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3" r:id="rId6"/>
    <p:sldId id="261" r:id="rId7"/>
  </p:sldIdLst>
  <p:sldSz cx="10693400" cy="7569200"/>
  <p:notesSz cx="10693400" cy="756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80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sP0twrtoCGk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zLYECIjmnQs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0" y="0"/>
            <a:ext cx="10692003" cy="7560005"/>
          </a:xfrm>
          <a:custGeom>
            <a:avLst/>
            <a:gdLst/>
            <a:ahLst/>
            <a:cxnLst/>
            <a:rect l="l" t="t" r="r" b="b"/>
            <a:pathLst>
              <a:path w="10692003" h="7560005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F56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19995" y="587888"/>
            <a:ext cx="248831" cy="242189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19995" y="587888"/>
            <a:ext cx="248831" cy="242189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16752" y="583906"/>
            <a:ext cx="60871" cy="246164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16752" y="583906"/>
            <a:ext cx="60871" cy="246164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28195" y="583899"/>
            <a:ext cx="208241" cy="246176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8195" y="583899"/>
            <a:ext cx="208241" cy="246176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87007" y="587886"/>
            <a:ext cx="139508" cy="238188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87007" y="587886"/>
            <a:ext cx="139508" cy="238188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28871" y="583896"/>
            <a:ext cx="225869" cy="246176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8657" y="583896"/>
            <a:ext cx="188620" cy="246176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18232" y="587890"/>
            <a:ext cx="185953" cy="242176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28871" y="583896"/>
            <a:ext cx="225869" cy="246176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98657" y="583896"/>
            <a:ext cx="188620" cy="246176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18232" y="587890"/>
            <a:ext cx="185953" cy="242176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51311" y="612505"/>
            <a:ext cx="117144" cy="95034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49123" y="481507"/>
            <a:ext cx="188785" cy="153149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93174" y="288010"/>
            <a:ext cx="286816" cy="232689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51311" y="612505"/>
            <a:ext cx="117144" cy="95034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49123" y="481507"/>
            <a:ext cx="188785" cy="153149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93174" y="288010"/>
            <a:ext cx="286816" cy="232689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2552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75083" y="603079"/>
            <a:ext cx="213842" cy="151384"/>
          </a:xfrm>
          <a:custGeom>
            <a:avLst/>
            <a:gdLst/>
            <a:ahLst/>
            <a:cxnLst/>
            <a:rect l="l" t="t" r="r" b="b"/>
            <a:pathLst>
              <a:path w="213842" h="151384">
                <a:moveTo>
                  <a:pt x="107010" y="151383"/>
                </a:moveTo>
                <a:lnTo>
                  <a:pt x="129062" y="149752"/>
                </a:lnTo>
                <a:lnTo>
                  <a:pt x="144734" y="146501"/>
                </a:lnTo>
                <a:lnTo>
                  <a:pt x="159311" y="141672"/>
                </a:lnTo>
                <a:lnTo>
                  <a:pt x="172592" y="135406"/>
                </a:lnTo>
                <a:lnTo>
                  <a:pt x="184376" y="127845"/>
                </a:lnTo>
                <a:lnTo>
                  <a:pt x="194464" y="119133"/>
                </a:lnTo>
                <a:lnTo>
                  <a:pt x="202655" y="109410"/>
                </a:lnTo>
                <a:lnTo>
                  <a:pt x="208749" y="98819"/>
                </a:lnTo>
                <a:lnTo>
                  <a:pt x="212545" y="87503"/>
                </a:lnTo>
                <a:lnTo>
                  <a:pt x="213842" y="75603"/>
                </a:lnTo>
                <a:lnTo>
                  <a:pt x="213700" y="71729"/>
                </a:lnTo>
                <a:lnTo>
                  <a:pt x="211549" y="59996"/>
                </a:lnTo>
                <a:lnTo>
                  <a:pt x="206967" y="48898"/>
                </a:lnTo>
                <a:lnTo>
                  <a:pt x="200155" y="38579"/>
                </a:lnTo>
                <a:lnTo>
                  <a:pt x="191312" y="29179"/>
                </a:lnTo>
                <a:lnTo>
                  <a:pt x="180640" y="20840"/>
                </a:lnTo>
                <a:lnTo>
                  <a:pt x="168338" y="13702"/>
                </a:lnTo>
                <a:lnTo>
                  <a:pt x="154607" y="7908"/>
                </a:lnTo>
                <a:lnTo>
                  <a:pt x="139648" y="3599"/>
                </a:lnTo>
                <a:lnTo>
                  <a:pt x="123660" y="916"/>
                </a:lnTo>
                <a:lnTo>
                  <a:pt x="106845" y="0"/>
                </a:lnTo>
                <a:lnTo>
                  <a:pt x="101381" y="105"/>
                </a:lnTo>
                <a:lnTo>
                  <a:pt x="84811" y="1640"/>
                </a:lnTo>
                <a:lnTo>
                  <a:pt x="69137" y="4895"/>
                </a:lnTo>
                <a:lnTo>
                  <a:pt x="54558" y="9727"/>
                </a:lnTo>
                <a:lnTo>
                  <a:pt x="41275" y="15994"/>
                </a:lnTo>
                <a:lnTo>
                  <a:pt x="29488" y="23555"/>
                </a:lnTo>
                <a:lnTo>
                  <a:pt x="19397" y="32268"/>
                </a:lnTo>
                <a:lnTo>
                  <a:pt x="11203" y="41991"/>
                </a:lnTo>
                <a:lnTo>
                  <a:pt x="5105" y="52583"/>
                </a:lnTo>
                <a:lnTo>
                  <a:pt x="1304" y="63902"/>
                </a:lnTo>
                <a:lnTo>
                  <a:pt x="0" y="75806"/>
                </a:lnTo>
                <a:lnTo>
                  <a:pt x="142" y="79687"/>
                </a:lnTo>
                <a:lnTo>
                  <a:pt x="2296" y="91417"/>
                </a:lnTo>
                <a:lnTo>
                  <a:pt x="6880" y="102510"/>
                </a:lnTo>
                <a:lnTo>
                  <a:pt x="13694" y="112826"/>
                </a:lnTo>
                <a:lnTo>
                  <a:pt x="22539" y="122223"/>
                </a:lnTo>
                <a:lnTo>
                  <a:pt x="33213" y="130559"/>
                </a:lnTo>
                <a:lnTo>
                  <a:pt x="45516" y="137693"/>
                </a:lnTo>
                <a:lnTo>
                  <a:pt x="59248" y="143484"/>
                </a:lnTo>
                <a:lnTo>
                  <a:pt x="74208" y="147791"/>
                </a:lnTo>
                <a:lnTo>
                  <a:pt x="90195" y="150471"/>
                </a:lnTo>
                <a:lnTo>
                  <a:pt x="107010" y="151383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83615" y="749203"/>
            <a:ext cx="137274" cy="97193"/>
          </a:xfrm>
          <a:custGeom>
            <a:avLst/>
            <a:gdLst/>
            <a:ahLst/>
            <a:cxnLst/>
            <a:rect l="l" t="t" r="r" b="b"/>
            <a:pathLst>
              <a:path w="137274" h="97193">
                <a:moveTo>
                  <a:pt x="68694" y="97193"/>
                </a:moveTo>
                <a:lnTo>
                  <a:pt x="79224" y="96613"/>
                </a:lnTo>
                <a:lnTo>
                  <a:pt x="94951" y="93479"/>
                </a:lnTo>
                <a:lnTo>
                  <a:pt x="108903" y="87932"/>
                </a:lnTo>
                <a:lnTo>
                  <a:pt x="120597" y="80315"/>
                </a:lnTo>
                <a:lnTo>
                  <a:pt x="129546" y="70974"/>
                </a:lnTo>
                <a:lnTo>
                  <a:pt x="135267" y="60255"/>
                </a:lnTo>
                <a:lnTo>
                  <a:pt x="137274" y="48501"/>
                </a:lnTo>
                <a:lnTo>
                  <a:pt x="136466" y="41062"/>
                </a:lnTo>
                <a:lnTo>
                  <a:pt x="132057" y="29932"/>
                </a:lnTo>
                <a:lnTo>
                  <a:pt x="124237" y="20059"/>
                </a:lnTo>
                <a:lnTo>
                  <a:pt x="113492" y="11785"/>
                </a:lnTo>
                <a:lnTo>
                  <a:pt x="100310" y="5455"/>
                </a:lnTo>
                <a:lnTo>
                  <a:pt x="85177" y="1412"/>
                </a:lnTo>
                <a:lnTo>
                  <a:pt x="68579" y="0"/>
                </a:lnTo>
                <a:lnTo>
                  <a:pt x="58066" y="577"/>
                </a:lnTo>
                <a:lnTo>
                  <a:pt x="42335" y="3708"/>
                </a:lnTo>
                <a:lnTo>
                  <a:pt x="28379" y="9254"/>
                </a:lnTo>
                <a:lnTo>
                  <a:pt x="16682" y="16868"/>
                </a:lnTo>
                <a:lnTo>
                  <a:pt x="7730" y="26206"/>
                </a:lnTo>
                <a:lnTo>
                  <a:pt x="2007" y="36920"/>
                </a:lnTo>
                <a:lnTo>
                  <a:pt x="0" y="48666"/>
                </a:lnTo>
                <a:lnTo>
                  <a:pt x="813" y="56120"/>
                </a:lnTo>
                <a:lnTo>
                  <a:pt x="5229" y="67253"/>
                </a:lnTo>
                <a:lnTo>
                  <a:pt x="13052" y="77128"/>
                </a:lnTo>
                <a:lnTo>
                  <a:pt x="23797" y="85404"/>
                </a:lnTo>
                <a:lnTo>
                  <a:pt x="36977" y="91736"/>
                </a:lnTo>
                <a:lnTo>
                  <a:pt x="52104" y="95780"/>
                </a:lnTo>
                <a:lnTo>
                  <a:pt x="68694" y="97193"/>
                </a:lnTo>
                <a:close/>
              </a:path>
            </a:pathLst>
          </a:custGeom>
          <a:solidFill>
            <a:srgbClr val="5656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017648" y="432008"/>
            <a:ext cx="242354" cy="184645"/>
          </a:xfrm>
          <a:custGeom>
            <a:avLst/>
            <a:gdLst/>
            <a:ahLst/>
            <a:cxnLst/>
            <a:rect l="l" t="t" r="r" b="b"/>
            <a:pathLst>
              <a:path w="242354" h="184645">
                <a:moveTo>
                  <a:pt x="121272" y="184645"/>
                </a:moveTo>
                <a:lnTo>
                  <a:pt x="137757" y="183781"/>
                </a:lnTo>
                <a:lnTo>
                  <a:pt x="153518" y="181307"/>
                </a:lnTo>
                <a:lnTo>
                  <a:pt x="168463" y="177332"/>
                </a:lnTo>
                <a:lnTo>
                  <a:pt x="182445" y="171966"/>
                </a:lnTo>
                <a:lnTo>
                  <a:pt x="195321" y="165320"/>
                </a:lnTo>
                <a:lnTo>
                  <a:pt x="206947" y="157504"/>
                </a:lnTo>
                <a:lnTo>
                  <a:pt x="217177" y="148627"/>
                </a:lnTo>
                <a:lnTo>
                  <a:pt x="225868" y="138801"/>
                </a:lnTo>
                <a:lnTo>
                  <a:pt x="232876" y="128135"/>
                </a:lnTo>
                <a:lnTo>
                  <a:pt x="238056" y="116740"/>
                </a:lnTo>
                <a:lnTo>
                  <a:pt x="241263" y="104725"/>
                </a:lnTo>
                <a:lnTo>
                  <a:pt x="242354" y="92201"/>
                </a:lnTo>
                <a:lnTo>
                  <a:pt x="241229" y="79655"/>
                </a:lnTo>
                <a:lnTo>
                  <a:pt x="237990" y="67643"/>
                </a:lnTo>
                <a:lnTo>
                  <a:pt x="232781" y="56257"/>
                </a:lnTo>
                <a:lnTo>
                  <a:pt x="225747" y="45605"/>
                </a:lnTo>
                <a:lnTo>
                  <a:pt x="217031" y="35797"/>
                </a:lnTo>
                <a:lnTo>
                  <a:pt x="206779" y="26944"/>
                </a:lnTo>
                <a:lnTo>
                  <a:pt x="195134" y="19155"/>
                </a:lnTo>
                <a:lnTo>
                  <a:pt x="182242" y="12538"/>
                </a:lnTo>
                <a:lnTo>
                  <a:pt x="168246" y="7205"/>
                </a:lnTo>
                <a:lnTo>
                  <a:pt x="153291" y="3265"/>
                </a:lnTo>
                <a:lnTo>
                  <a:pt x="137521" y="826"/>
                </a:lnTo>
                <a:lnTo>
                  <a:pt x="121081" y="0"/>
                </a:lnTo>
                <a:lnTo>
                  <a:pt x="104602" y="871"/>
                </a:lnTo>
                <a:lnTo>
                  <a:pt x="88840" y="3351"/>
                </a:lnTo>
                <a:lnTo>
                  <a:pt x="73896" y="7331"/>
                </a:lnTo>
                <a:lnTo>
                  <a:pt x="59914" y="12700"/>
                </a:lnTo>
                <a:lnTo>
                  <a:pt x="47039" y="19349"/>
                </a:lnTo>
                <a:lnTo>
                  <a:pt x="35413" y="27166"/>
                </a:lnTo>
                <a:lnTo>
                  <a:pt x="25183" y="36043"/>
                </a:lnTo>
                <a:lnTo>
                  <a:pt x="16491" y="45870"/>
                </a:lnTo>
                <a:lnTo>
                  <a:pt x="9483" y="56535"/>
                </a:lnTo>
                <a:lnTo>
                  <a:pt x="4302" y="67930"/>
                </a:lnTo>
                <a:lnTo>
                  <a:pt x="1093" y="79945"/>
                </a:lnTo>
                <a:lnTo>
                  <a:pt x="0" y="92468"/>
                </a:lnTo>
                <a:lnTo>
                  <a:pt x="1121" y="105012"/>
                </a:lnTo>
                <a:lnTo>
                  <a:pt x="4359" y="117021"/>
                </a:lnTo>
                <a:lnTo>
                  <a:pt x="9567" y="128406"/>
                </a:lnTo>
                <a:lnTo>
                  <a:pt x="16601" y="139056"/>
                </a:lnTo>
                <a:lnTo>
                  <a:pt x="25316" y="148861"/>
                </a:lnTo>
                <a:lnTo>
                  <a:pt x="35569" y="157713"/>
                </a:lnTo>
                <a:lnTo>
                  <a:pt x="47215" y="165501"/>
                </a:lnTo>
                <a:lnTo>
                  <a:pt x="60108" y="172115"/>
                </a:lnTo>
                <a:lnTo>
                  <a:pt x="74105" y="177447"/>
                </a:lnTo>
                <a:lnTo>
                  <a:pt x="89061" y="181385"/>
                </a:lnTo>
                <a:lnTo>
                  <a:pt x="104832" y="183821"/>
                </a:lnTo>
                <a:lnTo>
                  <a:pt x="121272" y="184645"/>
                </a:lnTo>
                <a:close/>
              </a:path>
            </a:pathLst>
          </a:custGeom>
          <a:solidFill>
            <a:srgbClr val="90B8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54252" y="615590"/>
            <a:ext cx="1713006" cy="363865"/>
          </a:xfrm>
          <a:prstGeom prst="rect">
            <a:avLst/>
          </a:prstGeom>
        </p:spPr>
        <p:txBody>
          <a:bodyPr wrap="square" lIns="0" tIns="18192" rIns="0" bIns="0" rtlCol="0">
            <a:noAutofit/>
          </a:bodyPr>
          <a:lstStyle/>
          <a:p>
            <a:pPr marL="12700">
              <a:lnSpc>
                <a:spcPts val="2865"/>
              </a:lnSpc>
            </a:pPr>
            <a:r>
              <a:rPr sz="2650" b="1" spc="-125" dirty="0" smtClean="0">
                <a:solidFill>
                  <a:srgbClr val="565657"/>
                </a:solidFill>
                <a:latin typeface="Arial Black"/>
                <a:cs typeface="Arial Black"/>
              </a:rPr>
              <a:t>M</a:t>
            </a:r>
            <a:r>
              <a:rPr sz="2650" b="1" spc="-144" dirty="0" smtClean="0">
                <a:solidFill>
                  <a:srgbClr val="565657"/>
                </a:solidFill>
                <a:latin typeface="Arial Black"/>
                <a:cs typeface="Arial Black"/>
              </a:rPr>
              <a:t>I</a:t>
            </a:r>
            <a:r>
              <a:rPr sz="2650" b="1" spc="-110" dirty="0" smtClean="0">
                <a:solidFill>
                  <a:srgbClr val="565657"/>
                </a:solidFill>
                <a:latin typeface="Arial Black"/>
                <a:cs typeface="Arial Black"/>
              </a:rPr>
              <a:t>N</a:t>
            </a:r>
            <a:r>
              <a:rPr sz="2650" b="1" spc="87" dirty="0" smtClean="0">
                <a:solidFill>
                  <a:srgbClr val="565657"/>
                </a:solidFill>
                <a:latin typeface="Arial Black"/>
                <a:cs typeface="Arial Black"/>
              </a:rPr>
              <a:t>D</a:t>
            </a:r>
            <a:r>
              <a:rPr sz="2650" spc="15" dirty="0" smtClean="0">
                <a:solidFill>
                  <a:srgbClr val="90B857"/>
                </a:solidFill>
                <a:latin typeface="Arial"/>
                <a:cs typeface="Arial"/>
              </a:rPr>
              <a:t>O</a:t>
            </a:r>
            <a:r>
              <a:rPr sz="2650" spc="37" dirty="0" smtClean="0">
                <a:solidFill>
                  <a:srgbClr val="90B857"/>
                </a:solidFill>
                <a:latin typeface="Arial"/>
                <a:cs typeface="Arial"/>
              </a:rPr>
              <a:t>U</a:t>
            </a:r>
            <a:r>
              <a:rPr sz="2650" spc="-48" dirty="0" smtClean="0">
                <a:solidFill>
                  <a:srgbClr val="90B857"/>
                </a:solidFill>
                <a:latin typeface="Arial"/>
                <a:cs typeface="Arial"/>
              </a:rPr>
              <a:t>T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3291" y="2679394"/>
            <a:ext cx="1748739" cy="304800"/>
          </a:xfrm>
          <a:prstGeom prst="rect">
            <a:avLst/>
          </a:prstGeom>
        </p:spPr>
        <p:txBody>
          <a:bodyPr wrap="square" lIns="0" tIns="15017" rIns="0" bIns="0" rtlCol="0">
            <a:noAutofit/>
          </a:bodyPr>
          <a:lstStyle/>
          <a:p>
            <a:pPr marL="12700">
              <a:lnSpc>
                <a:spcPts val="2365"/>
              </a:lnSpc>
            </a:pPr>
            <a:r>
              <a:rPr sz="2200" b="1" spc="38" dirty="0" smtClean="0">
                <a:solidFill>
                  <a:srgbClr val="FDFDFD"/>
                </a:solidFill>
                <a:latin typeface="Arial"/>
                <a:cs typeface="Arial"/>
              </a:rPr>
              <a:t>SESSION 03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3291" y="2889433"/>
            <a:ext cx="5450255" cy="203200"/>
          </a:xfrm>
          <a:prstGeom prst="rect">
            <a:avLst/>
          </a:prstGeom>
        </p:spPr>
        <p:txBody>
          <a:bodyPr wrap="square" lIns="0" tIns="9779" rIns="0" bIns="0" rtlCol="0">
            <a:noAutofit/>
          </a:bodyPr>
          <a:lstStyle/>
          <a:p>
            <a:pPr marL="12700">
              <a:lnSpc>
                <a:spcPts val="1540"/>
              </a:lnSpc>
            </a:pPr>
            <a:r>
              <a:rPr sz="1400" b="1" spc="45" dirty="0" smtClean="0">
                <a:solidFill>
                  <a:srgbClr val="F7A793"/>
                </a:solidFill>
                <a:latin typeface="Arial"/>
                <a:cs typeface="Arial"/>
              </a:rPr>
              <a:t>.................................................................................................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12241" y="3314898"/>
            <a:ext cx="5459069" cy="533400"/>
          </a:xfrm>
          <a:prstGeom prst="rect">
            <a:avLst/>
          </a:prstGeom>
        </p:spPr>
        <p:txBody>
          <a:bodyPr wrap="square" lIns="0" tIns="26606" rIns="0" bIns="0" rtlCol="0">
            <a:noAutofit/>
          </a:bodyPr>
          <a:lstStyle/>
          <a:p>
            <a:pPr marL="12700">
              <a:lnSpc>
                <a:spcPts val="4190"/>
              </a:lnSpc>
            </a:pPr>
            <a:r>
              <a:rPr sz="4000" b="1" spc="-1" dirty="0" smtClean="0">
                <a:solidFill>
                  <a:srgbClr val="FDFDFD"/>
                </a:solidFill>
                <a:latin typeface="Arial"/>
                <a:cs typeface="Arial"/>
              </a:rPr>
              <a:t>Challenging Thoughts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720002" y="1116008"/>
            <a:ext cx="1799996" cy="1799996"/>
          </a:xfrm>
          <a:custGeom>
            <a:avLst/>
            <a:gdLst/>
            <a:ahLst/>
            <a:cxnLst/>
            <a:rect l="l" t="t" r="r" b="b"/>
            <a:pathLst>
              <a:path w="1799996" h="1799996">
                <a:moveTo>
                  <a:pt x="899998" y="1799996"/>
                </a:moveTo>
                <a:lnTo>
                  <a:pt x="973811" y="1797012"/>
                </a:lnTo>
                <a:lnTo>
                  <a:pt x="1045981" y="1788216"/>
                </a:lnTo>
                <a:lnTo>
                  <a:pt x="1116277" y="1773839"/>
                </a:lnTo>
                <a:lnTo>
                  <a:pt x="1184466" y="1754113"/>
                </a:lnTo>
                <a:lnTo>
                  <a:pt x="1250316" y="1729269"/>
                </a:lnTo>
                <a:lnTo>
                  <a:pt x="1313598" y="1699539"/>
                </a:lnTo>
                <a:lnTo>
                  <a:pt x="1374077" y="1665155"/>
                </a:lnTo>
                <a:lnTo>
                  <a:pt x="1431524" y="1626348"/>
                </a:lnTo>
                <a:lnTo>
                  <a:pt x="1485706" y="1583349"/>
                </a:lnTo>
                <a:lnTo>
                  <a:pt x="1536392" y="1536392"/>
                </a:lnTo>
                <a:lnTo>
                  <a:pt x="1583349" y="1485706"/>
                </a:lnTo>
                <a:lnTo>
                  <a:pt x="1626348" y="1431524"/>
                </a:lnTo>
                <a:lnTo>
                  <a:pt x="1665155" y="1374077"/>
                </a:lnTo>
                <a:lnTo>
                  <a:pt x="1699539" y="1313598"/>
                </a:lnTo>
                <a:lnTo>
                  <a:pt x="1729269" y="1250316"/>
                </a:lnTo>
                <a:lnTo>
                  <a:pt x="1754113" y="1184466"/>
                </a:lnTo>
                <a:lnTo>
                  <a:pt x="1773839" y="1116277"/>
                </a:lnTo>
                <a:lnTo>
                  <a:pt x="1788216" y="1045981"/>
                </a:lnTo>
                <a:lnTo>
                  <a:pt x="1797012" y="973811"/>
                </a:lnTo>
                <a:lnTo>
                  <a:pt x="1799996" y="899998"/>
                </a:lnTo>
                <a:lnTo>
                  <a:pt x="1797012" y="826184"/>
                </a:lnTo>
                <a:lnTo>
                  <a:pt x="1788216" y="754014"/>
                </a:lnTo>
                <a:lnTo>
                  <a:pt x="1773839" y="683719"/>
                </a:lnTo>
                <a:lnTo>
                  <a:pt x="1754113" y="615530"/>
                </a:lnTo>
                <a:lnTo>
                  <a:pt x="1729269" y="549679"/>
                </a:lnTo>
                <a:lnTo>
                  <a:pt x="1699539" y="486398"/>
                </a:lnTo>
                <a:lnTo>
                  <a:pt x="1665155" y="425918"/>
                </a:lnTo>
                <a:lnTo>
                  <a:pt x="1626348" y="368472"/>
                </a:lnTo>
                <a:lnTo>
                  <a:pt x="1583349" y="314290"/>
                </a:lnTo>
                <a:lnTo>
                  <a:pt x="1536392" y="263604"/>
                </a:lnTo>
                <a:lnTo>
                  <a:pt x="1485706" y="216646"/>
                </a:lnTo>
                <a:lnTo>
                  <a:pt x="1431524" y="173648"/>
                </a:lnTo>
                <a:lnTo>
                  <a:pt x="1374077" y="134841"/>
                </a:lnTo>
                <a:lnTo>
                  <a:pt x="1313598" y="100456"/>
                </a:lnTo>
                <a:lnTo>
                  <a:pt x="1250316" y="70726"/>
                </a:lnTo>
                <a:lnTo>
                  <a:pt x="1184466" y="45882"/>
                </a:lnTo>
                <a:lnTo>
                  <a:pt x="1116277" y="26156"/>
                </a:lnTo>
                <a:lnTo>
                  <a:pt x="1045981" y="11779"/>
                </a:lnTo>
                <a:lnTo>
                  <a:pt x="973811" y="2983"/>
                </a:lnTo>
                <a:lnTo>
                  <a:pt x="899998" y="0"/>
                </a:lnTo>
                <a:lnTo>
                  <a:pt x="826184" y="2983"/>
                </a:lnTo>
                <a:lnTo>
                  <a:pt x="754014" y="11779"/>
                </a:lnTo>
                <a:lnTo>
                  <a:pt x="683719" y="26156"/>
                </a:lnTo>
                <a:lnTo>
                  <a:pt x="615530" y="45882"/>
                </a:lnTo>
                <a:lnTo>
                  <a:pt x="549679" y="70726"/>
                </a:lnTo>
                <a:lnTo>
                  <a:pt x="486398" y="100456"/>
                </a:lnTo>
                <a:lnTo>
                  <a:pt x="425918" y="134841"/>
                </a:lnTo>
                <a:lnTo>
                  <a:pt x="368472" y="173648"/>
                </a:lnTo>
                <a:lnTo>
                  <a:pt x="314290" y="216646"/>
                </a:lnTo>
                <a:lnTo>
                  <a:pt x="263604" y="263604"/>
                </a:lnTo>
                <a:lnTo>
                  <a:pt x="216646" y="314290"/>
                </a:lnTo>
                <a:lnTo>
                  <a:pt x="173648" y="368472"/>
                </a:lnTo>
                <a:lnTo>
                  <a:pt x="134841" y="425918"/>
                </a:lnTo>
                <a:lnTo>
                  <a:pt x="100456" y="486398"/>
                </a:lnTo>
                <a:lnTo>
                  <a:pt x="70726" y="549679"/>
                </a:lnTo>
                <a:lnTo>
                  <a:pt x="45882" y="615530"/>
                </a:lnTo>
                <a:lnTo>
                  <a:pt x="26156" y="683719"/>
                </a:lnTo>
                <a:lnTo>
                  <a:pt x="11779" y="754014"/>
                </a:lnTo>
                <a:lnTo>
                  <a:pt x="2983" y="826184"/>
                </a:lnTo>
                <a:lnTo>
                  <a:pt x="0" y="899998"/>
                </a:lnTo>
                <a:lnTo>
                  <a:pt x="2983" y="973811"/>
                </a:lnTo>
                <a:lnTo>
                  <a:pt x="11779" y="1045981"/>
                </a:lnTo>
                <a:lnTo>
                  <a:pt x="26156" y="1116277"/>
                </a:lnTo>
                <a:lnTo>
                  <a:pt x="45882" y="1184466"/>
                </a:lnTo>
                <a:lnTo>
                  <a:pt x="70726" y="1250316"/>
                </a:lnTo>
                <a:lnTo>
                  <a:pt x="100456" y="1313598"/>
                </a:lnTo>
                <a:lnTo>
                  <a:pt x="134841" y="1374077"/>
                </a:lnTo>
                <a:lnTo>
                  <a:pt x="173648" y="1431524"/>
                </a:lnTo>
                <a:lnTo>
                  <a:pt x="216646" y="1485706"/>
                </a:lnTo>
                <a:lnTo>
                  <a:pt x="263604" y="1536392"/>
                </a:lnTo>
                <a:lnTo>
                  <a:pt x="314290" y="1583349"/>
                </a:lnTo>
                <a:lnTo>
                  <a:pt x="368472" y="1626348"/>
                </a:lnTo>
                <a:lnTo>
                  <a:pt x="425918" y="1665155"/>
                </a:lnTo>
                <a:lnTo>
                  <a:pt x="486398" y="1699539"/>
                </a:lnTo>
                <a:lnTo>
                  <a:pt x="549679" y="1729269"/>
                </a:lnTo>
                <a:lnTo>
                  <a:pt x="615530" y="1754113"/>
                </a:lnTo>
                <a:lnTo>
                  <a:pt x="683719" y="1773839"/>
                </a:lnTo>
                <a:lnTo>
                  <a:pt x="754014" y="1788216"/>
                </a:lnTo>
                <a:lnTo>
                  <a:pt x="826184" y="1797012"/>
                </a:lnTo>
                <a:lnTo>
                  <a:pt x="899998" y="179999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47699" y="570800"/>
            <a:ext cx="173494" cy="122834"/>
          </a:xfrm>
          <a:custGeom>
            <a:avLst/>
            <a:gdLst/>
            <a:ahLst/>
            <a:cxnLst/>
            <a:rect l="l" t="t" r="r" b="b"/>
            <a:pathLst>
              <a:path w="173494" h="122834">
                <a:moveTo>
                  <a:pt x="86817" y="122834"/>
                </a:moveTo>
                <a:lnTo>
                  <a:pt x="93189" y="122666"/>
                </a:lnTo>
                <a:lnTo>
                  <a:pt x="109541" y="120685"/>
                </a:lnTo>
                <a:lnTo>
                  <a:pt x="124697" y="116648"/>
                </a:lnTo>
                <a:lnTo>
                  <a:pt x="138355" y="110771"/>
                </a:lnTo>
                <a:lnTo>
                  <a:pt x="150208" y="103270"/>
                </a:lnTo>
                <a:lnTo>
                  <a:pt x="159953" y="94360"/>
                </a:lnTo>
                <a:lnTo>
                  <a:pt x="167285" y="84258"/>
                </a:lnTo>
                <a:lnTo>
                  <a:pt x="171900" y="73179"/>
                </a:lnTo>
                <a:lnTo>
                  <a:pt x="173494" y="61341"/>
                </a:lnTo>
                <a:lnTo>
                  <a:pt x="173261" y="56852"/>
                </a:lnTo>
                <a:lnTo>
                  <a:pt x="170477" y="45269"/>
                </a:lnTo>
                <a:lnTo>
                  <a:pt x="164787" y="34536"/>
                </a:lnTo>
                <a:lnTo>
                  <a:pt x="156496" y="24868"/>
                </a:lnTo>
                <a:lnTo>
                  <a:pt x="145908" y="16479"/>
                </a:lnTo>
                <a:lnTo>
                  <a:pt x="133328" y="9584"/>
                </a:lnTo>
                <a:lnTo>
                  <a:pt x="119060" y="4396"/>
                </a:lnTo>
                <a:lnTo>
                  <a:pt x="103408" y="1130"/>
                </a:lnTo>
                <a:lnTo>
                  <a:pt x="86677" y="0"/>
                </a:lnTo>
                <a:lnTo>
                  <a:pt x="80313" y="172"/>
                </a:lnTo>
                <a:lnTo>
                  <a:pt x="63960" y="2162"/>
                </a:lnTo>
                <a:lnTo>
                  <a:pt x="48803" y="6205"/>
                </a:lnTo>
                <a:lnTo>
                  <a:pt x="35146" y="12086"/>
                </a:lnTo>
                <a:lnTo>
                  <a:pt x="23293" y="19589"/>
                </a:lnTo>
                <a:lnTo>
                  <a:pt x="13548" y="28499"/>
                </a:lnTo>
                <a:lnTo>
                  <a:pt x="6215" y="38601"/>
                </a:lnTo>
                <a:lnTo>
                  <a:pt x="1597" y="49679"/>
                </a:lnTo>
                <a:lnTo>
                  <a:pt x="0" y="61518"/>
                </a:lnTo>
                <a:lnTo>
                  <a:pt x="234" y="66019"/>
                </a:lnTo>
                <a:lnTo>
                  <a:pt x="3022" y="77596"/>
                </a:lnTo>
                <a:lnTo>
                  <a:pt x="8715" y="88325"/>
                </a:lnTo>
                <a:lnTo>
                  <a:pt x="17008" y="97990"/>
                </a:lnTo>
                <a:lnTo>
                  <a:pt x="27597" y="106375"/>
                </a:lnTo>
                <a:lnTo>
                  <a:pt x="40177" y="113267"/>
                </a:lnTo>
                <a:lnTo>
                  <a:pt x="54443" y="118451"/>
                </a:lnTo>
                <a:lnTo>
                  <a:pt x="70091" y="121711"/>
                </a:lnTo>
                <a:lnTo>
                  <a:pt x="86817" y="122834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73474" y="689372"/>
            <a:ext cx="111391" cy="78854"/>
          </a:xfrm>
          <a:custGeom>
            <a:avLst/>
            <a:gdLst/>
            <a:ahLst/>
            <a:cxnLst/>
            <a:rect l="l" t="t" r="r" b="b"/>
            <a:pathLst>
              <a:path w="111391" h="78854">
                <a:moveTo>
                  <a:pt x="55740" y="78854"/>
                </a:moveTo>
                <a:lnTo>
                  <a:pt x="62087" y="78593"/>
                </a:lnTo>
                <a:lnTo>
                  <a:pt x="77878" y="75586"/>
                </a:lnTo>
                <a:lnTo>
                  <a:pt x="91441" y="69634"/>
                </a:lnTo>
                <a:lnTo>
                  <a:pt x="102038" y="61263"/>
                </a:lnTo>
                <a:lnTo>
                  <a:pt x="108934" y="50995"/>
                </a:lnTo>
                <a:lnTo>
                  <a:pt x="111391" y="39357"/>
                </a:lnTo>
                <a:lnTo>
                  <a:pt x="111024" y="34852"/>
                </a:lnTo>
                <a:lnTo>
                  <a:pt x="106784" y="23681"/>
                </a:lnTo>
                <a:lnTo>
                  <a:pt x="98389" y="14088"/>
                </a:lnTo>
                <a:lnTo>
                  <a:pt x="86576" y="6595"/>
                </a:lnTo>
                <a:lnTo>
                  <a:pt x="72084" y="1725"/>
                </a:lnTo>
                <a:lnTo>
                  <a:pt x="55651" y="0"/>
                </a:lnTo>
                <a:lnTo>
                  <a:pt x="49287" y="260"/>
                </a:lnTo>
                <a:lnTo>
                  <a:pt x="33499" y="3264"/>
                </a:lnTo>
                <a:lnTo>
                  <a:pt x="19939" y="9213"/>
                </a:lnTo>
                <a:lnTo>
                  <a:pt x="9344" y="17582"/>
                </a:lnTo>
                <a:lnTo>
                  <a:pt x="2451" y="27848"/>
                </a:lnTo>
                <a:lnTo>
                  <a:pt x="0" y="39484"/>
                </a:lnTo>
                <a:lnTo>
                  <a:pt x="366" y="43995"/>
                </a:lnTo>
                <a:lnTo>
                  <a:pt x="4602" y="55167"/>
                </a:lnTo>
                <a:lnTo>
                  <a:pt x="12996" y="64761"/>
                </a:lnTo>
                <a:lnTo>
                  <a:pt x="24809" y="72256"/>
                </a:lnTo>
                <a:lnTo>
                  <a:pt x="39303" y="77128"/>
                </a:lnTo>
                <a:lnTo>
                  <a:pt x="55740" y="78854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63361" y="432000"/>
            <a:ext cx="196634" cy="149821"/>
          </a:xfrm>
          <a:custGeom>
            <a:avLst/>
            <a:gdLst/>
            <a:ahLst/>
            <a:cxnLst/>
            <a:rect l="l" t="t" r="r" b="b"/>
            <a:pathLst>
              <a:path w="196634" h="149821">
                <a:moveTo>
                  <a:pt x="98399" y="149821"/>
                </a:moveTo>
                <a:lnTo>
                  <a:pt x="110579" y="149240"/>
                </a:lnTo>
                <a:lnTo>
                  <a:pt x="126318" y="146730"/>
                </a:lnTo>
                <a:lnTo>
                  <a:pt x="141024" y="142390"/>
                </a:lnTo>
                <a:lnTo>
                  <a:pt x="154478" y="136386"/>
                </a:lnTo>
                <a:lnTo>
                  <a:pt x="166461" y="128887"/>
                </a:lnTo>
                <a:lnTo>
                  <a:pt x="176754" y="120060"/>
                </a:lnTo>
                <a:lnTo>
                  <a:pt x="185137" y="110072"/>
                </a:lnTo>
                <a:lnTo>
                  <a:pt x="191391" y="99090"/>
                </a:lnTo>
                <a:lnTo>
                  <a:pt x="195296" y="87282"/>
                </a:lnTo>
                <a:lnTo>
                  <a:pt x="196634" y="74815"/>
                </a:lnTo>
                <a:lnTo>
                  <a:pt x="195885" y="65575"/>
                </a:lnTo>
                <a:lnTo>
                  <a:pt x="192606" y="53576"/>
                </a:lnTo>
                <a:lnTo>
                  <a:pt x="186922" y="42366"/>
                </a:lnTo>
                <a:lnTo>
                  <a:pt x="179053" y="32114"/>
                </a:lnTo>
                <a:lnTo>
                  <a:pt x="169219" y="22984"/>
                </a:lnTo>
                <a:lnTo>
                  <a:pt x="157638" y="15144"/>
                </a:lnTo>
                <a:lnTo>
                  <a:pt x="144531" y="8759"/>
                </a:lnTo>
                <a:lnTo>
                  <a:pt x="130117" y="3996"/>
                </a:lnTo>
                <a:lnTo>
                  <a:pt x="114615" y="1020"/>
                </a:lnTo>
                <a:lnTo>
                  <a:pt x="98247" y="0"/>
                </a:lnTo>
                <a:lnTo>
                  <a:pt x="86084" y="587"/>
                </a:lnTo>
                <a:lnTo>
                  <a:pt x="70344" y="3103"/>
                </a:lnTo>
                <a:lnTo>
                  <a:pt x="55636" y="7448"/>
                </a:lnTo>
                <a:lnTo>
                  <a:pt x="42180" y="13455"/>
                </a:lnTo>
                <a:lnTo>
                  <a:pt x="30195" y="20956"/>
                </a:lnTo>
                <a:lnTo>
                  <a:pt x="19899" y="29784"/>
                </a:lnTo>
                <a:lnTo>
                  <a:pt x="11513" y="39773"/>
                </a:lnTo>
                <a:lnTo>
                  <a:pt x="5255" y="50755"/>
                </a:lnTo>
                <a:lnTo>
                  <a:pt x="1344" y="62563"/>
                </a:lnTo>
                <a:lnTo>
                  <a:pt x="0" y="75031"/>
                </a:lnTo>
                <a:lnTo>
                  <a:pt x="752" y="84292"/>
                </a:lnTo>
                <a:lnTo>
                  <a:pt x="4036" y="96285"/>
                </a:lnTo>
                <a:lnTo>
                  <a:pt x="9723" y="107489"/>
                </a:lnTo>
                <a:lnTo>
                  <a:pt x="17595" y="117737"/>
                </a:lnTo>
                <a:lnTo>
                  <a:pt x="27432" y="126863"/>
                </a:lnTo>
                <a:lnTo>
                  <a:pt x="39013" y="134699"/>
                </a:lnTo>
                <a:lnTo>
                  <a:pt x="52121" y="141080"/>
                </a:lnTo>
                <a:lnTo>
                  <a:pt x="66534" y="145838"/>
                </a:lnTo>
                <a:lnTo>
                  <a:pt x="82033" y="148808"/>
                </a:lnTo>
                <a:lnTo>
                  <a:pt x="98399" y="149821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467940" y="578564"/>
            <a:ext cx="1394662" cy="300018"/>
          </a:xfrm>
          <a:prstGeom prst="rect">
            <a:avLst/>
          </a:prstGeom>
        </p:spPr>
        <p:txBody>
          <a:bodyPr wrap="square" lIns="0" tIns="14986" rIns="0" bIns="0" rtlCol="0">
            <a:noAutofit/>
          </a:bodyPr>
          <a:lstStyle/>
          <a:p>
            <a:pPr marL="12700">
              <a:lnSpc>
                <a:spcPts val="2360"/>
              </a:lnSpc>
            </a:pPr>
            <a:r>
              <a:rPr sz="2150" b="1" spc="-84" dirty="0" smtClean="0">
                <a:solidFill>
                  <a:srgbClr val="F7A793"/>
                </a:solidFill>
                <a:latin typeface="Arial Black"/>
                <a:cs typeface="Arial Black"/>
              </a:rPr>
              <a:t>MIND</a:t>
            </a:r>
            <a:r>
              <a:rPr sz="2150" spc="-28" dirty="0" smtClean="0">
                <a:solidFill>
                  <a:srgbClr val="F7A793"/>
                </a:solidFill>
                <a:latin typeface="Arial"/>
                <a:cs typeface="Arial"/>
              </a:rPr>
              <a:t>OUT</a:t>
            </a:r>
            <a:endParaRPr sz="2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7299" y="1220133"/>
            <a:ext cx="5906809" cy="1371295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 marR="44254">
              <a:lnSpc>
                <a:spcPts val="2760"/>
              </a:lnSpc>
            </a:pPr>
            <a:r>
              <a:rPr sz="2600" dirty="0" smtClean="0">
                <a:solidFill>
                  <a:srgbClr val="FDFDFD"/>
                </a:solidFill>
                <a:latin typeface="Arial"/>
                <a:cs typeface="Arial"/>
              </a:rPr>
              <a:t>Understand the connection between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4000"/>
              </a:lnSpc>
              <a:spcBef>
                <a:spcPts val="307"/>
              </a:spcBef>
            </a:pPr>
            <a:r>
              <a:rPr sz="2600" dirty="0" smtClean="0">
                <a:solidFill>
                  <a:srgbClr val="FDFDFD"/>
                </a:solidFill>
                <a:latin typeface="Arial"/>
                <a:cs typeface="Arial"/>
              </a:rPr>
              <a:t>thoughts, feelings and actions and learn how to challenge unhelpful thoughts.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2666" y="1705826"/>
            <a:ext cx="1429918" cy="685901"/>
          </a:xfrm>
          <a:prstGeom prst="rect">
            <a:avLst/>
          </a:prstGeom>
        </p:spPr>
        <p:txBody>
          <a:bodyPr wrap="square" lIns="0" tIns="17811" rIns="0" bIns="0" rtlCol="0">
            <a:noAutofit/>
          </a:bodyPr>
          <a:lstStyle/>
          <a:p>
            <a:pPr algn="ctr">
              <a:lnSpc>
                <a:spcPts val="2805"/>
              </a:lnSpc>
            </a:pPr>
            <a:r>
              <a:rPr sz="2400" b="1" spc="-144" dirty="0" smtClean="0">
                <a:solidFill>
                  <a:srgbClr val="EF564F"/>
                </a:solidFill>
                <a:latin typeface="Arial Black"/>
                <a:cs typeface="Arial Black"/>
              </a:rPr>
              <a:t>SESSION</a:t>
            </a:r>
            <a:endParaRPr sz="2400">
              <a:latin typeface="Arial Black"/>
              <a:cs typeface="Arial Black"/>
            </a:endParaRPr>
          </a:p>
          <a:p>
            <a:pPr marL="232867" marR="256001" algn="ctr">
              <a:lnSpc>
                <a:spcPts val="2595"/>
              </a:lnSpc>
            </a:pPr>
            <a:r>
              <a:rPr sz="2400" b="1" spc="-164" dirty="0" smtClean="0">
                <a:solidFill>
                  <a:srgbClr val="EF564F"/>
                </a:solidFill>
                <a:latin typeface="Arial Black"/>
                <a:cs typeface="Arial Black"/>
              </a:rPr>
              <a:t>GOAL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555" y="3325838"/>
            <a:ext cx="2062988" cy="838301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3004">
              <a:lnSpc>
                <a:spcPts val="2550"/>
              </a:lnSpc>
            </a:pPr>
            <a:r>
              <a:rPr sz="2400" b="1" spc="69" dirty="0" smtClean="0">
                <a:solidFill>
                  <a:srgbClr val="FDFDFD"/>
                </a:solidFill>
                <a:latin typeface="Arial Black"/>
                <a:cs typeface="Arial Black"/>
              </a:rPr>
              <a:t>------------------</a:t>
            </a:r>
            <a:endParaRPr sz="2400">
              <a:latin typeface="Arial Black"/>
              <a:cs typeface="Arial Black"/>
            </a:endParaRPr>
          </a:p>
          <a:p>
            <a:pPr marL="12700" marR="16764">
              <a:lnSpc>
                <a:spcPts val="2000"/>
              </a:lnSpc>
            </a:pPr>
            <a:r>
              <a:rPr sz="2400" b="1" spc="-162" dirty="0" smtClean="0">
                <a:solidFill>
                  <a:srgbClr val="FDFDFD"/>
                </a:solidFill>
                <a:latin typeface="Arial Black"/>
                <a:cs typeface="Arial Black"/>
              </a:rPr>
              <a:t>OBJECTIVES</a:t>
            </a:r>
            <a:endParaRPr sz="2400">
              <a:latin typeface="Arial Black"/>
              <a:cs typeface="Arial Black"/>
            </a:endParaRPr>
          </a:p>
          <a:p>
            <a:pPr marL="13004">
              <a:lnSpc>
                <a:spcPts val="2050"/>
              </a:lnSpc>
              <a:spcBef>
                <a:spcPts val="2"/>
              </a:spcBef>
            </a:pPr>
            <a:r>
              <a:rPr sz="2400" b="1" spc="69" dirty="0" smtClean="0">
                <a:solidFill>
                  <a:srgbClr val="FDFDFD"/>
                </a:solidFill>
                <a:latin typeface="Arial Black"/>
                <a:cs typeface="Arial Black"/>
              </a:rPr>
              <a:t>------------------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7299" y="3602404"/>
            <a:ext cx="1489372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dirty="0" smtClean="0">
                <a:solidFill>
                  <a:srgbClr val="FDFDFD"/>
                </a:solidFill>
                <a:latin typeface="Arial"/>
                <a:cs typeface="Arial"/>
              </a:rPr>
              <a:t>Students will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7217" y="4077313"/>
            <a:ext cx="153415" cy="279400"/>
          </a:xfrm>
          <a:prstGeom prst="rect">
            <a:avLst/>
          </a:prstGeom>
        </p:spPr>
        <p:txBody>
          <a:bodyPr wrap="square" lIns="0" tIns="13589" rIns="0" bIns="0" rtlCol="0">
            <a:noAutofit/>
          </a:bodyPr>
          <a:lstStyle/>
          <a:p>
            <a:pPr marL="12700">
              <a:lnSpc>
                <a:spcPts val="2140"/>
              </a:lnSpc>
            </a:pPr>
            <a:r>
              <a:rPr sz="2000" spc="5" dirty="0" smtClean="0">
                <a:solidFill>
                  <a:srgbClr val="FDFDFD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47135" y="4077313"/>
            <a:ext cx="5173421" cy="609600"/>
          </a:xfrm>
          <a:prstGeom prst="rect">
            <a:avLst/>
          </a:prstGeom>
        </p:spPr>
        <p:txBody>
          <a:bodyPr wrap="square" lIns="0" tIns="13589" rIns="0" bIns="0" rtlCol="0">
            <a:noAutofit/>
          </a:bodyPr>
          <a:lstStyle/>
          <a:p>
            <a:pPr marL="12700">
              <a:lnSpc>
                <a:spcPts val="2140"/>
              </a:lnSpc>
            </a:pPr>
            <a:r>
              <a:rPr sz="2000" spc="22" dirty="0" smtClean="0">
                <a:solidFill>
                  <a:srgbClr val="FDFDFD"/>
                </a:solidFill>
                <a:latin typeface="Arial"/>
                <a:cs typeface="Arial"/>
              </a:rPr>
              <a:t>Examine the link between thoughts, feelings</a:t>
            </a:r>
            <a:endParaRPr sz="2000">
              <a:latin typeface="Arial"/>
              <a:cs typeface="Arial"/>
            </a:endParaRPr>
          </a:p>
          <a:p>
            <a:pPr marL="12700" marR="38100">
              <a:lnSpc>
                <a:spcPct val="95825"/>
              </a:lnSpc>
              <a:spcBef>
                <a:spcPts val="193"/>
              </a:spcBef>
            </a:pPr>
            <a:r>
              <a:rPr sz="2000" spc="15" dirty="0" smtClean="0">
                <a:solidFill>
                  <a:srgbClr val="FDFDFD"/>
                </a:solidFill>
                <a:latin typeface="Arial"/>
                <a:cs typeface="Arial"/>
              </a:rPr>
              <a:t>actions.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28685" y="4077313"/>
            <a:ext cx="508253" cy="279400"/>
          </a:xfrm>
          <a:prstGeom prst="rect">
            <a:avLst/>
          </a:prstGeom>
        </p:spPr>
        <p:txBody>
          <a:bodyPr wrap="square" lIns="0" tIns="13589" rIns="0" bIns="0" rtlCol="0">
            <a:noAutofit/>
          </a:bodyPr>
          <a:lstStyle/>
          <a:p>
            <a:pPr marL="12700">
              <a:lnSpc>
                <a:spcPts val="2140"/>
              </a:lnSpc>
            </a:pPr>
            <a:r>
              <a:rPr sz="2000" spc="43" dirty="0" smtClean="0">
                <a:solidFill>
                  <a:srgbClr val="FDFDFD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7217" y="4881731"/>
            <a:ext cx="153415" cy="279400"/>
          </a:xfrm>
          <a:prstGeom prst="rect">
            <a:avLst/>
          </a:prstGeom>
        </p:spPr>
        <p:txBody>
          <a:bodyPr wrap="square" lIns="0" tIns="13589" rIns="0" bIns="0" rtlCol="0">
            <a:noAutofit/>
          </a:bodyPr>
          <a:lstStyle/>
          <a:p>
            <a:pPr marL="12700">
              <a:lnSpc>
                <a:spcPts val="2140"/>
              </a:lnSpc>
            </a:pPr>
            <a:r>
              <a:rPr sz="2000" spc="5" dirty="0" smtClean="0">
                <a:solidFill>
                  <a:srgbClr val="FDFDFD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7135" y="4881731"/>
            <a:ext cx="5779236" cy="1414017"/>
          </a:xfrm>
          <a:prstGeom prst="rect">
            <a:avLst/>
          </a:prstGeom>
        </p:spPr>
        <p:txBody>
          <a:bodyPr wrap="square" lIns="0" tIns="13589" rIns="0" bIns="0" rtlCol="0">
            <a:noAutofit/>
          </a:bodyPr>
          <a:lstStyle/>
          <a:p>
            <a:pPr marL="12700">
              <a:lnSpc>
                <a:spcPts val="2140"/>
              </a:lnSpc>
            </a:pPr>
            <a:r>
              <a:rPr sz="2000" spc="29" dirty="0" smtClean="0">
                <a:solidFill>
                  <a:srgbClr val="FDFDFD"/>
                </a:solidFill>
                <a:latin typeface="Arial"/>
                <a:cs typeface="Arial"/>
              </a:rPr>
              <a:t>Recognise the impact their thoughts can have on</a:t>
            </a:r>
            <a:endParaRPr sz="2000">
              <a:latin typeface="Arial"/>
              <a:cs typeface="Arial"/>
            </a:endParaRPr>
          </a:p>
          <a:p>
            <a:pPr marL="12700" marR="38100">
              <a:lnSpc>
                <a:spcPct val="95825"/>
              </a:lnSpc>
              <a:spcBef>
                <a:spcPts val="193"/>
              </a:spcBef>
            </a:pPr>
            <a:r>
              <a:rPr sz="2000" spc="28" dirty="0" smtClean="0">
                <a:solidFill>
                  <a:srgbClr val="FDFDFD"/>
                </a:solidFill>
                <a:latin typeface="Arial"/>
                <a:cs typeface="Arial"/>
              </a:rPr>
              <a:t>their feelings and actions.</a:t>
            </a:r>
            <a:endParaRPr sz="2000">
              <a:latin typeface="Arial"/>
              <a:cs typeface="Arial"/>
            </a:endParaRPr>
          </a:p>
          <a:p>
            <a:pPr marL="12700" marR="437493">
              <a:lnSpc>
                <a:spcPts val="2600"/>
              </a:lnSpc>
              <a:spcBef>
                <a:spcPts val="1360"/>
              </a:spcBef>
            </a:pPr>
            <a:r>
              <a:rPr sz="2000" spc="28" dirty="0" smtClean="0">
                <a:solidFill>
                  <a:srgbClr val="FDFDFD"/>
                </a:solidFill>
                <a:latin typeface="Arial"/>
                <a:cs typeface="Arial"/>
              </a:rPr>
              <a:t>Explore skills to challenge unhelpful thoughts and make them more realistic.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87217" y="5686149"/>
            <a:ext cx="153415" cy="279400"/>
          </a:xfrm>
          <a:prstGeom prst="rect">
            <a:avLst/>
          </a:prstGeom>
        </p:spPr>
        <p:txBody>
          <a:bodyPr wrap="square" lIns="0" tIns="13589" rIns="0" bIns="0" rtlCol="0">
            <a:noAutofit/>
          </a:bodyPr>
          <a:lstStyle/>
          <a:p>
            <a:pPr marL="12700">
              <a:lnSpc>
                <a:spcPts val="2140"/>
              </a:lnSpc>
            </a:pPr>
            <a:r>
              <a:rPr sz="2000" spc="5" dirty="0" smtClean="0">
                <a:solidFill>
                  <a:srgbClr val="FDFDFD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1" y="-29606"/>
            <a:ext cx="10698421" cy="8029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7919995" y="587888"/>
            <a:ext cx="248831" cy="242189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16752" y="583906"/>
            <a:ext cx="60871" cy="246164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28195" y="583899"/>
            <a:ext cx="208241" cy="246176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87007" y="587886"/>
            <a:ext cx="139508" cy="238188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28871" y="583896"/>
            <a:ext cx="225869" cy="246176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8657" y="583896"/>
            <a:ext cx="188620" cy="246176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18232" y="587890"/>
            <a:ext cx="185953" cy="242176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51311" y="612505"/>
            <a:ext cx="117144" cy="95034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49123" y="481507"/>
            <a:ext cx="188785" cy="153149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93174" y="288010"/>
            <a:ext cx="286816" cy="232689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EF564F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EF564F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6" name="object 6">
            <a:hlinkClick r:id="rId2"/>
          </p:cNvPr>
          <p:cNvSpPr/>
          <p:nvPr/>
        </p:nvSpPr>
        <p:spPr>
          <a:xfrm>
            <a:off x="763196" y="1123209"/>
            <a:ext cx="1353604" cy="1353591"/>
          </a:xfrm>
          <a:custGeom>
            <a:avLst/>
            <a:gdLst/>
            <a:ahLst/>
            <a:cxnLst/>
            <a:rect l="l" t="t" r="r" b="b"/>
            <a:pathLst>
              <a:path w="1353604" h="1353591">
                <a:moveTo>
                  <a:pt x="1353604" y="676795"/>
                </a:moveTo>
                <a:lnTo>
                  <a:pt x="1351360" y="621287"/>
                </a:lnTo>
                <a:lnTo>
                  <a:pt x="1344745" y="567015"/>
                </a:lnTo>
                <a:lnTo>
                  <a:pt x="1333934" y="514153"/>
                </a:lnTo>
                <a:lnTo>
                  <a:pt x="1319099" y="462874"/>
                </a:lnTo>
                <a:lnTo>
                  <a:pt x="1300416" y="413355"/>
                </a:lnTo>
                <a:lnTo>
                  <a:pt x="1278059" y="365768"/>
                </a:lnTo>
                <a:lnTo>
                  <a:pt x="1252202" y="320287"/>
                </a:lnTo>
                <a:lnTo>
                  <a:pt x="1223018" y="277087"/>
                </a:lnTo>
                <a:lnTo>
                  <a:pt x="1190683" y="236343"/>
                </a:lnTo>
                <a:lnTo>
                  <a:pt x="1155371" y="198227"/>
                </a:lnTo>
                <a:lnTo>
                  <a:pt x="1117255" y="162915"/>
                </a:lnTo>
                <a:lnTo>
                  <a:pt x="1076510" y="130581"/>
                </a:lnTo>
                <a:lnTo>
                  <a:pt x="1033310" y="101398"/>
                </a:lnTo>
                <a:lnTo>
                  <a:pt x="987830" y="75542"/>
                </a:lnTo>
                <a:lnTo>
                  <a:pt x="940243" y="53185"/>
                </a:lnTo>
                <a:lnTo>
                  <a:pt x="890724" y="34503"/>
                </a:lnTo>
                <a:lnTo>
                  <a:pt x="839446" y="19669"/>
                </a:lnTo>
                <a:lnTo>
                  <a:pt x="786585" y="8858"/>
                </a:lnTo>
                <a:lnTo>
                  <a:pt x="732314" y="2243"/>
                </a:lnTo>
                <a:lnTo>
                  <a:pt x="676808" y="0"/>
                </a:lnTo>
                <a:lnTo>
                  <a:pt x="621300" y="2243"/>
                </a:lnTo>
                <a:lnTo>
                  <a:pt x="567027" y="8858"/>
                </a:lnTo>
                <a:lnTo>
                  <a:pt x="514164" y="19669"/>
                </a:lnTo>
                <a:lnTo>
                  <a:pt x="462886" y="34503"/>
                </a:lnTo>
                <a:lnTo>
                  <a:pt x="413365" y="53185"/>
                </a:lnTo>
                <a:lnTo>
                  <a:pt x="365777" y="75542"/>
                </a:lnTo>
                <a:lnTo>
                  <a:pt x="320296" y="101398"/>
                </a:lnTo>
                <a:lnTo>
                  <a:pt x="277096" y="130581"/>
                </a:lnTo>
                <a:lnTo>
                  <a:pt x="236350" y="162915"/>
                </a:lnTo>
                <a:lnTo>
                  <a:pt x="198234" y="198227"/>
                </a:lnTo>
                <a:lnTo>
                  <a:pt x="162921" y="236343"/>
                </a:lnTo>
                <a:lnTo>
                  <a:pt x="130586" y="277087"/>
                </a:lnTo>
                <a:lnTo>
                  <a:pt x="101402" y="320287"/>
                </a:lnTo>
                <a:lnTo>
                  <a:pt x="75544" y="365768"/>
                </a:lnTo>
                <a:lnTo>
                  <a:pt x="53187" y="413355"/>
                </a:lnTo>
                <a:lnTo>
                  <a:pt x="34504" y="462874"/>
                </a:lnTo>
                <a:lnTo>
                  <a:pt x="19670" y="514153"/>
                </a:lnTo>
                <a:lnTo>
                  <a:pt x="8858" y="567015"/>
                </a:lnTo>
                <a:lnTo>
                  <a:pt x="2243" y="621287"/>
                </a:lnTo>
                <a:lnTo>
                  <a:pt x="0" y="676795"/>
                </a:lnTo>
                <a:lnTo>
                  <a:pt x="2243" y="732303"/>
                </a:lnTo>
                <a:lnTo>
                  <a:pt x="8858" y="786576"/>
                </a:lnTo>
                <a:lnTo>
                  <a:pt x="19670" y="839438"/>
                </a:lnTo>
                <a:lnTo>
                  <a:pt x="34504" y="890716"/>
                </a:lnTo>
                <a:lnTo>
                  <a:pt x="53187" y="940236"/>
                </a:lnTo>
                <a:lnTo>
                  <a:pt x="75544" y="987823"/>
                </a:lnTo>
                <a:lnTo>
                  <a:pt x="101402" y="1033303"/>
                </a:lnTo>
                <a:lnTo>
                  <a:pt x="130586" y="1076503"/>
                </a:lnTo>
                <a:lnTo>
                  <a:pt x="162921" y="1117248"/>
                </a:lnTo>
                <a:lnTo>
                  <a:pt x="198234" y="1155363"/>
                </a:lnTo>
                <a:lnTo>
                  <a:pt x="236350" y="1190675"/>
                </a:lnTo>
                <a:lnTo>
                  <a:pt x="277096" y="1223009"/>
                </a:lnTo>
                <a:lnTo>
                  <a:pt x="320296" y="1252192"/>
                </a:lnTo>
                <a:lnTo>
                  <a:pt x="365777" y="1278049"/>
                </a:lnTo>
                <a:lnTo>
                  <a:pt x="413365" y="1300405"/>
                </a:lnTo>
                <a:lnTo>
                  <a:pt x="462886" y="1319088"/>
                </a:lnTo>
                <a:lnTo>
                  <a:pt x="514164" y="1333922"/>
                </a:lnTo>
                <a:lnTo>
                  <a:pt x="567027" y="1344733"/>
                </a:lnTo>
                <a:lnTo>
                  <a:pt x="621300" y="1351347"/>
                </a:lnTo>
                <a:lnTo>
                  <a:pt x="676808" y="1353591"/>
                </a:lnTo>
                <a:lnTo>
                  <a:pt x="732314" y="1351347"/>
                </a:lnTo>
                <a:lnTo>
                  <a:pt x="786585" y="1344733"/>
                </a:lnTo>
                <a:lnTo>
                  <a:pt x="839446" y="1333922"/>
                </a:lnTo>
                <a:lnTo>
                  <a:pt x="890724" y="1319088"/>
                </a:lnTo>
                <a:lnTo>
                  <a:pt x="940243" y="1300405"/>
                </a:lnTo>
                <a:lnTo>
                  <a:pt x="987830" y="1278049"/>
                </a:lnTo>
                <a:lnTo>
                  <a:pt x="1033310" y="1252192"/>
                </a:lnTo>
                <a:lnTo>
                  <a:pt x="1076510" y="1223009"/>
                </a:lnTo>
                <a:lnTo>
                  <a:pt x="1117255" y="1190675"/>
                </a:lnTo>
                <a:lnTo>
                  <a:pt x="1155371" y="1155363"/>
                </a:lnTo>
                <a:lnTo>
                  <a:pt x="1190683" y="1117248"/>
                </a:lnTo>
                <a:lnTo>
                  <a:pt x="1223018" y="1076503"/>
                </a:lnTo>
                <a:lnTo>
                  <a:pt x="1252202" y="1033303"/>
                </a:lnTo>
                <a:lnTo>
                  <a:pt x="1278059" y="987823"/>
                </a:lnTo>
                <a:lnTo>
                  <a:pt x="1300416" y="940236"/>
                </a:lnTo>
                <a:lnTo>
                  <a:pt x="1319099" y="890716"/>
                </a:lnTo>
                <a:lnTo>
                  <a:pt x="1333934" y="839438"/>
                </a:lnTo>
                <a:lnTo>
                  <a:pt x="1344745" y="786576"/>
                </a:lnTo>
                <a:lnTo>
                  <a:pt x="1351360" y="732303"/>
                </a:lnTo>
                <a:lnTo>
                  <a:pt x="1353604" y="6767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196" y="1123209"/>
            <a:ext cx="1353604" cy="1353591"/>
          </a:xfrm>
          <a:custGeom>
            <a:avLst/>
            <a:gdLst/>
            <a:ahLst/>
            <a:cxnLst/>
            <a:rect l="l" t="t" r="r" b="b"/>
            <a:pathLst>
              <a:path w="1353604" h="1353591">
                <a:moveTo>
                  <a:pt x="1353604" y="676795"/>
                </a:moveTo>
                <a:lnTo>
                  <a:pt x="1351360" y="732303"/>
                </a:lnTo>
                <a:lnTo>
                  <a:pt x="1344745" y="786576"/>
                </a:lnTo>
                <a:lnTo>
                  <a:pt x="1333934" y="839438"/>
                </a:lnTo>
                <a:lnTo>
                  <a:pt x="1319099" y="890716"/>
                </a:lnTo>
                <a:lnTo>
                  <a:pt x="1300416" y="940236"/>
                </a:lnTo>
                <a:lnTo>
                  <a:pt x="1278059" y="987823"/>
                </a:lnTo>
                <a:lnTo>
                  <a:pt x="1252202" y="1033303"/>
                </a:lnTo>
                <a:lnTo>
                  <a:pt x="1223018" y="1076503"/>
                </a:lnTo>
                <a:lnTo>
                  <a:pt x="1190683" y="1117248"/>
                </a:lnTo>
                <a:lnTo>
                  <a:pt x="1155371" y="1155363"/>
                </a:lnTo>
                <a:lnTo>
                  <a:pt x="1117255" y="1190675"/>
                </a:lnTo>
                <a:lnTo>
                  <a:pt x="1076510" y="1223009"/>
                </a:lnTo>
                <a:lnTo>
                  <a:pt x="1033310" y="1252192"/>
                </a:lnTo>
                <a:lnTo>
                  <a:pt x="987830" y="1278049"/>
                </a:lnTo>
                <a:lnTo>
                  <a:pt x="940243" y="1300405"/>
                </a:lnTo>
                <a:lnTo>
                  <a:pt x="890724" y="1319088"/>
                </a:lnTo>
                <a:lnTo>
                  <a:pt x="839446" y="1333922"/>
                </a:lnTo>
                <a:lnTo>
                  <a:pt x="786585" y="1344733"/>
                </a:lnTo>
                <a:lnTo>
                  <a:pt x="732314" y="1351347"/>
                </a:lnTo>
                <a:lnTo>
                  <a:pt x="676808" y="1353591"/>
                </a:lnTo>
                <a:lnTo>
                  <a:pt x="621300" y="1351347"/>
                </a:lnTo>
                <a:lnTo>
                  <a:pt x="567027" y="1344733"/>
                </a:lnTo>
                <a:lnTo>
                  <a:pt x="514164" y="1333922"/>
                </a:lnTo>
                <a:lnTo>
                  <a:pt x="462886" y="1319088"/>
                </a:lnTo>
                <a:lnTo>
                  <a:pt x="413365" y="1300405"/>
                </a:lnTo>
                <a:lnTo>
                  <a:pt x="365777" y="1278049"/>
                </a:lnTo>
                <a:lnTo>
                  <a:pt x="320296" y="1252192"/>
                </a:lnTo>
                <a:lnTo>
                  <a:pt x="277096" y="1223009"/>
                </a:lnTo>
                <a:lnTo>
                  <a:pt x="236350" y="1190675"/>
                </a:lnTo>
                <a:lnTo>
                  <a:pt x="198234" y="1155363"/>
                </a:lnTo>
                <a:lnTo>
                  <a:pt x="162921" y="1117248"/>
                </a:lnTo>
                <a:lnTo>
                  <a:pt x="130586" y="1076503"/>
                </a:lnTo>
                <a:lnTo>
                  <a:pt x="101402" y="1033303"/>
                </a:lnTo>
                <a:lnTo>
                  <a:pt x="75544" y="987823"/>
                </a:lnTo>
                <a:lnTo>
                  <a:pt x="53187" y="940236"/>
                </a:lnTo>
                <a:lnTo>
                  <a:pt x="34504" y="890716"/>
                </a:lnTo>
                <a:lnTo>
                  <a:pt x="19670" y="839438"/>
                </a:lnTo>
                <a:lnTo>
                  <a:pt x="8858" y="786576"/>
                </a:lnTo>
                <a:lnTo>
                  <a:pt x="2243" y="732303"/>
                </a:lnTo>
                <a:lnTo>
                  <a:pt x="0" y="676795"/>
                </a:lnTo>
                <a:lnTo>
                  <a:pt x="2243" y="621287"/>
                </a:lnTo>
                <a:lnTo>
                  <a:pt x="8858" y="567015"/>
                </a:lnTo>
                <a:lnTo>
                  <a:pt x="19670" y="514153"/>
                </a:lnTo>
                <a:lnTo>
                  <a:pt x="34504" y="462874"/>
                </a:lnTo>
                <a:lnTo>
                  <a:pt x="53187" y="413355"/>
                </a:lnTo>
                <a:lnTo>
                  <a:pt x="75544" y="365768"/>
                </a:lnTo>
                <a:lnTo>
                  <a:pt x="101402" y="320287"/>
                </a:lnTo>
                <a:lnTo>
                  <a:pt x="130586" y="277087"/>
                </a:lnTo>
                <a:lnTo>
                  <a:pt x="162921" y="236343"/>
                </a:lnTo>
                <a:lnTo>
                  <a:pt x="198234" y="198227"/>
                </a:lnTo>
                <a:lnTo>
                  <a:pt x="236350" y="162915"/>
                </a:lnTo>
                <a:lnTo>
                  <a:pt x="277096" y="130581"/>
                </a:lnTo>
                <a:lnTo>
                  <a:pt x="320296" y="101398"/>
                </a:lnTo>
                <a:lnTo>
                  <a:pt x="365777" y="75542"/>
                </a:lnTo>
                <a:lnTo>
                  <a:pt x="413365" y="53185"/>
                </a:lnTo>
                <a:lnTo>
                  <a:pt x="462886" y="34503"/>
                </a:lnTo>
                <a:lnTo>
                  <a:pt x="514164" y="19669"/>
                </a:lnTo>
                <a:lnTo>
                  <a:pt x="567027" y="8858"/>
                </a:lnTo>
                <a:lnTo>
                  <a:pt x="621300" y="2243"/>
                </a:lnTo>
                <a:lnTo>
                  <a:pt x="676808" y="0"/>
                </a:lnTo>
                <a:lnTo>
                  <a:pt x="732314" y="2243"/>
                </a:lnTo>
                <a:lnTo>
                  <a:pt x="786585" y="8858"/>
                </a:lnTo>
                <a:lnTo>
                  <a:pt x="839446" y="19669"/>
                </a:lnTo>
                <a:lnTo>
                  <a:pt x="890724" y="34503"/>
                </a:lnTo>
                <a:lnTo>
                  <a:pt x="940243" y="53185"/>
                </a:lnTo>
                <a:lnTo>
                  <a:pt x="987830" y="75542"/>
                </a:lnTo>
                <a:lnTo>
                  <a:pt x="1033310" y="101398"/>
                </a:lnTo>
                <a:lnTo>
                  <a:pt x="1076510" y="130581"/>
                </a:lnTo>
                <a:lnTo>
                  <a:pt x="1117255" y="162915"/>
                </a:lnTo>
                <a:lnTo>
                  <a:pt x="1155371" y="198227"/>
                </a:lnTo>
                <a:lnTo>
                  <a:pt x="1190683" y="236343"/>
                </a:lnTo>
                <a:lnTo>
                  <a:pt x="1223018" y="277087"/>
                </a:lnTo>
                <a:lnTo>
                  <a:pt x="1252202" y="320287"/>
                </a:lnTo>
                <a:lnTo>
                  <a:pt x="1278059" y="365768"/>
                </a:lnTo>
                <a:lnTo>
                  <a:pt x="1300416" y="413355"/>
                </a:lnTo>
                <a:lnTo>
                  <a:pt x="1319099" y="462874"/>
                </a:lnTo>
                <a:lnTo>
                  <a:pt x="1333934" y="514153"/>
                </a:lnTo>
                <a:lnTo>
                  <a:pt x="1344745" y="567015"/>
                </a:lnTo>
                <a:lnTo>
                  <a:pt x="1351360" y="621287"/>
                </a:lnTo>
                <a:lnTo>
                  <a:pt x="1353604" y="676795"/>
                </a:lnTo>
                <a:close/>
              </a:path>
            </a:pathLst>
          </a:custGeom>
          <a:ln w="86398">
            <a:solidFill>
              <a:srgbClr val="C7C8CA"/>
            </a:solidFill>
          </a:ln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3639" y="1385619"/>
            <a:ext cx="872731" cy="828763"/>
          </a:xfrm>
          <a:custGeom>
            <a:avLst/>
            <a:gdLst/>
            <a:ahLst/>
            <a:cxnLst/>
            <a:rect l="l" t="t" r="r" b="b"/>
            <a:pathLst>
              <a:path w="872731" h="828763">
                <a:moveTo>
                  <a:pt x="872731" y="414400"/>
                </a:moveTo>
                <a:lnTo>
                  <a:pt x="871284" y="380412"/>
                </a:lnTo>
                <a:lnTo>
                  <a:pt x="867019" y="347180"/>
                </a:lnTo>
                <a:lnTo>
                  <a:pt x="860048" y="314811"/>
                </a:lnTo>
                <a:lnTo>
                  <a:pt x="850482" y="283413"/>
                </a:lnTo>
                <a:lnTo>
                  <a:pt x="838436" y="253092"/>
                </a:lnTo>
                <a:lnTo>
                  <a:pt x="824020" y="223954"/>
                </a:lnTo>
                <a:lnTo>
                  <a:pt x="807348" y="196106"/>
                </a:lnTo>
                <a:lnTo>
                  <a:pt x="788531" y="169655"/>
                </a:lnTo>
                <a:lnTo>
                  <a:pt x="767682" y="144708"/>
                </a:lnTo>
                <a:lnTo>
                  <a:pt x="744913" y="121370"/>
                </a:lnTo>
                <a:lnTo>
                  <a:pt x="720337" y="99749"/>
                </a:lnTo>
                <a:lnTo>
                  <a:pt x="694066" y="79951"/>
                </a:lnTo>
                <a:lnTo>
                  <a:pt x="666212" y="62083"/>
                </a:lnTo>
                <a:lnTo>
                  <a:pt x="636888" y="46252"/>
                </a:lnTo>
                <a:lnTo>
                  <a:pt x="606206" y="32563"/>
                </a:lnTo>
                <a:lnTo>
                  <a:pt x="574279" y="21125"/>
                </a:lnTo>
                <a:lnTo>
                  <a:pt x="541218" y="12042"/>
                </a:lnTo>
                <a:lnTo>
                  <a:pt x="507136" y="5423"/>
                </a:lnTo>
                <a:lnTo>
                  <a:pt x="472146" y="1373"/>
                </a:lnTo>
                <a:lnTo>
                  <a:pt x="436359" y="0"/>
                </a:lnTo>
                <a:lnTo>
                  <a:pt x="400569" y="1373"/>
                </a:lnTo>
                <a:lnTo>
                  <a:pt x="365576" y="5423"/>
                </a:lnTo>
                <a:lnTo>
                  <a:pt x="331492" y="12042"/>
                </a:lnTo>
                <a:lnTo>
                  <a:pt x="298430" y="21125"/>
                </a:lnTo>
                <a:lnTo>
                  <a:pt x="266502" y="32563"/>
                </a:lnTo>
                <a:lnTo>
                  <a:pt x="235821" y="46252"/>
                </a:lnTo>
                <a:lnTo>
                  <a:pt x="206497" y="62083"/>
                </a:lnTo>
                <a:lnTo>
                  <a:pt x="178645" y="79951"/>
                </a:lnTo>
                <a:lnTo>
                  <a:pt x="152375" y="99749"/>
                </a:lnTo>
                <a:lnTo>
                  <a:pt x="127801" y="121370"/>
                </a:lnTo>
                <a:lnTo>
                  <a:pt x="105035" y="144708"/>
                </a:lnTo>
                <a:lnTo>
                  <a:pt x="84188" y="169655"/>
                </a:lnTo>
                <a:lnTo>
                  <a:pt x="65373" y="196106"/>
                </a:lnTo>
                <a:lnTo>
                  <a:pt x="48703" y="223954"/>
                </a:lnTo>
                <a:lnTo>
                  <a:pt x="34289" y="253092"/>
                </a:lnTo>
                <a:lnTo>
                  <a:pt x="22244" y="283413"/>
                </a:lnTo>
                <a:lnTo>
                  <a:pt x="12680" y="314811"/>
                </a:lnTo>
                <a:lnTo>
                  <a:pt x="5710" y="347180"/>
                </a:lnTo>
                <a:lnTo>
                  <a:pt x="1446" y="380412"/>
                </a:lnTo>
                <a:lnTo>
                  <a:pt x="0" y="414400"/>
                </a:lnTo>
                <a:lnTo>
                  <a:pt x="1446" y="448386"/>
                </a:lnTo>
                <a:lnTo>
                  <a:pt x="5710" y="481614"/>
                </a:lnTo>
                <a:lnTo>
                  <a:pt x="12680" y="513979"/>
                </a:lnTo>
                <a:lnTo>
                  <a:pt x="22244" y="545374"/>
                </a:lnTo>
                <a:lnTo>
                  <a:pt x="34289" y="575692"/>
                </a:lnTo>
                <a:lnTo>
                  <a:pt x="48703" y="604828"/>
                </a:lnTo>
                <a:lnTo>
                  <a:pt x="65373" y="632673"/>
                </a:lnTo>
                <a:lnTo>
                  <a:pt x="84188" y="659121"/>
                </a:lnTo>
                <a:lnTo>
                  <a:pt x="105035" y="684067"/>
                </a:lnTo>
                <a:lnTo>
                  <a:pt x="127801" y="707402"/>
                </a:lnTo>
                <a:lnTo>
                  <a:pt x="152375" y="729021"/>
                </a:lnTo>
                <a:lnTo>
                  <a:pt x="178645" y="748818"/>
                </a:lnTo>
                <a:lnTo>
                  <a:pt x="206497" y="766684"/>
                </a:lnTo>
                <a:lnTo>
                  <a:pt x="235821" y="782514"/>
                </a:lnTo>
                <a:lnTo>
                  <a:pt x="266502" y="796202"/>
                </a:lnTo>
                <a:lnTo>
                  <a:pt x="298430" y="807640"/>
                </a:lnTo>
                <a:lnTo>
                  <a:pt x="331492" y="816721"/>
                </a:lnTo>
                <a:lnTo>
                  <a:pt x="365576" y="823340"/>
                </a:lnTo>
                <a:lnTo>
                  <a:pt x="400569" y="827390"/>
                </a:lnTo>
                <a:lnTo>
                  <a:pt x="436359" y="828763"/>
                </a:lnTo>
                <a:lnTo>
                  <a:pt x="472146" y="827390"/>
                </a:lnTo>
                <a:lnTo>
                  <a:pt x="507136" y="823340"/>
                </a:lnTo>
                <a:lnTo>
                  <a:pt x="541218" y="816721"/>
                </a:lnTo>
                <a:lnTo>
                  <a:pt x="574279" y="807640"/>
                </a:lnTo>
                <a:lnTo>
                  <a:pt x="606206" y="796202"/>
                </a:lnTo>
                <a:lnTo>
                  <a:pt x="636888" y="782514"/>
                </a:lnTo>
                <a:lnTo>
                  <a:pt x="666212" y="766684"/>
                </a:lnTo>
                <a:lnTo>
                  <a:pt x="694066" y="748818"/>
                </a:lnTo>
                <a:lnTo>
                  <a:pt x="720337" y="729021"/>
                </a:lnTo>
                <a:lnTo>
                  <a:pt x="744913" y="707402"/>
                </a:lnTo>
                <a:lnTo>
                  <a:pt x="767682" y="684067"/>
                </a:lnTo>
                <a:lnTo>
                  <a:pt x="788531" y="659121"/>
                </a:lnTo>
                <a:lnTo>
                  <a:pt x="807348" y="632673"/>
                </a:lnTo>
                <a:lnTo>
                  <a:pt x="824020" y="604828"/>
                </a:lnTo>
                <a:lnTo>
                  <a:pt x="838436" y="575692"/>
                </a:lnTo>
                <a:lnTo>
                  <a:pt x="850482" y="545374"/>
                </a:lnTo>
                <a:lnTo>
                  <a:pt x="860048" y="513979"/>
                </a:lnTo>
                <a:lnTo>
                  <a:pt x="867019" y="481614"/>
                </a:lnTo>
                <a:lnTo>
                  <a:pt x="871284" y="448386"/>
                </a:lnTo>
                <a:lnTo>
                  <a:pt x="872731" y="414400"/>
                </a:lnTo>
                <a:close/>
              </a:path>
            </a:pathLst>
          </a:custGeom>
          <a:solidFill>
            <a:srgbClr val="EF564F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9" name="object 9">
            <a:hlinkClick r:id="rId2"/>
          </p:cNvPr>
          <p:cNvSpPr/>
          <p:nvPr/>
        </p:nvSpPr>
        <p:spPr>
          <a:xfrm>
            <a:off x="1289278" y="1586901"/>
            <a:ext cx="388696" cy="426211"/>
          </a:xfrm>
          <a:custGeom>
            <a:avLst/>
            <a:gdLst/>
            <a:ahLst/>
            <a:cxnLst/>
            <a:rect l="l" t="t" r="r" b="b"/>
            <a:pathLst>
              <a:path w="388696" h="426212">
                <a:moveTo>
                  <a:pt x="0" y="213118"/>
                </a:moveTo>
                <a:lnTo>
                  <a:pt x="0" y="426212"/>
                </a:lnTo>
                <a:lnTo>
                  <a:pt x="194348" y="319659"/>
                </a:lnTo>
                <a:lnTo>
                  <a:pt x="388696" y="213118"/>
                </a:lnTo>
                <a:lnTo>
                  <a:pt x="194348" y="106565"/>
                </a:lnTo>
                <a:lnTo>
                  <a:pt x="0" y="0"/>
                </a:lnTo>
                <a:lnTo>
                  <a:pt x="0" y="2131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20051" y="3060005"/>
            <a:ext cx="5039904" cy="2879959"/>
          </a:xfrm>
          <a:custGeom>
            <a:avLst/>
            <a:gdLst/>
            <a:ahLst/>
            <a:cxnLst/>
            <a:rect l="l" t="t" r="r" b="b"/>
            <a:pathLst>
              <a:path w="5039904" h="2879959">
                <a:moveTo>
                  <a:pt x="359949" y="0"/>
                </a:moveTo>
                <a:lnTo>
                  <a:pt x="308605" y="44"/>
                </a:lnTo>
                <a:lnTo>
                  <a:pt x="262390" y="359"/>
                </a:lnTo>
                <a:lnTo>
                  <a:pt x="221036" y="1214"/>
                </a:lnTo>
                <a:lnTo>
                  <a:pt x="151827" y="5624"/>
                </a:lnTo>
                <a:lnTo>
                  <a:pt x="98818" y="15434"/>
                </a:lnTo>
                <a:lnTo>
                  <a:pt x="59849" y="32804"/>
                </a:lnTo>
                <a:lnTo>
                  <a:pt x="32759" y="59894"/>
                </a:lnTo>
                <a:lnTo>
                  <a:pt x="15389" y="98863"/>
                </a:lnTo>
                <a:lnTo>
                  <a:pt x="5579" y="151872"/>
                </a:lnTo>
                <a:lnTo>
                  <a:pt x="1169" y="221081"/>
                </a:lnTo>
                <a:lnTo>
                  <a:pt x="314" y="262435"/>
                </a:lnTo>
                <a:lnTo>
                  <a:pt x="0" y="308650"/>
                </a:lnTo>
                <a:lnTo>
                  <a:pt x="0" y="2571343"/>
                </a:lnTo>
                <a:lnTo>
                  <a:pt x="314" y="2617559"/>
                </a:lnTo>
                <a:lnTo>
                  <a:pt x="1169" y="2658915"/>
                </a:lnTo>
                <a:lnTo>
                  <a:pt x="5579" y="2728126"/>
                </a:lnTo>
                <a:lnTo>
                  <a:pt x="15389" y="2781137"/>
                </a:lnTo>
                <a:lnTo>
                  <a:pt x="32759" y="2820108"/>
                </a:lnTo>
                <a:lnTo>
                  <a:pt x="59849" y="2847198"/>
                </a:lnTo>
                <a:lnTo>
                  <a:pt x="98818" y="2864569"/>
                </a:lnTo>
                <a:lnTo>
                  <a:pt x="151827" y="2874379"/>
                </a:lnTo>
                <a:lnTo>
                  <a:pt x="221036" y="2878789"/>
                </a:lnTo>
                <a:lnTo>
                  <a:pt x="262390" y="2879644"/>
                </a:lnTo>
                <a:lnTo>
                  <a:pt x="308605" y="2879959"/>
                </a:lnTo>
                <a:lnTo>
                  <a:pt x="4731289" y="2879959"/>
                </a:lnTo>
                <a:lnTo>
                  <a:pt x="4777504" y="2879644"/>
                </a:lnTo>
                <a:lnTo>
                  <a:pt x="4818860" y="2878789"/>
                </a:lnTo>
                <a:lnTo>
                  <a:pt x="4888072" y="2874379"/>
                </a:lnTo>
                <a:lnTo>
                  <a:pt x="4941083" y="2864569"/>
                </a:lnTo>
                <a:lnTo>
                  <a:pt x="4980053" y="2847198"/>
                </a:lnTo>
                <a:lnTo>
                  <a:pt x="5007144" y="2820108"/>
                </a:lnTo>
                <a:lnTo>
                  <a:pt x="5024514" y="2781137"/>
                </a:lnTo>
                <a:lnTo>
                  <a:pt x="5034324" y="2728126"/>
                </a:lnTo>
                <a:lnTo>
                  <a:pt x="5038734" y="2658915"/>
                </a:lnTo>
                <a:lnTo>
                  <a:pt x="5039589" y="2617559"/>
                </a:lnTo>
                <a:lnTo>
                  <a:pt x="5039904" y="2571343"/>
                </a:lnTo>
                <a:lnTo>
                  <a:pt x="5039904" y="308650"/>
                </a:lnTo>
                <a:lnTo>
                  <a:pt x="5039589" y="262435"/>
                </a:lnTo>
                <a:lnTo>
                  <a:pt x="5038734" y="221081"/>
                </a:lnTo>
                <a:lnTo>
                  <a:pt x="5034324" y="151872"/>
                </a:lnTo>
                <a:lnTo>
                  <a:pt x="5024514" y="98863"/>
                </a:lnTo>
                <a:lnTo>
                  <a:pt x="5007144" y="59894"/>
                </a:lnTo>
                <a:lnTo>
                  <a:pt x="4980053" y="32804"/>
                </a:lnTo>
                <a:lnTo>
                  <a:pt x="4941083" y="15434"/>
                </a:lnTo>
                <a:lnTo>
                  <a:pt x="4888072" y="5624"/>
                </a:lnTo>
                <a:lnTo>
                  <a:pt x="4818860" y="1214"/>
                </a:lnTo>
                <a:lnTo>
                  <a:pt x="4777504" y="359"/>
                </a:lnTo>
                <a:lnTo>
                  <a:pt x="4731289" y="44"/>
                </a:lnTo>
                <a:lnTo>
                  <a:pt x="359949" y="0"/>
                </a:lnTo>
                <a:close/>
              </a:path>
            </a:pathLst>
          </a:custGeom>
          <a:solidFill>
            <a:srgbClr val="EF564F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object 5">
            <a:hlinkClick r:id="rId2"/>
          </p:cNvPr>
          <p:cNvSpPr/>
          <p:nvPr/>
        </p:nvSpPr>
        <p:spPr>
          <a:xfrm>
            <a:off x="2519303" y="3044585"/>
            <a:ext cx="5041391" cy="2910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23100" y="618378"/>
            <a:ext cx="1892976" cy="486217"/>
          </a:xfrm>
          <a:prstGeom prst="rect">
            <a:avLst/>
          </a:prstGeom>
        </p:spPr>
        <p:txBody>
          <a:bodyPr wrap="square" lIns="0" tIns="18446" rIns="0" bIns="0">
            <a:noAutofit/>
          </a:bodyPr>
          <a:lstStyle/>
          <a:p>
            <a:pPr marL="12700">
              <a:lnSpc>
                <a:spcPts val="2905"/>
              </a:lnSpc>
              <a:defRPr sz="2700">
                <a:solidFill>
                  <a:srgbClr val="F7A793"/>
                </a:solidFill>
              </a:defRPr>
            </a:pPr>
            <a:r>
              <a:rPr b="1" dirty="0">
                <a:latin typeface="Arial Black"/>
                <a:cs typeface="Arial Black"/>
              </a:rPr>
              <a:t>MIND</a:t>
            </a:r>
            <a:r>
              <a:rPr dirty="0">
                <a:latin typeface="Arial"/>
                <a:cs typeface="Arial"/>
              </a:rPr>
              <a:t>OUT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07300" y="1232921"/>
            <a:ext cx="4522723" cy="1171956"/>
          </a:xfrm>
          <a:prstGeom prst="rect">
            <a:avLst/>
          </a:prstGeom>
        </p:spPr>
        <p:txBody>
          <a:bodyPr wrap="square" lIns="0" tIns="26765" rIns="0" bIns="0">
            <a:noAutofit/>
          </a:bodyPr>
          <a:lstStyle/>
          <a:p>
            <a:pPr marL="12700">
              <a:lnSpc>
                <a:spcPts val="4215"/>
              </a:lnSpc>
              <a:defRPr sz="4000" b="1">
                <a:solidFill>
                  <a:srgbClr val="F17161"/>
                </a:solidFill>
                <a:latin typeface="Arial"/>
                <a:cs typeface="Arial"/>
              </a:defRPr>
            </a:pPr>
            <a:r>
              <a:rPr dirty="0"/>
              <a:t>Ditch the Monkey-</a:t>
            </a:r>
            <a:endParaRPr sz="4000" dirty="0">
              <a:latin typeface="Arial"/>
              <a:cs typeface="Arial"/>
            </a:endParaRPr>
          </a:p>
          <a:p>
            <a:pPr marL="12700" marR="76200">
              <a:lnSpc>
                <a:spcPct val="95825"/>
              </a:lnSpc>
              <a:spcBef>
                <a:spcPts val="189"/>
              </a:spcBef>
              <a:defRPr sz="4000" b="1">
                <a:solidFill>
                  <a:srgbClr val="F17161"/>
                </a:solidFill>
                <a:latin typeface="Arial"/>
                <a:cs typeface="Arial"/>
              </a:defRPr>
            </a:pPr>
            <a:r>
              <a:rPr dirty="0" smtClean="0"/>
              <a:t>Be </a:t>
            </a:r>
            <a:r>
              <a:rPr dirty="0"/>
              <a:t>Aware </a:t>
            </a:r>
            <a:r>
              <a:rPr lang="en-IE" dirty="0" smtClean="0"/>
              <a:t>Clip</a:t>
            </a:r>
            <a:endParaRPr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20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7919995" y="587888"/>
            <a:ext cx="248831" cy="242189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16752" y="583906"/>
            <a:ext cx="60871" cy="246164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28195" y="583899"/>
            <a:ext cx="208241" cy="246176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87007" y="587886"/>
            <a:ext cx="139508" cy="238188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828871" y="583896"/>
            <a:ext cx="225869" cy="246176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098657" y="583896"/>
            <a:ext cx="188620" cy="246176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318232" y="587890"/>
            <a:ext cx="185953" cy="242176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551311" y="612505"/>
            <a:ext cx="117144" cy="95034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649123" y="481507"/>
            <a:ext cx="188785" cy="153149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793174" y="288010"/>
            <a:ext cx="286816" cy="232689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EF56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75379" y="2438613"/>
            <a:ext cx="1558925" cy="1357553"/>
          </a:xfrm>
          <a:custGeom>
            <a:avLst/>
            <a:gdLst/>
            <a:ahLst/>
            <a:cxnLst/>
            <a:rect l="l" t="t" r="r" b="b"/>
            <a:pathLst>
              <a:path w="1558925" h="1357553">
                <a:moveTo>
                  <a:pt x="779462" y="1357553"/>
                </a:moveTo>
                <a:lnTo>
                  <a:pt x="843391" y="1355303"/>
                </a:lnTo>
                <a:lnTo>
                  <a:pt x="905896" y="1348669"/>
                </a:lnTo>
                <a:lnTo>
                  <a:pt x="966778" y="1337826"/>
                </a:lnTo>
                <a:lnTo>
                  <a:pt x="1025835" y="1322949"/>
                </a:lnTo>
                <a:lnTo>
                  <a:pt x="1082867" y="1304212"/>
                </a:lnTo>
                <a:lnTo>
                  <a:pt x="1137673" y="1281790"/>
                </a:lnTo>
                <a:lnTo>
                  <a:pt x="1190053" y="1255857"/>
                </a:lnTo>
                <a:lnTo>
                  <a:pt x="1239805" y="1226589"/>
                </a:lnTo>
                <a:lnTo>
                  <a:pt x="1286731" y="1194160"/>
                </a:lnTo>
                <a:lnTo>
                  <a:pt x="1330628" y="1158744"/>
                </a:lnTo>
                <a:lnTo>
                  <a:pt x="1371296" y="1120517"/>
                </a:lnTo>
                <a:lnTo>
                  <a:pt x="1408535" y="1079653"/>
                </a:lnTo>
                <a:lnTo>
                  <a:pt x="1442145" y="1036327"/>
                </a:lnTo>
                <a:lnTo>
                  <a:pt x="1471924" y="990714"/>
                </a:lnTo>
                <a:lnTo>
                  <a:pt x="1497671" y="942987"/>
                </a:lnTo>
                <a:lnTo>
                  <a:pt x="1519188" y="893323"/>
                </a:lnTo>
                <a:lnTo>
                  <a:pt x="1536272" y="841895"/>
                </a:lnTo>
                <a:lnTo>
                  <a:pt x="1548723" y="788878"/>
                </a:lnTo>
                <a:lnTo>
                  <a:pt x="1556341" y="734447"/>
                </a:lnTo>
                <a:lnTo>
                  <a:pt x="1558925" y="678776"/>
                </a:lnTo>
                <a:lnTo>
                  <a:pt x="1556341" y="623106"/>
                </a:lnTo>
                <a:lnTo>
                  <a:pt x="1548723" y="568675"/>
                </a:lnTo>
                <a:lnTo>
                  <a:pt x="1536272" y="515658"/>
                </a:lnTo>
                <a:lnTo>
                  <a:pt x="1519188" y="464230"/>
                </a:lnTo>
                <a:lnTo>
                  <a:pt x="1497671" y="414566"/>
                </a:lnTo>
                <a:lnTo>
                  <a:pt x="1471924" y="366839"/>
                </a:lnTo>
                <a:lnTo>
                  <a:pt x="1442145" y="321225"/>
                </a:lnTo>
                <a:lnTo>
                  <a:pt x="1408535" y="277899"/>
                </a:lnTo>
                <a:lnTo>
                  <a:pt x="1371296" y="237035"/>
                </a:lnTo>
                <a:lnTo>
                  <a:pt x="1330628" y="198808"/>
                </a:lnTo>
                <a:lnTo>
                  <a:pt x="1286731" y="163393"/>
                </a:lnTo>
                <a:lnTo>
                  <a:pt x="1239805" y="130964"/>
                </a:lnTo>
                <a:lnTo>
                  <a:pt x="1190053" y="101696"/>
                </a:lnTo>
                <a:lnTo>
                  <a:pt x="1137673" y="75763"/>
                </a:lnTo>
                <a:lnTo>
                  <a:pt x="1082867" y="53341"/>
                </a:lnTo>
                <a:lnTo>
                  <a:pt x="1025835" y="34604"/>
                </a:lnTo>
                <a:lnTo>
                  <a:pt x="966778" y="19727"/>
                </a:lnTo>
                <a:lnTo>
                  <a:pt x="905896" y="8884"/>
                </a:lnTo>
                <a:lnTo>
                  <a:pt x="843391" y="2250"/>
                </a:lnTo>
                <a:lnTo>
                  <a:pt x="779462" y="0"/>
                </a:lnTo>
                <a:lnTo>
                  <a:pt x="715533" y="2250"/>
                </a:lnTo>
                <a:lnTo>
                  <a:pt x="653028" y="8884"/>
                </a:lnTo>
                <a:lnTo>
                  <a:pt x="592146" y="19727"/>
                </a:lnTo>
                <a:lnTo>
                  <a:pt x="533089" y="34604"/>
                </a:lnTo>
                <a:lnTo>
                  <a:pt x="476057" y="53341"/>
                </a:lnTo>
                <a:lnTo>
                  <a:pt x="421251" y="75763"/>
                </a:lnTo>
                <a:lnTo>
                  <a:pt x="368871" y="101696"/>
                </a:lnTo>
                <a:lnTo>
                  <a:pt x="319119" y="130964"/>
                </a:lnTo>
                <a:lnTo>
                  <a:pt x="272193" y="163393"/>
                </a:lnTo>
                <a:lnTo>
                  <a:pt x="228296" y="198808"/>
                </a:lnTo>
                <a:lnTo>
                  <a:pt x="187628" y="237035"/>
                </a:lnTo>
                <a:lnTo>
                  <a:pt x="150389" y="277899"/>
                </a:lnTo>
                <a:lnTo>
                  <a:pt x="116779" y="321225"/>
                </a:lnTo>
                <a:lnTo>
                  <a:pt x="87000" y="366839"/>
                </a:lnTo>
                <a:lnTo>
                  <a:pt x="61253" y="414566"/>
                </a:lnTo>
                <a:lnTo>
                  <a:pt x="39736" y="464230"/>
                </a:lnTo>
                <a:lnTo>
                  <a:pt x="22652" y="515658"/>
                </a:lnTo>
                <a:lnTo>
                  <a:pt x="10201" y="568675"/>
                </a:lnTo>
                <a:lnTo>
                  <a:pt x="2583" y="623106"/>
                </a:lnTo>
                <a:lnTo>
                  <a:pt x="0" y="678776"/>
                </a:lnTo>
                <a:lnTo>
                  <a:pt x="2583" y="734447"/>
                </a:lnTo>
                <a:lnTo>
                  <a:pt x="10201" y="788878"/>
                </a:lnTo>
                <a:lnTo>
                  <a:pt x="22652" y="841895"/>
                </a:lnTo>
                <a:lnTo>
                  <a:pt x="39736" y="893323"/>
                </a:lnTo>
                <a:lnTo>
                  <a:pt x="61253" y="942987"/>
                </a:lnTo>
                <a:lnTo>
                  <a:pt x="87000" y="990714"/>
                </a:lnTo>
                <a:lnTo>
                  <a:pt x="116779" y="1036327"/>
                </a:lnTo>
                <a:lnTo>
                  <a:pt x="150389" y="1079653"/>
                </a:lnTo>
                <a:lnTo>
                  <a:pt x="187628" y="1120517"/>
                </a:lnTo>
                <a:lnTo>
                  <a:pt x="228296" y="1158744"/>
                </a:lnTo>
                <a:lnTo>
                  <a:pt x="272193" y="1194160"/>
                </a:lnTo>
                <a:lnTo>
                  <a:pt x="319119" y="1226589"/>
                </a:lnTo>
                <a:lnTo>
                  <a:pt x="368871" y="1255857"/>
                </a:lnTo>
                <a:lnTo>
                  <a:pt x="421251" y="1281790"/>
                </a:lnTo>
                <a:lnTo>
                  <a:pt x="476057" y="1304212"/>
                </a:lnTo>
                <a:lnTo>
                  <a:pt x="533089" y="1322949"/>
                </a:lnTo>
                <a:lnTo>
                  <a:pt x="592146" y="1337826"/>
                </a:lnTo>
                <a:lnTo>
                  <a:pt x="653028" y="1348669"/>
                </a:lnTo>
                <a:lnTo>
                  <a:pt x="715533" y="1355303"/>
                </a:lnTo>
                <a:lnTo>
                  <a:pt x="779462" y="1357553"/>
                </a:lnTo>
                <a:close/>
              </a:path>
            </a:pathLst>
          </a:custGeom>
          <a:solidFill>
            <a:srgbClr val="ECDA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6697" y="2703799"/>
            <a:ext cx="1558925" cy="1357553"/>
          </a:xfrm>
          <a:custGeom>
            <a:avLst/>
            <a:gdLst/>
            <a:ahLst/>
            <a:cxnLst/>
            <a:rect l="l" t="t" r="r" b="b"/>
            <a:pathLst>
              <a:path w="1558924" h="1357553">
                <a:moveTo>
                  <a:pt x="779462" y="1357553"/>
                </a:moveTo>
                <a:lnTo>
                  <a:pt x="843391" y="1355303"/>
                </a:lnTo>
                <a:lnTo>
                  <a:pt x="905896" y="1348669"/>
                </a:lnTo>
                <a:lnTo>
                  <a:pt x="966778" y="1337826"/>
                </a:lnTo>
                <a:lnTo>
                  <a:pt x="1025835" y="1322949"/>
                </a:lnTo>
                <a:lnTo>
                  <a:pt x="1082867" y="1304212"/>
                </a:lnTo>
                <a:lnTo>
                  <a:pt x="1137673" y="1281790"/>
                </a:lnTo>
                <a:lnTo>
                  <a:pt x="1190053" y="1255857"/>
                </a:lnTo>
                <a:lnTo>
                  <a:pt x="1239805" y="1226589"/>
                </a:lnTo>
                <a:lnTo>
                  <a:pt x="1286731" y="1194160"/>
                </a:lnTo>
                <a:lnTo>
                  <a:pt x="1330628" y="1158744"/>
                </a:lnTo>
                <a:lnTo>
                  <a:pt x="1371296" y="1120517"/>
                </a:lnTo>
                <a:lnTo>
                  <a:pt x="1408535" y="1079653"/>
                </a:lnTo>
                <a:lnTo>
                  <a:pt x="1442145" y="1036327"/>
                </a:lnTo>
                <a:lnTo>
                  <a:pt x="1471924" y="990714"/>
                </a:lnTo>
                <a:lnTo>
                  <a:pt x="1497671" y="942987"/>
                </a:lnTo>
                <a:lnTo>
                  <a:pt x="1519188" y="893323"/>
                </a:lnTo>
                <a:lnTo>
                  <a:pt x="1536272" y="841895"/>
                </a:lnTo>
                <a:lnTo>
                  <a:pt x="1548723" y="788878"/>
                </a:lnTo>
                <a:lnTo>
                  <a:pt x="1556341" y="734447"/>
                </a:lnTo>
                <a:lnTo>
                  <a:pt x="1558925" y="678776"/>
                </a:lnTo>
                <a:lnTo>
                  <a:pt x="1556341" y="623106"/>
                </a:lnTo>
                <a:lnTo>
                  <a:pt x="1548723" y="568675"/>
                </a:lnTo>
                <a:lnTo>
                  <a:pt x="1536272" y="515658"/>
                </a:lnTo>
                <a:lnTo>
                  <a:pt x="1519188" y="464230"/>
                </a:lnTo>
                <a:lnTo>
                  <a:pt x="1497671" y="414566"/>
                </a:lnTo>
                <a:lnTo>
                  <a:pt x="1471924" y="366839"/>
                </a:lnTo>
                <a:lnTo>
                  <a:pt x="1442145" y="321225"/>
                </a:lnTo>
                <a:lnTo>
                  <a:pt x="1408535" y="277899"/>
                </a:lnTo>
                <a:lnTo>
                  <a:pt x="1371296" y="237035"/>
                </a:lnTo>
                <a:lnTo>
                  <a:pt x="1330628" y="198808"/>
                </a:lnTo>
                <a:lnTo>
                  <a:pt x="1286731" y="163393"/>
                </a:lnTo>
                <a:lnTo>
                  <a:pt x="1239805" y="130964"/>
                </a:lnTo>
                <a:lnTo>
                  <a:pt x="1190053" y="101696"/>
                </a:lnTo>
                <a:lnTo>
                  <a:pt x="1137673" y="75763"/>
                </a:lnTo>
                <a:lnTo>
                  <a:pt x="1082867" y="53341"/>
                </a:lnTo>
                <a:lnTo>
                  <a:pt x="1025835" y="34604"/>
                </a:lnTo>
                <a:lnTo>
                  <a:pt x="966778" y="19727"/>
                </a:lnTo>
                <a:lnTo>
                  <a:pt x="905896" y="8884"/>
                </a:lnTo>
                <a:lnTo>
                  <a:pt x="843391" y="2250"/>
                </a:lnTo>
                <a:lnTo>
                  <a:pt x="779462" y="0"/>
                </a:lnTo>
                <a:lnTo>
                  <a:pt x="715533" y="2250"/>
                </a:lnTo>
                <a:lnTo>
                  <a:pt x="653028" y="8884"/>
                </a:lnTo>
                <a:lnTo>
                  <a:pt x="592146" y="19727"/>
                </a:lnTo>
                <a:lnTo>
                  <a:pt x="533089" y="34604"/>
                </a:lnTo>
                <a:lnTo>
                  <a:pt x="476057" y="53341"/>
                </a:lnTo>
                <a:lnTo>
                  <a:pt x="421251" y="75763"/>
                </a:lnTo>
                <a:lnTo>
                  <a:pt x="368871" y="101696"/>
                </a:lnTo>
                <a:lnTo>
                  <a:pt x="319119" y="130964"/>
                </a:lnTo>
                <a:lnTo>
                  <a:pt x="272193" y="163393"/>
                </a:lnTo>
                <a:lnTo>
                  <a:pt x="228296" y="198808"/>
                </a:lnTo>
                <a:lnTo>
                  <a:pt x="187628" y="237035"/>
                </a:lnTo>
                <a:lnTo>
                  <a:pt x="150389" y="277899"/>
                </a:lnTo>
                <a:lnTo>
                  <a:pt x="116779" y="321225"/>
                </a:lnTo>
                <a:lnTo>
                  <a:pt x="87000" y="366839"/>
                </a:lnTo>
                <a:lnTo>
                  <a:pt x="61253" y="414566"/>
                </a:lnTo>
                <a:lnTo>
                  <a:pt x="39736" y="464230"/>
                </a:lnTo>
                <a:lnTo>
                  <a:pt x="22652" y="515658"/>
                </a:lnTo>
                <a:lnTo>
                  <a:pt x="10201" y="568675"/>
                </a:lnTo>
                <a:lnTo>
                  <a:pt x="2583" y="623106"/>
                </a:lnTo>
                <a:lnTo>
                  <a:pt x="0" y="678776"/>
                </a:lnTo>
                <a:lnTo>
                  <a:pt x="2583" y="734447"/>
                </a:lnTo>
                <a:lnTo>
                  <a:pt x="10201" y="788878"/>
                </a:lnTo>
                <a:lnTo>
                  <a:pt x="22652" y="841895"/>
                </a:lnTo>
                <a:lnTo>
                  <a:pt x="39736" y="893323"/>
                </a:lnTo>
                <a:lnTo>
                  <a:pt x="61253" y="942987"/>
                </a:lnTo>
                <a:lnTo>
                  <a:pt x="87000" y="990714"/>
                </a:lnTo>
                <a:lnTo>
                  <a:pt x="116779" y="1036327"/>
                </a:lnTo>
                <a:lnTo>
                  <a:pt x="150389" y="1079653"/>
                </a:lnTo>
                <a:lnTo>
                  <a:pt x="187628" y="1120517"/>
                </a:lnTo>
                <a:lnTo>
                  <a:pt x="228296" y="1158744"/>
                </a:lnTo>
                <a:lnTo>
                  <a:pt x="272193" y="1194160"/>
                </a:lnTo>
                <a:lnTo>
                  <a:pt x="319119" y="1226589"/>
                </a:lnTo>
                <a:lnTo>
                  <a:pt x="368871" y="1255857"/>
                </a:lnTo>
                <a:lnTo>
                  <a:pt x="421251" y="1281790"/>
                </a:lnTo>
                <a:lnTo>
                  <a:pt x="476057" y="1304212"/>
                </a:lnTo>
                <a:lnTo>
                  <a:pt x="533089" y="1322949"/>
                </a:lnTo>
                <a:lnTo>
                  <a:pt x="592146" y="1337826"/>
                </a:lnTo>
                <a:lnTo>
                  <a:pt x="653028" y="1348669"/>
                </a:lnTo>
                <a:lnTo>
                  <a:pt x="715533" y="1355303"/>
                </a:lnTo>
                <a:lnTo>
                  <a:pt x="779462" y="1357553"/>
                </a:lnTo>
                <a:close/>
              </a:path>
            </a:pathLst>
          </a:custGeom>
          <a:solidFill>
            <a:srgbClr val="ECDA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01072" y="2778020"/>
            <a:ext cx="1558925" cy="1357566"/>
          </a:xfrm>
          <a:custGeom>
            <a:avLst/>
            <a:gdLst/>
            <a:ahLst/>
            <a:cxnLst/>
            <a:rect l="l" t="t" r="r" b="b"/>
            <a:pathLst>
              <a:path w="1558924" h="1357566">
                <a:moveTo>
                  <a:pt x="779462" y="1357566"/>
                </a:moveTo>
                <a:lnTo>
                  <a:pt x="843391" y="1355316"/>
                </a:lnTo>
                <a:lnTo>
                  <a:pt x="905896" y="1348682"/>
                </a:lnTo>
                <a:lnTo>
                  <a:pt x="966778" y="1337839"/>
                </a:lnTo>
                <a:lnTo>
                  <a:pt x="1025835" y="1322962"/>
                </a:lnTo>
                <a:lnTo>
                  <a:pt x="1082867" y="1304224"/>
                </a:lnTo>
                <a:lnTo>
                  <a:pt x="1137673" y="1281802"/>
                </a:lnTo>
                <a:lnTo>
                  <a:pt x="1190053" y="1255870"/>
                </a:lnTo>
                <a:lnTo>
                  <a:pt x="1239805" y="1226602"/>
                </a:lnTo>
                <a:lnTo>
                  <a:pt x="1286731" y="1194172"/>
                </a:lnTo>
                <a:lnTo>
                  <a:pt x="1330628" y="1158757"/>
                </a:lnTo>
                <a:lnTo>
                  <a:pt x="1371296" y="1120530"/>
                </a:lnTo>
                <a:lnTo>
                  <a:pt x="1408535" y="1079666"/>
                </a:lnTo>
                <a:lnTo>
                  <a:pt x="1442145" y="1036340"/>
                </a:lnTo>
                <a:lnTo>
                  <a:pt x="1471924" y="990726"/>
                </a:lnTo>
                <a:lnTo>
                  <a:pt x="1497671" y="943000"/>
                </a:lnTo>
                <a:lnTo>
                  <a:pt x="1519188" y="893335"/>
                </a:lnTo>
                <a:lnTo>
                  <a:pt x="1536272" y="841907"/>
                </a:lnTo>
                <a:lnTo>
                  <a:pt x="1548723" y="788890"/>
                </a:lnTo>
                <a:lnTo>
                  <a:pt x="1556341" y="734459"/>
                </a:lnTo>
                <a:lnTo>
                  <a:pt x="1558925" y="678789"/>
                </a:lnTo>
                <a:lnTo>
                  <a:pt x="1556341" y="623119"/>
                </a:lnTo>
                <a:lnTo>
                  <a:pt x="1548723" y="568687"/>
                </a:lnTo>
                <a:lnTo>
                  <a:pt x="1536272" y="515670"/>
                </a:lnTo>
                <a:lnTo>
                  <a:pt x="1519188" y="464242"/>
                </a:lnTo>
                <a:lnTo>
                  <a:pt x="1497671" y="414576"/>
                </a:lnTo>
                <a:lnTo>
                  <a:pt x="1471924" y="366849"/>
                </a:lnTo>
                <a:lnTo>
                  <a:pt x="1442145" y="321235"/>
                </a:lnTo>
                <a:lnTo>
                  <a:pt x="1408535" y="277908"/>
                </a:lnTo>
                <a:lnTo>
                  <a:pt x="1371296" y="237043"/>
                </a:lnTo>
                <a:lnTo>
                  <a:pt x="1330628" y="198815"/>
                </a:lnTo>
                <a:lnTo>
                  <a:pt x="1286731" y="163398"/>
                </a:lnTo>
                <a:lnTo>
                  <a:pt x="1239805" y="130968"/>
                </a:lnTo>
                <a:lnTo>
                  <a:pt x="1190053" y="101699"/>
                </a:lnTo>
                <a:lnTo>
                  <a:pt x="1137673" y="75766"/>
                </a:lnTo>
                <a:lnTo>
                  <a:pt x="1082867" y="53343"/>
                </a:lnTo>
                <a:lnTo>
                  <a:pt x="1025835" y="34605"/>
                </a:lnTo>
                <a:lnTo>
                  <a:pt x="966778" y="19727"/>
                </a:lnTo>
                <a:lnTo>
                  <a:pt x="905896" y="8884"/>
                </a:lnTo>
                <a:lnTo>
                  <a:pt x="843391" y="2250"/>
                </a:lnTo>
                <a:lnTo>
                  <a:pt x="779462" y="0"/>
                </a:lnTo>
                <a:lnTo>
                  <a:pt x="715533" y="2250"/>
                </a:lnTo>
                <a:lnTo>
                  <a:pt x="653028" y="8884"/>
                </a:lnTo>
                <a:lnTo>
                  <a:pt x="592146" y="19727"/>
                </a:lnTo>
                <a:lnTo>
                  <a:pt x="533089" y="34605"/>
                </a:lnTo>
                <a:lnTo>
                  <a:pt x="476057" y="53343"/>
                </a:lnTo>
                <a:lnTo>
                  <a:pt x="421251" y="75766"/>
                </a:lnTo>
                <a:lnTo>
                  <a:pt x="368871" y="101699"/>
                </a:lnTo>
                <a:lnTo>
                  <a:pt x="319119" y="130968"/>
                </a:lnTo>
                <a:lnTo>
                  <a:pt x="272193" y="163398"/>
                </a:lnTo>
                <a:lnTo>
                  <a:pt x="228296" y="198815"/>
                </a:lnTo>
                <a:lnTo>
                  <a:pt x="187628" y="237043"/>
                </a:lnTo>
                <a:lnTo>
                  <a:pt x="150389" y="277908"/>
                </a:lnTo>
                <a:lnTo>
                  <a:pt x="116779" y="321235"/>
                </a:lnTo>
                <a:lnTo>
                  <a:pt x="87000" y="366849"/>
                </a:lnTo>
                <a:lnTo>
                  <a:pt x="61253" y="414576"/>
                </a:lnTo>
                <a:lnTo>
                  <a:pt x="39736" y="464242"/>
                </a:lnTo>
                <a:lnTo>
                  <a:pt x="22652" y="515670"/>
                </a:lnTo>
                <a:lnTo>
                  <a:pt x="10201" y="568687"/>
                </a:lnTo>
                <a:lnTo>
                  <a:pt x="2583" y="623119"/>
                </a:lnTo>
                <a:lnTo>
                  <a:pt x="0" y="678789"/>
                </a:lnTo>
                <a:lnTo>
                  <a:pt x="2583" y="734459"/>
                </a:lnTo>
                <a:lnTo>
                  <a:pt x="10201" y="788890"/>
                </a:lnTo>
                <a:lnTo>
                  <a:pt x="22652" y="841907"/>
                </a:lnTo>
                <a:lnTo>
                  <a:pt x="39736" y="893335"/>
                </a:lnTo>
                <a:lnTo>
                  <a:pt x="61253" y="943000"/>
                </a:lnTo>
                <a:lnTo>
                  <a:pt x="87000" y="990726"/>
                </a:lnTo>
                <a:lnTo>
                  <a:pt x="116779" y="1036340"/>
                </a:lnTo>
                <a:lnTo>
                  <a:pt x="150389" y="1079666"/>
                </a:lnTo>
                <a:lnTo>
                  <a:pt x="187628" y="1120530"/>
                </a:lnTo>
                <a:lnTo>
                  <a:pt x="228296" y="1158757"/>
                </a:lnTo>
                <a:lnTo>
                  <a:pt x="272193" y="1194172"/>
                </a:lnTo>
                <a:lnTo>
                  <a:pt x="319119" y="1226602"/>
                </a:lnTo>
                <a:lnTo>
                  <a:pt x="368871" y="1255870"/>
                </a:lnTo>
                <a:lnTo>
                  <a:pt x="421251" y="1281802"/>
                </a:lnTo>
                <a:lnTo>
                  <a:pt x="476057" y="1304224"/>
                </a:lnTo>
                <a:lnTo>
                  <a:pt x="533089" y="1322962"/>
                </a:lnTo>
                <a:lnTo>
                  <a:pt x="592146" y="1337839"/>
                </a:lnTo>
                <a:lnTo>
                  <a:pt x="653028" y="1348682"/>
                </a:lnTo>
                <a:lnTo>
                  <a:pt x="715533" y="1355316"/>
                </a:lnTo>
                <a:lnTo>
                  <a:pt x="779462" y="1357566"/>
                </a:lnTo>
                <a:close/>
              </a:path>
            </a:pathLst>
          </a:custGeom>
          <a:solidFill>
            <a:srgbClr val="ECDA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75451" y="3255244"/>
            <a:ext cx="1558925" cy="1357566"/>
          </a:xfrm>
          <a:custGeom>
            <a:avLst/>
            <a:gdLst/>
            <a:ahLst/>
            <a:cxnLst/>
            <a:rect l="l" t="t" r="r" b="b"/>
            <a:pathLst>
              <a:path w="1558925" h="1357566">
                <a:moveTo>
                  <a:pt x="779462" y="1357566"/>
                </a:moveTo>
                <a:lnTo>
                  <a:pt x="843391" y="1355316"/>
                </a:lnTo>
                <a:lnTo>
                  <a:pt x="905896" y="1348682"/>
                </a:lnTo>
                <a:lnTo>
                  <a:pt x="966778" y="1337839"/>
                </a:lnTo>
                <a:lnTo>
                  <a:pt x="1025835" y="1322962"/>
                </a:lnTo>
                <a:lnTo>
                  <a:pt x="1082867" y="1304224"/>
                </a:lnTo>
                <a:lnTo>
                  <a:pt x="1137673" y="1281802"/>
                </a:lnTo>
                <a:lnTo>
                  <a:pt x="1190053" y="1255870"/>
                </a:lnTo>
                <a:lnTo>
                  <a:pt x="1239805" y="1226602"/>
                </a:lnTo>
                <a:lnTo>
                  <a:pt x="1286731" y="1194172"/>
                </a:lnTo>
                <a:lnTo>
                  <a:pt x="1330628" y="1158757"/>
                </a:lnTo>
                <a:lnTo>
                  <a:pt x="1371296" y="1120530"/>
                </a:lnTo>
                <a:lnTo>
                  <a:pt x="1408535" y="1079666"/>
                </a:lnTo>
                <a:lnTo>
                  <a:pt x="1442145" y="1036340"/>
                </a:lnTo>
                <a:lnTo>
                  <a:pt x="1471924" y="990726"/>
                </a:lnTo>
                <a:lnTo>
                  <a:pt x="1497671" y="943000"/>
                </a:lnTo>
                <a:lnTo>
                  <a:pt x="1519188" y="893335"/>
                </a:lnTo>
                <a:lnTo>
                  <a:pt x="1536272" y="841907"/>
                </a:lnTo>
                <a:lnTo>
                  <a:pt x="1548723" y="788890"/>
                </a:lnTo>
                <a:lnTo>
                  <a:pt x="1556341" y="734459"/>
                </a:lnTo>
                <a:lnTo>
                  <a:pt x="1558925" y="678789"/>
                </a:lnTo>
                <a:lnTo>
                  <a:pt x="1556341" y="623119"/>
                </a:lnTo>
                <a:lnTo>
                  <a:pt x="1548723" y="568687"/>
                </a:lnTo>
                <a:lnTo>
                  <a:pt x="1536272" y="515670"/>
                </a:lnTo>
                <a:lnTo>
                  <a:pt x="1519188" y="464242"/>
                </a:lnTo>
                <a:lnTo>
                  <a:pt x="1497671" y="414576"/>
                </a:lnTo>
                <a:lnTo>
                  <a:pt x="1471924" y="366849"/>
                </a:lnTo>
                <a:lnTo>
                  <a:pt x="1442145" y="321235"/>
                </a:lnTo>
                <a:lnTo>
                  <a:pt x="1408535" y="277908"/>
                </a:lnTo>
                <a:lnTo>
                  <a:pt x="1371296" y="237043"/>
                </a:lnTo>
                <a:lnTo>
                  <a:pt x="1330628" y="198815"/>
                </a:lnTo>
                <a:lnTo>
                  <a:pt x="1286731" y="163398"/>
                </a:lnTo>
                <a:lnTo>
                  <a:pt x="1239805" y="130968"/>
                </a:lnTo>
                <a:lnTo>
                  <a:pt x="1190053" y="101699"/>
                </a:lnTo>
                <a:lnTo>
                  <a:pt x="1137673" y="75766"/>
                </a:lnTo>
                <a:lnTo>
                  <a:pt x="1082867" y="53343"/>
                </a:lnTo>
                <a:lnTo>
                  <a:pt x="1025835" y="34605"/>
                </a:lnTo>
                <a:lnTo>
                  <a:pt x="966778" y="19727"/>
                </a:lnTo>
                <a:lnTo>
                  <a:pt x="905896" y="8884"/>
                </a:lnTo>
                <a:lnTo>
                  <a:pt x="843391" y="2250"/>
                </a:lnTo>
                <a:lnTo>
                  <a:pt x="779462" y="0"/>
                </a:lnTo>
                <a:lnTo>
                  <a:pt x="715533" y="2250"/>
                </a:lnTo>
                <a:lnTo>
                  <a:pt x="653028" y="8884"/>
                </a:lnTo>
                <a:lnTo>
                  <a:pt x="592146" y="19727"/>
                </a:lnTo>
                <a:lnTo>
                  <a:pt x="533089" y="34605"/>
                </a:lnTo>
                <a:lnTo>
                  <a:pt x="476057" y="53343"/>
                </a:lnTo>
                <a:lnTo>
                  <a:pt x="421251" y="75766"/>
                </a:lnTo>
                <a:lnTo>
                  <a:pt x="368871" y="101699"/>
                </a:lnTo>
                <a:lnTo>
                  <a:pt x="319119" y="130968"/>
                </a:lnTo>
                <a:lnTo>
                  <a:pt x="272193" y="163398"/>
                </a:lnTo>
                <a:lnTo>
                  <a:pt x="228296" y="198815"/>
                </a:lnTo>
                <a:lnTo>
                  <a:pt x="187628" y="237043"/>
                </a:lnTo>
                <a:lnTo>
                  <a:pt x="150389" y="277908"/>
                </a:lnTo>
                <a:lnTo>
                  <a:pt x="116779" y="321235"/>
                </a:lnTo>
                <a:lnTo>
                  <a:pt x="87000" y="366849"/>
                </a:lnTo>
                <a:lnTo>
                  <a:pt x="61253" y="414576"/>
                </a:lnTo>
                <a:lnTo>
                  <a:pt x="39736" y="464242"/>
                </a:lnTo>
                <a:lnTo>
                  <a:pt x="22652" y="515670"/>
                </a:lnTo>
                <a:lnTo>
                  <a:pt x="10201" y="568687"/>
                </a:lnTo>
                <a:lnTo>
                  <a:pt x="2583" y="623119"/>
                </a:lnTo>
                <a:lnTo>
                  <a:pt x="0" y="678789"/>
                </a:lnTo>
                <a:lnTo>
                  <a:pt x="2583" y="734459"/>
                </a:lnTo>
                <a:lnTo>
                  <a:pt x="10201" y="788890"/>
                </a:lnTo>
                <a:lnTo>
                  <a:pt x="22652" y="841907"/>
                </a:lnTo>
                <a:lnTo>
                  <a:pt x="39736" y="893335"/>
                </a:lnTo>
                <a:lnTo>
                  <a:pt x="61253" y="943000"/>
                </a:lnTo>
                <a:lnTo>
                  <a:pt x="87000" y="990726"/>
                </a:lnTo>
                <a:lnTo>
                  <a:pt x="116779" y="1036340"/>
                </a:lnTo>
                <a:lnTo>
                  <a:pt x="150389" y="1079666"/>
                </a:lnTo>
                <a:lnTo>
                  <a:pt x="187628" y="1120530"/>
                </a:lnTo>
                <a:lnTo>
                  <a:pt x="228296" y="1158757"/>
                </a:lnTo>
                <a:lnTo>
                  <a:pt x="272193" y="1194172"/>
                </a:lnTo>
                <a:lnTo>
                  <a:pt x="319119" y="1226602"/>
                </a:lnTo>
                <a:lnTo>
                  <a:pt x="368871" y="1255870"/>
                </a:lnTo>
                <a:lnTo>
                  <a:pt x="421251" y="1281802"/>
                </a:lnTo>
                <a:lnTo>
                  <a:pt x="476057" y="1304224"/>
                </a:lnTo>
                <a:lnTo>
                  <a:pt x="533089" y="1322962"/>
                </a:lnTo>
                <a:lnTo>
                  <a:pt x="592146" y="1337839"/>
                </a:lnTo>
                <a:lnTo>
                  <a:pt x="653028" y="1348682"/>
                </a:lnTo>
                <a:lnTo>
                  <a:pt x="715533" y="1355316"/>
                </a:lnTo>
                <a:lnTo>
                  <a:pt x="779462" y="1357566"/>
                </a:lnTo>
                <a:close/>
              </a:path>
            </a:pathLst>
          </a:custGeom>
          <a:solidFill>
            <a:srgbClr val="ECDA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73090" y="3509771"/>
            <a:ext cx="1161211" cy="1011224"/>
          </a:xfrm>
          <a:custGeom>
            <a:avLst/>
            <a:gdLst/>
            <a:ahLst/>
            <a:cxnLst/>
            <a:rect l="l" t="t" r="r" b="b"/>
            <a:pathLst>
              <a:path w="1161211" h="1011224">
                <a:moveTo>
                  <a:pt x="580605" y="1011224"/>
                </a:moveTo>
                <a:lnTo>
                  <a:pt x="628224" y="1009548"/>
                </a:lnTo>
                <a:lnTo>
                  <a:pt x="674783" y="1004607"/>
                </a:lnTo>
                <a:lnTo>
                  <a:pt x="720133" y="996530"/>
                </a:lnTo>
                <a:lnTo>
                  <a:pt x="764123" y="985448"/>
                </a:lnTo>
                <a:lnTo>
                  <a:pt x="806604" y="971492"/>
                </a:lnTo>
                <a:lnTo>
                  <a:pt x="847428" y="954790"/>
                </a:lnTo>
                <a:lnTo>
                  <a:pt x="886445" y="935473"/>
                </a:lnTo>
                <a:lnTo>
                  <a:pt x="923505" y="913672"/>
                </a:lnTo>
                <a:lnTo>
                  <a:pt x="958459" y="889516"/>
                </a:lnTo>
                <a:lnTo>
                  <a:pt x="991157" y="863136"/>
                </a:lnTo>
                <a:lnTo>
                  <a:pt x="1021450" y="834661"/>
                </a:lnTo>
                <a:lnTo>
                  <a:pt x="1049189" y="804222"/>
                </a:lnTo>
                <a:lnTo>
                  <a:pt x="1074224" y="771949"/>
                </a:lnTo>
                <a:lnTo>
                  <a:pt x="1096406" y="737972"/>
                </a:lnTo>
                <a:lnTo>
                  <a:pt x="1115585" y="702421"/>
                </a:lnTo>
                <a:lnTo>
                  <a:pt x="1131612" y="665427"/>
                </a:lnTo>
                <a:lnTo>
                  <a:pt x="1144337" y="627118"/>
                </a:lnTo>
                <a:lnTo>
                  <a:pt x="1153612" y="587626"/>
                </a:lnTo>
                <a:lnTo>
                  <a:pt x="1159287" y="547081"/>
                </a:lnTo>
                <a:lnTo>
                  <a:pt x="1161211" y="505612"/>
                </a:lnTo>
                <a:lnTo>
                  <a:pt x="1159287" y="464145"/>
                </a:lnTo>
                <a:lnTo>
                  <a:pt x="1153612" y="423601"/>
                </a:lnTo>
                <a:lnTo>
                  <a:pt x="1144337" y="384110"/>
                </a:lnTo>
                <a:lnTo>
                  <a:pt x="1131612" y="345802"/>
                </a:lnTo>
                <a:lnTo>
                  <a:pt x="1115585" y="308808"/>
                </a:lnTo>
                <a:lnTo>
                  <a:pt x="1096406" y="273257"/>
                </a:lnTo>
                <a:lnTo>
                  <a:pt x="1074224" y="239280"/>
                </a:lnTo>
                <a:lnTo>
                  <a:pt x="1049189" y="207007"/>
                </a:lnTo>
                <a:lnTo>
                  <a:pt x="1021450" y="176568"/>
                </a:lnTo>
                <a:lnTo>
                  <a:pt x="991157" y="148093"/>
                </a:lnTo>
                <a:lnTo>
                  <a:pt x="958459" y="121712"/>
                </a:lnTo>
                <a:lnTo>
                  <a:pt x="923505" y="97555"/>
                </a:lnTo>
                <a:lnTo>
                  <a:pt x="886445" y="75754"/>
                </a:lnTo>
                <a:lnTo>
                  <a:pt x="847428" y="56436"/>
                </a:lnTo>
                <a:lnTo>
                  <a:pt x="806604" y="39734"/>
                </a:lnTo>
                <a:lnTo>
                  <a:pt x="764123" y="25777"/>
                </a:lnTo>
                <a:lnTo>
                  <a:pt x="720133" y="14694"/>
                </a:lnTo>
                <a:lnTo>
                  <a:pt x="674783" y="6617"/>
                </a:lnTo>
                <a:lnTo>
                  <a:pt x="628224" y="1676"/>
                </a:lnTo>
                <a:lnTo>
                  <a:pt x="580605" y="0"/>
                </a:lnTo>
                <a:lnTo>
                  <a:pt x="532986" y="1676"/>
                </a:lnTo>
                <a:lnTo>
                  <a:pt x="486427" y="6617"/>
                </a:lnTo>
                <a:lnTo>
                  <a:pt x="441078" y="14694"/>
                </a:lnTo>
                <a:lnTo>
                  <a:pt x="397088" y="25777"/>
                </a:lnTo>
                <a:lnTo>
                  <a:pt x="354606" y="39734"/>
                </a:lnTo>
                <a:lnTo>
                  <a:pt x="313782" y="56436"/>
                </a:lnTo>
                <a:lnTo>
                  <a:pt x="274766" y="75754"/>
                </a:lnTo>
                <a:lnTo>
                  <a:pt x="237706" y="97555"/>
                </a:lnTo>
                <a:lnTo>
                  <a:pt x="202752" y="121712"/>
                </a:lnTo>
                <a:lnTo>
                  <a:pt x="170054" y="148093"/>
                </a:lnTo>
                <a:lnTo>
                  <a:pt x="139761" y="176568"/>
                </a:lnTo>
                <a:lnTo>
                  <a:pt x="112022" y="207007"/>
                </a:lnTo>
                <a:lnTo>
                  <a:pt x="86987" y="239280"/>
                </a:lnTo>
                <a:lnTo>
                  <a:pt x="64805" y="273257"/>
                </a:lnTo>
                <a:lnTo>
                  <a:pt x="45626" y="308808"/>
                </a:lnTo>
                <a:lnTo>
                  <a:pt x="29599" y="345802"/>
                </a:lnTo>
                <a:lnTo>
                  <a:pt x="16873" y="384110"/>
                </a:lnTo>
                <a:lnTo>
                  <a:pt x="7599" y="423601"/>
                </a:lnTo>
                <a:lnTo>
                  <a:pt x="1924" y="464145"/>
                </a:lnTo>
                <a:lnTo>
                  <a:pt x="0" y="505612"/>
                </a:lnTo>
                <a:lnTo>
                  <a:pt x="1924" y="547081"/>
                </a:lnTo>
                <a:lnTo>
                  <a:pt x="7599" y="587626"/>
                </a:lnTo>
                <a:lnTo>
                  <a:pt x="16873" y="627118"/>
                </a:lnTo>
                <a:lnTo>
                  <a:pt x="29599" y="665427"/>
                </a:lnTo>
                <a:lnTo>
                  <a:pt x="45626" y="702421"/>
                </a:lnTo>
                <a:lnTo>
                  <a:pt x="64805" y="737972"/>
                </a:lnTo>
                <a:lnTo>
                  <a:pt x="86987" y="771949"/>
                </a:lnTo>
                <a:lnTo>
                  <a:pt x="112022" y="804222"/>
                </a:lnTo>
                <a:lnTo>
                  <a:pt x="139761" y="834661"/>
                </a:lnTo>
                <a:lnTo>
                  <a:pt x="170054" y="863136"/>
                </a:lnTo>
                <a:lnTo>
                  <a:pt x="202752" y="889516"/>
                </a:lnTo>
                <a:lnTo>
                  <a:pt x="237706" y="913672"/>
                </a:lnTo>
                <a:lnTo>
                  <a:pt x="274766" y="935473"/>
                </a:lnTo>
                <a:lnTo>
                  <a:pt x="313782" y="954790"/>
                </a:lnTo>
                <a:lnTo>
                  <a:pt x="354606" y="971492"/>
                </a:lnTo>
                <a:lnTo>
                  <a:pt x="397088" y="985448"/>
                </a:lnTo>
                <a:lnTo>
                  <a:pt x="441078" y="996530"/>
                </a:lnTo>
                <a:lnTo>
                  <a:pt x="486427" y="1004607"/>
                </a:lnTo>
                <a:lnTo>
                  <a:pt x="532986" y="1009548"/>
                </a:lnTo>
                <a:lnTo>
                  <a:pt x="580605" y="1011224"/>
                </a:lnTo>
                <a:close/>
              </a:path>
            </a:pathLst>
          </a:custGeom>
          <a:solidFill>
            <a:srgbClr val="ECDA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4196" y="4219831"/>
            <a:ext cx="255549" cy="180911"/>
          </a:xfrm>
          <a:custGeom>
            <a:avLst/>
            <a:gdLst/>
            <a:ahLst/>
            <a:cxnLst/>
            <a:rect l="l" t="t" r="r" b="b"/>
            <a:pathLst>
              <a:path w="255549" h="180911">
                <a:moveTo>
                  <a:pt x="127876" y="180911"/>
                </a:moveTo>
                <a:lnTo>
                  <a:pt x="150262" y="179506"/>
                </a:lnTo>
                <a:lnTo>
                  <a:pt x="166213" y="176732"/>
                </a:lnTo>
                <a:lnTo>
                  <a:pt x="181310" y="172593"/>
                </a:lnTo>
                <a:lnTo>
                  <a:pt x="195411" y="167188"/>
                </a:lnTo>
                <a:lnTo>
                  <a:pt x="208376" y="160618"/>
                </a:lnTo>
                <a:lnTo>
                  <a:pt x="220065" y="152982"/>
                </a:lnTo>
                <a:lnTo>
                  <a:pt x="230338" y="144379"/>
                </a:lnTo>
                <a:lnTo>
                  <a:pt x="239055" y="134909"/>
                </a:lnTo>
                <a:lnTo>
                  <a:pt x="246074" y="124671"/>
                </a:lnTo>
                <a:lnTo>
                  <a:pt x="251257" y="113765"/>
                </a:lnTo>
                <a:lnTo>
                  <a:pt x="254462" y="102291"/>
                </a:lnTo>
                <a:lnTo>
                  <a:pt x="255549" y="90347"/>
                </a:lnTo>
                <a:lnTo>
                  <a:pt x="255419" y="86304"/>
                </a:lnTo>
                <a:lnTo>
                  <a:pt x="253576" y="74499"/>
                </a:lnTo>
                <a:lnTo>
                  <a:pt x="249666" y="63203"/>
                </a:lnTo>
                <a:lnTo>
                  <a:pt x="243829" y="52516"/>
                </a:lnTo>
                <a:lnTo>
                  <a:pt x="236203" y="42535"/>
                </a:lnTo>
                <a:lnTo>
                  <a:pt x="226931" y="33360"/>
                </a:lnTo>
                <a:lnTo>
                  <a:pt x="216151" y="25089"/>
                </a:lnTo>
                <a:lnTo>
                  <a:pt x="204004" y="17822"/>
                </a:lnTo>
                <a:lnTo>
                  <a:pt x="190631" y="11657"/>
                </a:lnTo>
                <a:lnTo>
                  <a:pt x="176171" y="6694"/>
                </a:lnTo>
                <a:lnTo>
                  <a:pt x="160764" y="3030"/>
                </a:lnTo>
                <a:lnTo>
                  <a:pt x="144551" y="766"/>
                </a:lnTo>
                <a:lnTo>
                  <a:pt x="127673" y="0"/>
                </a:lnTo>
                <a:lnTo>
                  <a:pt x="121977" y="96"/>
                </a:lnTo>
                <a:lnTo>
                  <a:pt x="105309" y="1412"/>
                </a:lnTo>
                <a:lnTo>
                  <a:pt x="89356" y="4191"/>
                </a:lnTo>
                <a:lnTo>
                  <a:pt x="74259" y="8334"/>
                </a:lnTo>
                <a:lnTo>
                  <a:pt x="60157" y="13741"/>
                </a:lnTo>
                <a:lnTo>
                  <a:pt x="47191" y="20313"/>
                </a:lnTo>
                <a:lnTo>
                  <a:pt x="35501" y="27951"/>
                </a:lnTo>
                <a:lnTo>
                  <a:pt x="25227" y="36556"/>
                </a:lnTo>
                <a:lnTo>
                  <a:pt x="16509" y="46028"/>
                </a:lnTo>
                <a:lnTo>
                  <a:pt x="9487" y="56268"/>
                </a:lnTo>
                <a:lnTo>
                  <a:pt x="4301" y="67176"/>
                </a:lnTo>
                <a:lnTo>
                  <a:pt x="1092" y="78654"/>
                </a:lnTo>
                <a:lnTo>
                  <a:pt x="0" y="90601"/>
                </a:lnTo>
                <a:lnTo>
                  <a:pt x="128" y="94636"/>
                </a:lnTo>
                <a:lnTo>
                  <a:pt x="1968" y="106436"/>
                </a:lnTo>
                <a:lnTo>
                  <a:pt x="5876" y="117728"/>
                </a:lnTo>
                <a:lnTo>
                  <a:pt x="11713" y="128413"/>
                </a:lnTo>
                <a:lnTo>
                  <a:pt x="19339" y="138391"/>
                </a:lnTo>
                <a:lnTo>
                  <a:pt x="28613" y="147564"/>
                </a:lnTo>
                <a:lnTo>
                  <a:pt x="39394" y="155833"/>
                </a:lnTo>
                <a:lnTo>
                  <a:pt x="51543" y="163099"/>
                </a:lnTo>
                <a:lnTo>
                  <a:pt x="64918" y="169262"/>
                </a:lnTo>
                <a:lnTo>
                  <a:pt x="79379" y="174224"/>
                </a:lnTo>
                <a:lnTo>
                  <a:pt x="94786" y="177885"/>
                </a:lnTo>
                <a:lnTo>
                  <a:pt x="110999" y="180147"/>
                </a:lnTo>
                <a:lnTo>
                  <a:pt x="127876" y="180911"/>
                </a:lnTo>
                <a:close/>
              </a:path>
            </a:pathLst>
          </a:custGeom>
          <a:solidFill>
            <a:srgbClr val="ECDA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4878" y="4394455"/>
            <a:ext cx="164058" cy="116154"/>
          </a:xfrm>
          <a:custGeom>
            <a:avLst/>
            <a:gdLst/>
            <a:ahLst/>
            <a:cxnLst/>
            <a:rect l="l" t="t" r="r" b="b"/>
            <a:pathLst>
              <a:path w="164058" h="116154">
                <a:moveTo>
                  <a:pt x="82092" y="116154"/>
                </a:moveTo>
                <a:lnTo>
                  <a:pt x="97458" y="115119"/>
                </a:lnTo>
                <a:lnTo>
                  <a:pt x="113100" y="111823"/>
                </a:lnTo>
                <a:lnTo>
                  <a:pt x="127265" y="106502"/>
                </a:lnTo>
                <a:lnTo>
                  <a:pt x="139614" y="99397"/>
                </a:lnTo>
                <a:lnTo>
                  <a:pt x="149806" y="90750"/>
                </a:lnTo>
                <a:lnTo>
                  <a:pt x="157504" y="80803"/>
                </a:lnTo>
                <a:lnTo>
                  <a:pt x="162368" y="69797"/>
                </a:lnTo>
                <a:lnTo>
                  <a:pt x="164058" y="57975"/>
                </a:lnTo>
                <a:lnTo>
                  <a:pt x="162605" y="47090"/>
                </a:lnTo>
                <a:lnTo>
                  <a:pt x="157962" y="36023"/>
                </a:lnTo>
                <a:lnTo>
                  <a:pt x="150458" y="26002"/>
                </a:lnTo>
                <a:lnTo>
                  <a:pt x="140434" y="17267"/>
                </a:lnTo>
                <a:lnTo>
                  <a:pt x="128231" y="10058"/>
                </a:lnTo>
                <a:lnTo>
                  <a:pt x="114189" y="4618"/>
                </a:lnTo>
                <a:lnTo>
                  <a:pt x="98649" y="1184"/>
                </a:lnTo>
                <a:lnTo>
                  <a:pt x="81953" y="0"/>
                </a:lnTo>
                <a:lnTo>
                  <a:pt x="66595" y="1033"/>
                </a:lnTo>
                <a:lnTo>
                  <a:pt x="50954" y="4327"/>
                </a:lnTo>
                <a:lnTo>
                  <a:pt x="36789" y="9645"/>
                </a:lnTo>
                <a:lnTo>
                  <a:pt x="24440" y="16747"/>
                </a:lnTo>
                <a:lnTo>
                  <a:pt x="14246" y="25390"/>
                </a:lnTo>
                <a:lnTo>
                  <a:pt x="6548" y="35333"/>
                </a:lnTo>
                <a:lnTo>
                  <a:pt x="1686" y="46335"/>
                </a:lnTo>
                <a:lnTo>
                  <a:pt x="0" y="58153"/>
                </a:lnTo>
                <a:lnTo>
                  <a:pt x="1453" y="69046"/>
                </a:lnTo>
                <a:lnTo>
                  <a:pt x="6096" y="80117"/>
                </a:lnTo>
                <a:lnTo>
                  <a:pt x="13598" y="90142"/>
                </a:lnTo>
                <a:lnTo>
                  <a:pt x="23619" y="98880"/>
                </a:lnTo>
                <a:lnTo>
                  <a:pt x="35820" y="106091"/>
                </a:lnTo>
                <a:lnTo>
                  <a:pt x="49859" y="111534"/>
                </a:lnTo>
                <a:lnTo>
                  <a:pt x="65397" y="114968"/>
                </a:lnTo>
                <a:lnTo>
                  <a:pt x="82092" y="116154"/>
                </a:lnTo>
                <a:close/>
              </a:path>
            </a:pathLst>
          </a:custGeom>
          <a:solidFill>
            <a:srgbClr val="ECDA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4557" y="4015390"/>
            <a:ext cx="289636" cy="220662"/>
          </a:xfrm>
          <a:custGeom>
            <a:avLst/>
            <a:gdLst/>
            <a:ahLst/>
            <a:cxnLst/>
            <a:rect l="l" t="t" r="r" b="b"/>
            <a:pathLst>
              <a:path w="289636" h="220662">
                <a:moveTo>
                  <a:pt x="144932" y="220662"/>
                </a:moveTo>
                <a:lnTo>
                  <a:pt x="166972" y="219371"/>
                </a:lnTo>
                <a:lnTo>
                  <a:pt x="182706" y="216832"/>
                </a:lnTo>
                <a:lnTo>
                  <a:pt x="197761" y="213035"/>
                </a:lnTo>
                <a:lnTo>
                  <a:pt x="212036" y="208054"/>
                </a:lnTo>
                <a:lnTo>
                  <a:pt x="225430" y="201969"/>
                </a:lnTo>
                <a:lnTo>
                  <a:pt x="237841" y="194855"/>
                </a:lnTo>
                <a:lnTo>
                  <a:pt x="249169" y="186790"/>
                </a:lnTo>
                <a:lnTo>
                  <a:pt x="259312" y="177852"/>
                </a:lnTo>
                <a:lnTo>
                  <a:pt x="268170" y="168117"/>
                </a:lnTo>
                <a:lnTo>
                  <a:pt x="275641" y="157663"/>
                </a:lnTo>
                <a:lnTo>
                  <a:pt x="281624" y="146567"/>
                </a:lnTo>
                <a:lnTo>
                  <a:pt x="286018" y="134906"/>
                </a:lnTo>
                <a:lnTo>
                  <a:pt x="288722" y="122757"/>
                </a:lnTo>
                <a:lnTo>
                  <a:pt x="289636" y="110197"/>
                </a:lnTo>
                <a:lnTo>
                  <a:pt x="289519" y="105839"/>
                </a:lnTo>
                <a:lnTo>
                  <a:pt x="287950" y="93404"/>
                </a:lnTo>
                <a:lnTo>
                  <a:pt x="284626" y="81412"/>
                </a:lnTo>
                <a:lnTo>
                  <a:pt x="279648" y="69940"/>
                </a:lnTo>
                <a:lnTo>
                  <a:pt x="273119" y="59065"/>
                </a:lnTo>
                <a:lnTo>
                  <a:pt x="265139" y="48863"/>
                </a:lnTo>
                <a:lnTo>
                  <a:pt x="255809" y="39411"/>
                </a:lnTo>
                <a:lnTo>
                  <a:pt x="245230" y="30786"/>
                </a:lnTo>
                <a:lnTo>
                  <a:pt x="233503" y="23065"/>
                </a:lnTo>
                <a:lnTo>
                  <a:pt x="220730" y="16323"/>
                </a:lnTo>
                <a:lnTo>
                  <a:pt x="207011" y="10638"/>
                </a:lnTo>
                <a:lnTo>
                  <a:pt x="192448" y="6087"/>
                </a:lnTo>
                <a:lnTo>
                  <a:pt x="177142" y="2746"/>
                </a:lnTo>
                <a:lnTo>
                  <a:pt x="161193" y="691"/>
                </a:lnTo>
                <a:lnTo>
                  <a:pt x="144703" y="0"/>
                </a:lnTo>
                <a:lnTo>
                  <a:pt x="138998" y="93"/>
                </a:lnTo>
                <a:lnTo>
                  <a:pt x="122684" y="1301"/>
                </a:lnTo>
                <a:lnTo>
                  <a:pt x="106948" y="3845"/>
                </a:lnTo>
                <a:lnTo>
                  <a:pt x="91892" y="7647"/>
                </a:lnTo>
                <a:lnTo>
                  <a:pt x="77617" y="12630"/>
                </a:lnTo>
                <a:lnTo>
                  <a:pt x="64223" y="18718"/>
                </a:lnTo>
                <a:lnTo>
                  <a:pt x="51811" y="25833"/>
                </a:lnTo>
                <a:lnTo>
                  <a:pt x="40483" y="33899"/>
                </a:lnTo>
                <a:lnTo>
                  <a:pt x="30339" y="42838"/>
                </a:lnTo>
                <a:lnTo>
                  <a:pt x="21481" y="52573"/>
                </a:lnTo>
                <a:lnTo>
                  <a:pt x="14008" y="63028"/>
                </a:lnTo>
                <a:lnTo>
                  <a:pt x="8023" y="74126"/>
                </a:lnTo>
                <a:lnTo>
                  <a:pt x="3626" y="85788"/>
                </a:lnTo>
                <a:lnTo>
                  <a:pt x="918" y="97940"/>
                </a:lnTo>
                <a:lnTo>
                  <a:pt x="0" y="110502"/>
                </a:lnTo>
                <a:lnTo>
                  <a:pt x="115" y="114866"/>
                </a:lnTo>
                <a:lnTo>
                  <a:pt x="1684" y="127296"/>
                </a:lnTo>
                <a:lnTo>
                  <a:pt x="5007" y="139284"/>
                </a:lnTo>
                <a:lnTo>
                  <a:pt x="9984" y="150752"/>
                </a:lnTo>
                <a:lnTo>
                  <a:pt x="16514" y="161624"/>
                </a:lnTo>
                <a:lnTo>
                  <a:pt x="24494" y="171824"/>
                </a:lnTo>
                <a:lnTo>
                  <a:pt x="33825" y="181273"/>
                </a:lnTo>
                <a:lnTo>
                  <a:pt x="44404" y="189896"/>
                </a:lnTo>
                <a:lnTo>
                  <a:pt x="56131" y="197616"/>
                </a:lnTo>
                <a:lnTo>
                  <a:pt x="68905" y="204355"/>
                </a:lnTo>
                <a:lnTo>
                  <a:pt x="82624" y="210038"/>
                </a:lnTo>
                <a:lnTo>
                  <a:pt x="97188" y="214587"/>
                </a:lnTo>
                <a:lnTo>
                  <a:pt x="112494" y="217925"/>
                </a:lnTo>
                <a:lnTo>
                  <a:pt x="128443" y="219976"/>
                </a:lnTo>
                <a:lnTo>
                  <a:pt x="144932" y="220662"/>
                </a:lnTo>
                <a:close/>
              </a:path>
            </a:pathLst>
          </a:custGeom>
          <a:solidFill>
            <a:srgbClr val="ECDA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45954" y="2596165"/>
            <a:ext cx="1514754" cy="1319085"/>
          </a:xfrm>
          <a:custGeom>
            <a:avLst/>
            <a:gdLst/>
            <a:ahLst/>
            <a:cxnLst/>
            <a:rect l="l" t="t" r="r" b="b"/>
            <a:pathLst>
              <a:path w="1514754" h="1319085">
                <a:moveTo>
                  <a:pt x="757377" y="0"/>
                </a:moveTo>
                <a:lnTo>
                  <a:pt x="695260" y="2186"/>
                </a:lnTo>
                <a:lnTo>
                  <a:pt x="634526" y="8632"/>
                </a:lnTo>
                <a:lnTo>
                  <a:pt x="575370" y="19168"/>
                </a:lnTo>
                <a:lnTo>
                  <a:pt x="517987" y="33623"/>
                </a:lnTo>
                <a:lnTo>
                  <a:pt x="462572" y="51830"/>
                </a:lnTo>
                <a:lnTo>
                  <a:pt x="409319" y="73616"/>
                </a:lnTo>
                <a:lnTo>
                  <a:pt x="358423" y="98814"/>
                </a:lnTo>
                <a:lnTo>
                  <a:pt x="310080" y="127253"/>
                </a:lnTo>
                <a:lnTo>
                  <a:pt x="264484" y="158763"/>
                </a:lnTo>
                <a:lnTo>
                  <a:pt x="221830" y="193174"/>
                </a:lnTo>
                <a:lnTo>
                  <a:pt x="182314" y="230318"/>
                </a:lnTo>
                <a:lnTo>
                  <a:pt x="146130" y="270024"/>
                </a:lnTo>
                <a:lnTo>
                  <a:pt x="113472" y="312122"/>
                </a:lnTo>
                <a:lnTo>
                  <a:pt x="84537" y="356442"/>
                </a:lnTo>
                <a:lnTo>
                  <a:pt x="59518" y="402816"/>
                </a:lnTo>
                <a:lnTo>
                  <a:pt x="38611" y="451073"/>
                </a:lnTo>
                <a:lnTo>
                  <a:pt x="22011" y="501043"/>
                </a:lnTo>
                <a:lnTo>
                  <a:pt x="9912" y="552556"/>
                </a:lnTo>
                <a:lnTo>
                  <a:pt x="2510" y="605444"/>
                </a:lnTo>
                <a:lnTo>
                  <a:pt x="0" y="659536"/>
                </a:lnTo>
                <a:lnTo>
                  <a:pt x="2510" y="713630"/>
                </a:lnTo>
                <a:lnTo>
                  <a:pt x="9912" y="766519"/>
                </a:lnTo>
                <a:lnTo>
                  <a:pt x="22011" y="818034"/>
                </a:lnTo>
                <a:lnTo>
                  <a:pt x="38611" y="868005"/>
                </a:lnTo>
                <a:lnTo>
                  <a:pt x="59518" y="916263"/>
                </a:lnTo>
                <a:lnTo>
                  <a:pt x="84537" y="962638"/>
                </a:lnTo>
                <a:lnTo>
                  <a:pt x="113472" y="1006959"/>
                </a:lnTo>
                <a:lnTo>
                  <a:pt x="146130" y="1049058"/>
                </a:lnTo>
                <a:lnTo>
                  <a:pt x="182314" y="1088764"/>
                </a:lnTo>
                <a:lnTo>
                  <a:pt x="221830" y="1125908"/>
                </a:lnTo>
                <a:lnTo>
                  <a:pt x="264484" y="1160321"/>
                </a:lnTo>
                <a:lnTo>
                  <a:pt x="310080" y="1191831"/>
                </a:lnTo>
                <a:lnTo>
                  <a:pt x="358423" y="1220270"/>
                </a:lnTo>
                <a:lnTo>
                  <a:pt x="409319" y="1245468"/>
                </a:lnTo>
                <a:lnTo>
                  <a:pt x="462572" y="1267255"/>
                </a:lnTo>
                <a:lnTo>
                  <a:pt x="517987" y="1285461"/>
                </a:lnTo>
                <a:lnTo>
                  <a:pt x="575370" y="1299917"/>
                </a:lnTo>
                <a:lnTo>
                  <a:pt x="634526" y="1310453"/>
                </a:lnTo>
                <a:lnTo>
                  <a:pt x="695260" y="1316899"/>
                </a:lnTo>
                <a:lnTo>
                  <a:pt x="757377" y="1319085"/>
                </a:lnTo>
                <a:lnTo>
                  <a:pt x="819493" y="1316899"/>
                </a:lnTo>
                <a:lnTo>
                  <a:pt x="880227" y="1310453"/>
                </a:lnTo>
                <a:lnTo>
                  <a:pt x="939383" y="1299917"/>
                </a:lnTo>
                <a:lnTo>
                  <a:pt x="996766" y="1285461"/>
                </a:lnTo>
                <a:lnTo>
                  <a:pt x="1052182" y="1267255"/>
                </a:lnTo>
                <a:lnTo>
                  <a:pt x="1105435" y="1245468"/>
                </a:lnTo>
                <a:lnTo>
                  <a:pt x="1156330" y="1220270"/>
                </a:lnTo>
                <a:lnTo>
                  <a:pt x="1204674" y="1191831"/>
                </a:lnTo>
                <a:lnTo>
                  <a:pt x="1250269" y="1160321"/>
                </a:lnTo>
                <a:lnTo>
                  <a:pt x="1292923" y="1125908"/>
                </a:lnTo>
                <a:lnTo>
                  <a:pt x="1332439" y="1088764"/>
                </a:lnTo>
                <a:lnTo>
                  <a:pt x="1368624" y="1049058"/>
                </a:lnTo>
                <a:lnTo>
                  <a:pt x="1401281" y="1006959"/>
                </a:lnTo>
                <a:lnTo>
                  <a:pt x="1430217" y="962638"/>
                </a:lnTo>
                <a:lnTo>
                  <a:pt x="1455235" y="916263"/>
                </a:lnTo>
                <a:lnTo>
                  <a:pt x="1476142" y="868005"/>
                </a:lnTo>
                <a:lnTo>
                  <a:pt x="1492742" y="818034"/>
                </a:lnTo>
                <a:lnTo>
                  <a:pt x="1504841" y="766519"/>
                </a:lnTo>
                <a:lnTo>
                  <a:pt x="1512243" y="713630"/>
                </a:lnTo>
                <a:lnTo>
                  <a:pt x="1514754" y="659536"/>
                </a:lnTo>
                <a:lnTo>
                  <a:pt x="1512243" y="605444"/>
                </a:lnTo>
                <a:lnTo>
                  <a:pt x="1504841" y="552556"/>
                </a:lnTo>
                <a:lnTo>
                  <a:pt x="1492742" y="501043"/>
                </a:lnTo>
                <a:lnTo>
                  <a:pt x="1476142" y="451073"/>
                </a:lnTo>
                <a:lnTo>
                  <a:pt x="1455235" y="402816"/>
                </a:lnTo>
                <a:lnTo>
                  <a:pt x="1430217" y="356442"/>
                </a:lnTo>
                <a:lnTo>
                  <a:pt x="1401281" y="312122"/>
                </a:lnTo>
                <a:lnTo>
                  <a:pt x="1368624" y="270024"/>
                </a:lnTo>
                <a:lnTo>
                  <a:pt x="1332439" y="230318"/>
                </a:lnTo>
                <a:lnTo>
                  <a:pt x="1292923" y="193174"/>
                </a:lnTo>
                <a:lnTo>
                  <a:pt x="1250269" y="158763"/>
                </a:lnTo>
                <a:lnTo>
                  <a:pt x="1204674" y="127253"/>
                </a:lnTo>
                <a:lnTo>
                  <a:pt x="1156330" y="98814"/>
                </a:lnTo>
                <a:lnTo>
                  <a:pt x="1105435" y="73616"/>
                </a:lnTo>
                <a:lnTo>
                  <a:pt x="1052182" y="51830"/>
                </a:lnTo>
                <a:lnTo>
                  <a:pt x="996766" y="33623"/>
                </a:lnTo>
                <a:lnTo>
                  <a:pt x="939383" y="19168"/>
                </a:lnTo>
                <a:lnTo>
                  <a:pt x="880227" y="8632"/>
                </a:lnTo>
                <a:lnTo>
                  <a:pt x="819493" y="2186"/>
                </a:lnTo>
                <a:lnTo>
                  <a:pt x="757377" y="0"/>
                </a:lnTo>
                <a:close/>
              </a:path>
            </a:pathLst>
          </a:custGeom>
          <a:solidFill>
            <a:srgbClr val="DDCC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45480" y="2338500"/>
            <a:ext cx="1514754" cy="1319085"/>
          </a:xfrm>
          <a:custGeom>
            <a:avLst/>
            <a:gdLst/>
            <a:ahLst/>
            <a:cxnLst/>
            <a:rect l="l" t="t" r="r" b="b"/>
            <a:pathLst>
              <a:path w="1514754" h="1319085">
                <a:moveTo>
                  <a:pt x="757377" y="0"/>
                </a:moveTo>
                <a:lnTo>
                  <a:pt x="695260" y="2186"/>
                </a:lnTo>
                <a:lnTo>
                  <a:pt x="634526" y="8632"/>
                </a:lnTo>
                <a:lnTo>
                  <a:pt x="575370" y="19168"/>
                </a:lnTo>
                <a:lnTo>
                  <a:pt x="517987" y="33623"/>
                </a:lnTo>
                <a:lnTo>
                  <a:pt x="462572" y="51830"/>
                </a:lnTo>
                <a:lnTo>
                  <a:pt x="409319" y="73616"/>
                </a:lnTo>
                <a:lnTo>
                  <a:pt x="358423" y="98814"/>
                </a:lnTo>
                <a:lnTo>
                  <a:pt x="310080" y="127253"/>
                </a:lnTo>
                <a:lnTo>
                  <a:pt x="264484" y="158763"/>
                </a:lnTo>
                <a:lnTo>
                  <a:pt x="221830" y="193174"/>
                </a:lnTo>
                <a:lnTo>
                  <a:pt x="182314" y="230318"/>
                </a:lnTo>
                <a:lnTo>
                  <a:pt x="146130" y="270024"/>
                </a:lnTo>
                <a:lnTo>
                  <a:pt x="113472" y="312122"/>
                </a:lnTo>
                <a:lnTo>
                  <a:pt x="84537" y="356442"/>
                </a:lnTo>
                <a:lnTo>
                  <a:pt x="59518" y="402816"/>
                </a:lnTo>
                <a:lnTo>
                  <a:pt x="38611" y="451073"/>
                </a:lnTo>
                <a:lnTo>
                  <a:pt x="22011" y="501043"/>
                </a:lnTo>
                <a:lnTo>
                  <a:pt x="9912" y="552556"/>
                </a:lnTo>
                <a:lnTo>
                  <a:pt x="2510" y="605444"/>
                </a:lnTo>
                <a:lnTo>
                  <a:pt x="0" y="659536"/>
                </a:lnTo>
                <a:lnTo>
                  <a:pt x="2510" y="713630"/>
                </a:lnTo>
                <a:lnTo>
                  <a:pt x="9912" y="766519"/>
                </a:lnTo>
                <a:lnTo>
                  <a:pt x="22011" y="818034"/>
                </a:lnTo>
                <a:lnTo>
                  <a:pt x="38611" y="868005"/>
                </a:lnTo>
                <a:lnTo>
                  <a:pt x="59518" y="916263"/>
                </a:lnTo>
                <a:lnTo>
                  <a:pt x="84537" y="962638"/>
                </a:lnTo>
                <a:lnTo>
                  <a:pt x="113472" y="1006959"/>
                </a:lnTo>
                <a:lnTo>
                  <a:pt x="146130" y="1049058"/>
                </a:lnTo>
                <a:lnTo>
                  <a:pt x="182314" y="1088764"/>
                </a:lnTo>
                <a:lnTo>
                  <a:pt x="221830" y="1125908"/>
                </a:lnTo>
                <a:lnTo>
                  <a:pt x="264484" y="1160321"/>
                </a:lnTo>
                <a:lnTo>
                  <a:pt x="310080" y="1191831"/>
                </a:lnTo>
                <a:lnTo>
                  <a:pt x="358423" y="1220270"/>
                </a:lnTo>
                <a:lnTo>
                  <a:pt x="409319" y="1245468"/>
                </a:lnTo>
                <a:lnTo>
                  <a:pt x="462572" y="1267255"/>
                </a:lnTo>
                <a:lnTo>
                  <a:pt x="517987" y="1285461"/>
                </a:lnTo>
                <a:lnTo>
                  <a:pt x="575370" y="1299917"/>
                </a:lnTo>
                <a:lnTo>
                  <a:pt x="634526" y="1310453"/>
                </a:lnTo>
                <a:lnTo>
                  <a:pt x="695260" y="1316899"/>
                </a:lnTo>
                <a:lnTo>
                  <a:pt x="757377" y="1319085"/>
                </a:lnTo>
                <a:lnTo>
                  <a:pt x="819493" y="1316899"/>
                </a:lnTo>
                <a:lnTo>
                  <a:pt x="880227" y="1310453"/>
                </a:lnTo>
                <a:lnTo>
                  <a:pt x="939383" y="1299917"/>
                </a:lnTo>
                <a:lnTo>
                  <a:pt x="996766" y="1285461"/>
                </a:lnTo>
                <a:lnTo>
                  <a:pt x="1052182" y="1267255"/>
                </a:lnTo>
                <a:lnTo>
                  <a:pt x="1105435" y="1245468"/>
                </a:lnTo>
                <a:lnTo>
                  <a:pt x="1156330" y="1220270"/>
                </a:lnTo>
                <a:lnTo>
                  <a:pt x="1204674" y="1191831"/>
                </a:lnTo>
                <a:lnTo>
                  <a:pt x="1250269" y="1160321"/>
                </a:lnTo>
                <a:lnTo>
                  <a:pt x="1292923" y="1125908"/>
                </a:lnTo>
                <a:lnTo>
                  <a:pt x="1332439" y="1088764"/>
                </a:lnTo>
                <a:lnTo>
                  <a:pt x="1368624" y="1049058"/>
                </a:lnTo>
                <a:lnTo>
                  <a:pt x="1401281" y="1006959"/>
                </a:lnTo>
                <a:lnTo>
                  <a:pt x="1430217" y="962638"/>
                </a:lnTo>
                <a:lnTo>
                  <a:pt x="1455235" y="916263"/>
                </a:lnTo>
                <a:lnTo>
                  <a:pt x="1476142" y="868005"/>
                </a:lnTo>
                <a:lnTo>
                  <a:pt x="1492742" y="818034"/>
                </a:lnTo>
                <a:lnTo>
                  <a:pt x="1504841" y="766519"/>
                </a:lnTo>
                <a:lnTo>
                  <a:pt x="1512243" y="713630"/>
                </a:lnTo>
                <a:lnTo>
                  <a:pt x="1514754" y="659536"/>
                </a:lnTo>
                <a:lnTo>
                  <a:pt x="1512243" y="605444"/>
                </a:lnTo>
                <a:lnTo>
                  <a:pt x="1504841" y="552556"/>
                </a:lnTo>
                <a:lnTo>
                  <a:pt x="1492742" y="501043"/>
                </a:lnTo>
                <a:lnTo>
                  <a:pt x="1476142" y="451073"/>
                </a:lnTo>
                <a:lnTo>
                  <a:pt x="1455235" y="402816"/>
                </a:lnTo>
                <a:lnTo>
                  <a:pt x="1430217" y="356442"/>
                </a:lnTo>
                <a:lnTo>
                  <a:pt x="1401281" y="312122"/>
                </a:lnTo>
                <a:lnTo>
                  <a:pt x="1368624" y="270024"/>
                </a:lnTo>
                <a:lnTo>
                  <a:pt x="1332439" y="230318"/>
                </a:lnTo>
                <a:lnTo>
                  <a:pt x="1292923" y="193174"/>
                </a:lnTo>
                <a:lnTo>
                  <a:pt x="1250269" y="158763"/>
                </a:lnTo>
                <a:lnTo>
                  <a:pt x="1204674" y="127253"/>
                </a:lnTo>
                <a:lnTo>
                  <a:pt x="1156330" y="98814"/>
                </a:lnTo>
                <a:lnTo>
                  <a:pt x="1105435" y="73616"/>
                </a:lnTo>
                <a:lnTo>
                  <a:pt x="1052182" y="51830"/>
                </a:lnTo>
                <a:lnTo>
                  <a:pt x="996766" y="33623"/>
                </a:lnTo>
                <a:lnTo>
                  <a:pt x="939383" y="19168"/>
                </a:lnTo>
                <a:lnTo>
                  <a:pt x="880227" y="8632"/>
                </a:lnTo>
                <a:lnTo>
                  <a:pt x="819493" y="2186"/>
                </a:lnTo>
                <a:lnTo>
                  <a:pt x="757377" y="0"/>
                </a:lnTo>
                <a:close/>
              </a:path>
            </a:pathLst>
          </a:custGeom>
          <a:solidFill>
            <a:srgbClr val="DDCC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37994" y="2266368"/>
            <a:ext cx="1514754" cy="1319072"/>
          </a:xfrm>
          <a:custGeom>
            <a:avLst/>
            <a:gdLst/>
            <a:ahLst/>
            <a:cxnLst/>
            <a:rect l="l" t="t" r="r" b="b"/>
            <a:pathLst>
              <a:path w="1514754" h="1319072">
                <a:moveTo>
                  <a:pt x="757377" y="0"/>
                </a:moveTo>
                <a:lnTo>
                  <a:pt x="695260" y="2186"/>
                </a:lnTo>
                <a:lnTo>
                  <a:pt x="634526" y="8631"/>
                </a:lnTo>
                <a:lnTo>
                  <a:pt x="575370" y="19167"/>
                </a:lnTo>
                <a:lnTo>
                  <a:pt x="517987" y="33622"/>
                </a:lnTo>
                <a:lnTo>
                  <a:pt x="462572" y="51828"/>
                </a:lnTo>
                <a:lnTo>
                  <a:pt x="409319" y="73614"/>
                </a:lnTo>
                <a:lnTo>
                  <a:pt x="358423" y="98811"/>
                </a:lnTo>
                <a:lnTo>
                  <a:pt x="310080" y="127249"/>
                </a:lnTo>
                <a:lnTo>
                  <a:pt x="264484" y="158759"/>
                </a:lnTo>
                <a:lnTo>
                  <a:pt x="221830" y="193170"/>
                </a:lnTo>
                <a:lnTo>
                  <a:pt x="182314" y="230313"/>
                </a:lnTo>
                <a:lnTo>
                  <a:pt x="146130" y="270018"/>
                </a:lnTo>
                <a:lnTo>
                  <a:pt x="113472" y="312116"/>
                </a:lnTo>
                <a:lnTo>
                  <a:pt x="84537" y="356437"/>
                </a:lnTo>
                <a:lnTo>
                  <a:pt x="59518" y="402811"/>
                </a:lnTo>
                <a:lnTo>
                  <a:pt x="38611" y="451068"/>
                </a:lnTo>
                <a:lnTo>
                  <a:pt x="22011" y="501039"/>
                </a:lnTo>
                <a:lnTo>
                  <a:pt x="9912" y="552553"/>
                </a:lnTo>
                <a:lnTo>
                  <a:pt x="2510" y="605442"/>
                </a:lnTo>
                <a:lnTo>
                  <a:pt x="0" y="659536"/>
                </a:lnTo>
                <a:lnTo>
                  <a:pt x="2510" y="713629"/>
                </a:lnTo>
                <a:lnTo>
                  <a:pt x="9912" y="766518"/>
                </a:lnTo>
                <a:lnTo>
                  <a:pt x="22011" y="818033"/>
                </a:lnTo>
                <a:lnTo>
                  <a:pt x="38611" y="868004"/>
                </a:lnTo>
                <a:lnTo>
                  <a:pt x="59518" y="916261"/>
                </a:lnTo>
                <a:lnTo>
                  <a:pt x="84537" y="962635"/>
                </a:lnTo>
                <a:lnTo>
                  <a:pt x="113472" y="1006956"/>
                </a:lnTo>
                <a:lnTo>
                  <a:pt x="146130" y="1049054"/>
                </a:lnTo>
                <a:lnTo>
                  <a:pt x="182314" y="1088759"/>
                </a:lnTo>
                <a:lnTo>
                  <a:pt x="221830" y="1125902"/>
                </a:lnTo>
                <a:lnTo>
                  <a:pt x="264484" y="1160313"/>
                </a:lnTo>
                <a:lnTo>
                  <a:pt x="310080" y="1191823"/>
                </a:lnTo>
                <a:lnTo>
                  <a:pt x="358423" y="1220261"/>
                </a:lnTo>
                <a:lnTo>
                  <a:pt x="409319" y="1245458"/>
                </a:lnTo>
                <a:lnTo>
                  <a:pt x="462572" y="1267244"/>
                </a:lnTo>
                <a:lnTo>
                  <a:pt x="517987" y="1285450"/>
                </a:lnTo>
                <a:lnTo>
                  <a:pt x="575370" y="1299905"/>
                </a:lnTo>
                <a:lnTo>
                  <a:pt x="634526" y="1310440"/>
                </a:lnTo>
                <a:lnTo>
                  <a:pt x="695260" y="1316886"/>
                </a:lnTo>
                <a:lnTo>
                  <a:pt x="757377" y="1319072"/>
                </a:lnTo>
                <a:lnTo>
                  <a:pt x="819493" y="1316886"/>
                </a:lnTo>
                <a:lnTo>
                  <a:pt x="880227" y="1310440"/>
                </a:lnTo>
                <a:lnTo>
                  <a:pt x="939383" y="1299905"/>
                </a:lnTo>
                <a:lnTo>
                  <a:pt x="996766" y="1285450"/>
                </a:lnTo>
                <a:lnTo>
                  <a:pt x="1052182" y="1267244"/>
                </a:lnTo>
                <a:lnTo>
                  <a:pt x="1105435" y="1245458"/>
                </a:lnTo>
                <a:lnTo>
                  <a:pt x="1156330" y="1220261"/>
                </a:lnTo>
                <a:lnTo>
                  <a:pt x="1204674" y="1191823"/>
                </a:lnTo>
                <a:lnTo>
                  <a:pt x="1250269" y="1160313"/>
                </a:lnTo>
                <a:lnTo>
                  <a:pt x="1292923" y="1125902"/>
                </a:lnTo>
                <a:lnTo>
                  <a:pt x="1332439" y="1088759"/>
                </a:lnTo>
                <a:lnTo>
                  <a:pt x="1368624" y="1049054"/>
                </a:lnTo>
                <a:lnTo>
                  <a:pt x="1401281" y="1006956"/>
                </a:lnTo>
                <a:lnTo>
                  <a:pt x="1430217" y="962635"/>
                </a:lnTo>
                <a:lnTo>
                  <a:pt x="1455235" y="916261"/>
                </a:lnTo>
                <a:lnTo>
                  <a:pt x="1476142" y="868004"/>
                </a:lnTo>
                <a:lnTo>
                  <a:pt x="1492742" y="818033"/>
                </a:lnTo>
                <a:lnTo>
                  <a:pt x="1504841" y="766518"/>
                </a:lnTo>
                <a:lnTo>
                  <a:pt x="1512243" y="713629"/>
                </a:lnTo>
                <a:lnTo>
                  <a:pt x="1514754" y="659536"/>
                </a:lnTo>
                <a:lnTo>
                  <a:pt x="1512243" y="605442"/>
                </a:lnTo>
                <a:lnTo>
                  <a:pt x="1504841" y="552553"/>
                </a:lnTo>
                <a:lnTo>
                  <a:pt x="1492742" y="501039"/>
                </a:lnTo>
                <a:lnTo>
                  <a:pt x="1476142" y="451068"/>
                </a:lnTo>
                <a:lnTo>
                  <a:pt x="1455235" y="402811"/>
                </a:lnTo>
                <a:lnTo>
                  <a:pt x="1430217" y="356437"/>
                </a:lnTo>
                <a:lnTo>
                  <a:pt x="1401281" y="312116"/>
                </a:lnTo>
                <a:lnTo>
                  <a:pt x="1368624" y="270018"/>
                </a:lnTo>
                <a:lnTo>
                  <a:pt x="1332439" y="230313"/>
                </a:lnTo>
                <a:lnTo>
                  <a:pt x="1292923" y="193170"/>
                </a:lnTo>
                <a:lnTo>
                  <a:pt x="1250269" y="158759"/>
                </a:lnTo>
                <a:lnTo>
                  <a:pt x="1204674" y="127249"/>
                </a:lnTo>
                <a:lnTo>
                  <a:pt x="1156330" y="98811"/>
                </a:lnTo>
                <a:lnTo>
                  <a:pt x="1105435" y="73614"/>
                </a:lnTo>
                <a:lnTo>
                  <a:pt x="1052182" y="51828"/>
                </a:lnTo>
                <a:lnTo>
                  <a:pt x="996766" y="33622"/>
                </a:lnTo>
                <a:lnTo>
                  <a:pt x="939383" y="19167"/>
                </a:lnTo>
                <a:lnTo>
                  <a:pt x="880227" y="8631"/>
                </a:lnTo>
                <a:lnTo>
                  <a:pt x="819493" y="2186"/>
                </a:lnTo>
                <a:lnTo>
                  <a:pt x="757377" y="0"/>
                </a:lnTo>
                <a:close/>
              </a:path>
            </a:pathLst>
          </a:custGeom>
          <a:solidFill>
            <a:srgbClr val="DDCC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26044" y="1802669"/>
            <a:ext cx="1514754" cy="1319085"/>
          </a:xfrm>
          <a:custGeom>
            <a:avLst/>
            <a:gdLst/>
            <a:ahLst/>
            <a:cxnLst/>
            <a:rect l="l" t="t" r="r" b="b"/>
            <a:pathLst>
              <a:path w="1514754" h="1319085">
                <a:moveTo>
                  <a:pt x="757377" y="0"/>
                </a:moveTo>
                <a:lnTo>
                  <a:pt x="695260" y="2186"/>
                </a:lnTo>
                <a:lnTo>
                  <a:pt x="634526" y="8632"/>
                </a:lnTo>
                <a:lnTo>
                  <a:pt x="575370" y="19168"/>
                </a:lnTo>
                <a:lnTo>
                  <a:pt x="517987" y="33623"/>
                </a:lnTo>
                <a:lnTo>
                  <a:pt x="462572" y="51830"/>
                </a:lnTo>
                <a:lnTo>
                  <a:pt x="409319" y="73616"/>
                </a:lnTo>
                <a:lnTo>
                  <a:pt x="358423" y="98814"/>
                </a:lnTo>
                <a:lnTo>
                  <a:pt x="310080" y="127253"/>
                </a:lnTo>
                <a:lnTo>
                  <a:pt x="264484" y="158763"/>
                </a:lnTo>
                <a:lnTo>
                  <a:pt x="221830" y="193174"/>
                </a:lnTo>
                <a:lnTo>
                  <a:pt x="182314" y="230318"/>
                </a:lnTo>
                <a:lnTo>
                  <a:pt x="146130" y="270024"/>
                </a:lnTo>
                <a:lnTo>
                  <a:pt x="113472" y="312122"/>
                </a:lnTo>
                <a:lnTo>
                  <a:pt x="84537" y="356442"/>
                </a:lnTo>
                <a:lnTo>
                  <a:pt x="59518" y="402816"/>
                </a:lnTo>
                <a:lnTo>
                  <a:pt x="38611" y="451073"/>
                </a:lnTo>
                <a:lnTo>
                  <a:pt x="22011" y="501043"/>
                </a:lnTo>
                <a:lnTo>
                  <a:pt x="9912" y="552556"/>
                </a:lnTo>
                <a:lnTo>
                  <a:pt x="2510" y="605444"/>
                </a:lnTo>
                <a:lnTo>
                  <a:pt x="0" y="659536"/>
                </a:lnTo>
                <a:lnTo>
                  <a:pt x="2510" y="713630"/>
                </a:lnTo>
                <a:lnTo>
                  <a:pt x="9912" y="766519"/>
                </a:lnTo>
                <a:lnTo>
                  <a:pt x="22011" y="818034"/>
                </a:lnTo>
                <a:lnTo>
                  <a:pt x="38611" y="868005"/>
                </a:lnTo>
                <a:lnTo>
                  <a:pt x="59518" y="916263"/>
                </a:lnTo>
                <a:lnTo>
                  <a:pt x="84537" y="962638"/>
                </a:lnTo>
                <a:lnTo>
                  <a:pt x="113472" y="1006959"/>
                </a:lnTo>
                <a:lnTo>
                  <a:pt x="146130" y="1049058"/>
                </a:lnTo>
                <a:lnTo>
                  <a:pt x="182314" y="1088764"/>
                </a:lnTo>
                <a:lnTo>
                  <a:pt x="221830" y="1125908"/>
                </a:lnTo>
                <a:lnTo>
                  <a:pt x="264484" y="1160321"/>
                </a:lnTo>
                <a:lnTo>
                  <a:pt x="310080" y="1191831"/>
                </a:lnTo>
                <a:lnTo>
                  <a:pt x="358423" y="1220270"/>
                </a:lnTo>
                <a:lnTo>
                  <a:pt x="409319" y="1245468"/>
                </a:lnTo>
                <a:lnTo>
                  <a:pt x="462572" y="1267255"/>
                </a:lnTo>
                <a:lnTo>
                  <a:pt x="517987" y="1285461"/>
                </a:lnTo>
                <a:lnTo>
                  <a:pt x="575370" y="1299917"/>
                </a:lnTo>
                <a:lnTo>
                  <a:pt x="634526" y="1310453"/>
                </a:lnTo>
                <a:lnTo>
                  <a:pt x="695260" y="1316899"/>
                </a:lnTo>
                <a:lnTo>
                  <a:pt x="757377" y="1319085"/>
                </a:lnTo>
                <a:lnTo>
                  <a:pt x="819493" y="1316899"/>
                </a:lnTo>
                <a:lnTo>
                  <a:pt x="880227" y="1310453"/>
                </a:lnTo>
                <a:lnTo>
                  <a:pt x="939383" y="1299917"/>
                </a:lnTo>
                <a:lnTo>
                  <a:pt x="996766" y="1285461"/>
                </a:lnTo>
                <a:lnTo>
                  <a:pt x="1052182" y="1267255"/>
                </a:lnTo>
                <a:lnTo>
                  <a:pt x="1105435" y="1245468"/>
                </a:lnTo>
                <a:lnTo>
                  <a:pt x="1156330" y="1220270"/>
                </a:lnTo>
                <a:lnTo>
                  <a:pt x="1204674" y="1191831"/>
                </a:lnTo>
                <a:lnTo>
                  <a:pt x="1250269" y="1160321"/>
                </a:lnTo>
                <a:lnTo>
                  <a:pt x="1292923" y="1125908"/>
                </a:lnTo>
                <a:lnTo>
                  <a:pt x="1332439" y="1088764"/>
                </a:lnTo>
                <a:lnTo>
                  <a:pt x="1368624" y="1049058"/>
                </a:lnTo>
                <a:lnTo>
                  <a:pt x="1401281" y="1006959"/>
                </a:lnTo>
                <a:lnTo>
                  <a:pt x="1430217" y="962638"/>
                </a:lnTo>
                <a:lnTo>
                  <a:pt x="1455235" y="916263"/>
                </a:lnTo>
                <a:lnTo>
                  <a:pt x="1476142" y="868005"/>
                </a:lnTo>
                <a:lnTo>
                  <a:pt x="1492742" y="818034"/>
                </a:lnTo>
                <a:lnTo>
                  <a:pt x="1504841" y="766519"/>
                </a:lnTo>
                <a:lnTo>
                  <a:pt x="1512243" y="713630"/>
                </a:lnTo>
                <a:lnTo>
                  <a:pt x="1514754" y="659536"/>
                </a:lnTo>
                <a:lnTo>
                  <a:pt x="1512243" y="605444"/>
                </a:lnTo>
                <a:lnTo>
                  <a:pt x="1504841" y="552556"/>
                </a:lnTo>
                <a:lnTo>
                  <a:pt x="1492742" y="501043"/>
                </a:lnTo>
                <a:lnTo>
                  <a:pt x="1476142" y="451073"/>
                </a:lnTo>
                <a:lnTo>
                  <a:pt x="1455235" y="402816"/>
                </a:lnTo>
                <a:lnTo>
                  <a:pt x="1430217" y="356442"/>
                </a:lnTo>
                <a:lnTo>
                  <a:pt x="1401281" y="312122"/>
                </a:lnTo>
                <a:lnTo>
                  <a:pt x="1368624" y="270024"/>
                </a:lnTo>
                <a:lnTo>
                  <a:pt x="1332439" y="230318"/>
                </a:lnTo>
                <a:lnTo>
                  <a:pt x="1292923" y="193174"/>
                </a:lnTo>
                <a:lnTo>
                  <a:pt x="1250269" y="158763"/>
                </a:lnTo>
                <a:lnTo>
                  <a:pt x="1204674" y="127253"/>
                </a:lnTo>
                <a:lnTo>
                  <a:pt x="1156330" y="98814"/>
                </a:lnTo>
                <a:lnTo>
                  <a:pt x="1105435" y="73616"/>
                </a:lnTo>
                <a:lnTo>
                  <a:pt x="1052182" y="51830"/>
                </a:lnTo>
                <a:lnTo>
                  <a:pt x="996766" y="33623"/>
                </a:lnTo>
                <a:lnTo>
                  <a:pt x="939383" y="19168"/>
                </a:lnTo>
                <a:lnTo>
                  <a:pt x="880227" y="8632"/>
                </a:lnTo>
                <a:lnTo>
                  <a:pt x="819493" y="2186"/>
                </a:lnTo>
                <a:lnTo>
                  <a:pt x="757377" y="0"/>
                </a:lnTo>
                <a:close/>
              </a:path>
            </a:pathLst>
          </a:custGeom>
          <a:solidFill>
            <a:srgbClr val="DDCC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45954" y="1891879"/>
            <a:ext cx="1128318" cy="982560"/>
          </a:xfrm>
          <a:custGeom>
            <a:avLst/>
            <a:gdLst/>
            <a:ahLst/>
            <a:cxnLst/>
            <a:rect l="l" t="t" r="r" b="b"/>
            <a:pathLst>
              <a:path w="1128318" h="982560">
                <a:moveTo>
                  <a:pt x="564159" y="0"/>
                </a:moveTo>
                <a:lnTo>
                  <a:pt x="517890" y="1628"/>
                </a:lnTo>
                <a:lnTo>
                  <a:pt x="472651" y="6429"/>
                </a:lnTo>
                <a:lnTo>
                  <a:pt x="428587" y="14277"/>
                </a:lnTo>
                <a:lnTo>
                  <a:pt x="385844" y="25045"/>
                </a:lnTo>
                <a:lnTo>
                  <a:pt x="344566" y="38607"/>
                </a:lnTo>
                <a:lnTo>
                  <a:pt x="304898" y="54835"/>
                </a:lnTo>
                <a:lnTo>
                  <a:pt x="266987" y="73604"/>
                </a:lnTo>
                <a:lnTo>
                  <a:pt x="230977" y="94788"/>
                </a:lnTo>
                <a:lnTo>
                  <a:pt x="197013" y="118259"/>
                </a:lnTo>
                <a:lnTo>
                  <a:pt x="165241" y="143892"/>
                </a:lnTo>
                <a:lnTo>
                  <a:pt x="135805" y="171560"/>
                </a:lnTo>
                <a:lnTo>
                  <a:pt x="108852" y="201136"/>
                </a:lnTo>
                <a:lnTo>
                  <a:pt x="84525" y="232495"/>
                </a:lnTo>
                <a:lnTo>
                  <a:pt x="62971" y="265509"/>
                </a:lnTo>
                <a:lnTo>
                  <a:pt x="44335" y="300053"/>
                </a:lnTo>
                <a:lnTo>
                  <a:pt x="28761" y="336000"/>
                </a:lnTo>
                <a:lnTo>
                  <a:pt x="16396" y="373223"/>
                </a:lnTo>
                <a:lnTo>
                  <a:pt x="7384" y="411596"/>
                </a:lnTo>
                <a:lnTo>
                  <a:pt x="1870" y="450992"/>
                </a:lnTo>
                <a:lnTo>
                  <a:pt x="0" y="491286"/>
                </a:lnTo>
                <a:lnTo>
                  <a:pt x="1870" y="531578"/>
                </a:lnTo>
                <a:lnTo>
                  <a:pt x="7384" y="570973"/>
                </a:lnTo>
                <a:lnTo>
                  <a:pt x="16396" y="609345"/>
                </a:lnTo>
                <a:lnTo>
                  <a:pt x="28761" y="646567"/>
                </a:lnTo>
                <a:lnTo>
                  <a:pt x="44335" y="682512"/>
                </a:lnTo>
                <a:lnTo>
                  <a:pt x="62971" y="717055"/>
                </a:lnTo>
                <a:lnTo>
                  <a:pt x="84525" y="750068"/>
                </a:lnTo>
                <a:lnTo>
                  <a:pt x="108852" y="781426"/>
                </a:lnTo>
                <a:lnTo>
                  <a:pt x="135805" y="811002"/>
                </a:lnTo>
                <a:lnTo>
                  <a:pt x="165241" y="838669"/>
                </a:lnTo>
                <a:lnTo>
                  <a:pt x="197013" y="864302"/>
                </a:lnTo>
                <a:lnTo>
                  <a:pt x="230977" y="887773"/>
                </a:lnTo>
                <a:lnTo>
                  <a:pt x="266987" y="908956"/>
                </a:lnTo>
                <a:lnTo>
                  <a:pt x="304898" y="927725"/>
                </a:lnTo>
                <a:lnTo>
                  <a:pt x="344566" y="943954"/>
                </a:lnTo>
                <a:lnTo>
                  <a:pt x="385844" y="957515"/>
                </a:lnTo>
                <a:lnTo>
                  <a:pt x="428587" y="968283"/>
                </a:lnTo>
                <a:lnTo>
                  <a:pt x="472651" y="976130"/>
                </a:lnTo>
                <a:lnTo>
                  <a:pt x="517890" y="980932"/>
                </a:lnTo>
                <a:lnTo>
                  <a:pt x="564159" y="982560"/>
                </a:lnTo>
                <a:lnTo>
                  <a:pt x="610428" y="980932"/>
                </a:lnTo>
                <a:lnTo>
                  <a:pt x="655667" y="976130"/>
                </a:lnTo>
                <a:lnTo>
                  <a:pt x="699730" y="968283"/>
                </a:lnTo>
                <a:lnTo>
                  <a:pt x="742474" y="957515"/>
                </a:lnTo>
                <a:lnTo>
                  <a:pt x="783752" y="943954"/>
                </a:lnTo>
                <a:lnTo>
                  <a:pt x="823419" y="927725"/>
                </a:lnTo>
                <a:lnTo>
                  <a:pt x="861331" y="908956"/>
                </a:lnTo>
                <a:lnTo>
                  <a:pt x="897341" y="887773"/>
                </a:lnTo>
                <a:lnTo>
                  <a:pt x="931305" y="864302"/>
                </a:lnTo>
                <a:lnTo>
                  <a:pt x="963077" y="838669"/>
                </a:lnTo>
                <a:lnTo>
                  <a:pt x="992513" y="811002"/>
                </a:lnTo>
                <a:lnTo>
                  <a:pt x="1019466" y="781426"/>
                </a:lnTo>
                <a:lnTo>
                  <a:pt x="1043792" y="750068"/>
                </a:lnTo>
                <a:lnTo>
                  <a:pt x="1065346" y="717055"/>
                </a:lnTo>
                <a:lnTo>
                  <a:pt x="1083983" y="682512"/>
                </a:lnTo>
                <a:lnTo>
                  <a:pt x="1099556" y="646567"/>
                </a:lnTo>
                <a:lnTo>
                  <a:pt x="1111922" y="609345"/>
                </a:lnTo>
                <a:lnTo>
                  <a:pt x="1120934" y="570973"/>
                </a:lnTo>
                <a:lnTo>
                  <a:pt x="1126448" y="531578"/>
                </a:lnTo>
                <a:lnTo>
                  <a:pt x="1128318" y="491286"/>
                </a:lnTo>
                <a:lnTo>
                  <a:pt x="1126448" y="450992"/>
                </a:lnTo>
                <a:lnTo>
                  <a:pt x="1120934" y="411596"/>
                </a:lnTo>
                <a:lnTo>
                  <a:pt x="1111922" y="373223"/>
                </a:lnTo>
                <a:lnTo>
                  <a:pt x="1099556" y="336000"/>
                </a:lnTo>
                <a:lnTo>
                  <a:pt x="1083983" y="300053"/>
                </a:lnTo>
                <a:lnTo>
                  <a:pt x="1065346" y="265509"/>
                </a:lnTo>
                <a:lnTo>
                  <a:pt x="1043792" y="232495"/>
                </a:lnTo>
                <a:lnTo>
                  <a:pt x="1019466" y="201136"/>
                </a:lnTo>
                <a:lnTo>
                  <a:pt x="992513" y="171560"/>
                </a:lnTo>
                <a:lnTo>
                  <a:pt x="963077" y="143892"/>
                </a:lnTo>
                <a:lnTo>
                  <a:pt x="931305" y="118259"/>
                </a:lnTo>
                <a:lnTo>
                  <a:pt x="897341" y="94788"/>
                </a:lnTo>
                <a:lnTo>
                  <a:pt x="861331" y="73604"/>
                </a:lnTo>
                <a:lnTo>
                  <a:pt x="823419" y="54835"/>
                </a:lnTo>
                <a:lnTo>
                  <a:pt x="783752" y="38607"/>
                </a:lnTo>
                <a:lnTo>
                  <a:pt x="742474" y="25045"/>
                </a:lnTo>
                <a:lnTo>
                  <a:pt x="699730" y="14277"/>
                </a:lnTo>
                <a:lnTo>
                  <a:pt x="655667" y="6429"/>
                </a:lnTo>
                <a:lnTo>
                  <a:pt x="610428" y="1628"/>
                </a:lnTo>
                <a:lnTo>
                  <a:pt x="564159" y="0"/>
                </a:lnTo>
                <a:close/>
              </a:path>
            </a:pathLst>
          </a:custGeom>
          <a:solidFill>
            <a:srgbClr val="DDCC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14061" y="3965459"/>
            <a:ext cx="248310" cy="175793"/>
          </a:xfrm>
          <a:custGeom>
            <a:avLst/>
            <a:gdLst/>
            <a:ahLst/>
            <a:cxnLst/>
            <a:rect l="l" t="t" r="r" b="b"/>
            <a:pathLst>
              <a:path w="248310" h="175793">
                <a:moveTo>
                  <a:pt x="124256" y="175793"/>
                </a:moveTo>
                <a:lnTo>
                  <a:pt x="140887" y="174996"/>
                </a:lnTo>
                <a:lnTo>
                  <a:pt x="157072" y="172659"/>
                </a:lnTo>
                <a:lnTo>
                  <a:pt x="172419" y="168888"/>
                </a:lnTo>
                <a:lnTo>
                  <a:pt x="186779" y="163788"/>
                </a:lnTo>
                <a:lnTo>
                  <a:pt x="200004" y="157465"/>
                </a:lnTo>
                <a:lnTo>
                  <a:pt x="211945" y="150024"/>
                </a:lnTo>
                <a:lnTo>
                  <a:pt x="222453" y="141570"/>
                </a:lnTo>
                <a:lnTo>
                  <a:pt x="231381" y="132209"/>
                </a:lnTo>
                <a:lnTo>
                  <a:pt x="238579" y="122045"/>
                </a:lnTo>
                <a:lnTo>
                  <a:pt x="243899" y="111185"/>
                </a:lnTo>
                <a:lnTo>
                  <a:pt x="247192" y="99733"/>
                </a:lnTo>
                <a:lnTo>
                  <a:pt x="248310" y="87795"/>
                </a:lnTo>
                <a:lnTo>
                  <a:pt x="247195" y="76040"/>
                </a:lnTo>
                <a:lnTo>
                  <a:pt x="243905" y="64577"/>
                </a:lnTo>
                <a:lnTo>
                  <a:pt x="238589" y="53710"/>
                </a:lnTo>
                <a:lnTo>
                  <a:pt x="231396" y="43544"/>
                </a:lnTo>
                <a:lnTo>
                  <a:pt x="222473" y="34183"/>
                </a:lnTo>
                <a:lnTo>
                  <a:pt x="211969" y="25731"/>
                </a:lnTo>
                <a:lnTo>
                  <a:pt x="200033" y="18295"/>
                </a:lnTo>
                <a:lnTo>
                  <a:pt x="186813" y="11978"/>
                </a:lnTo>
                <a:lnTo>
                  <a:pt x="172458" y="6885"/>
                </a:lnTo>
                <a:lnTo>
                  <a:pt x="157116" y="3121"/>
                </a:lnTo>
                <a:lnTo>
                  <a:pt x="140936" y="791"/>
                </a:lnTo>
                <a:lnTo>
                  <a:pt x="124066" y="0"/>
                </a:lnTo>
                <a:lnTo>
                  <a:pt x="107446" y="804"/>
                </a:lnTo>
                <a:lnTo>
                  <a:pt x="91260" y="3148"/>
                </a:lnTo>
                <a:lnTo>
                  <a:pt x="75913" y="6924"/>
                </a:lnTo>
                <a:lnTo>
                  <a:pt x="61552" y="12028"/>
                </a:lnTo>
                <a:lnTo>
                  <a:pt x="48327" y="18355"/>
                </a:lnTo>
                <a:lnTo>
                  <a:pt x="36385" y="25799"/>
                </a:lnTo>
                <a:lnTo>
                  <a:pt x="25875" y="34255"/>
                </a:lnTo>
                <a:lnTo>
                  <a:pt x="16945" y="43618"/>
                </a:lnTo>
                <a:lnTo>
                  <a:pt x="9745" y="53783"/>
                </a:lnTo>
                <a:lnTo>
                  <a:pt x="4421" y="64644"/>
                </a:lnTo>
                <a:lnTo>
                  <a:pt x="1123" y="76097"/>
                </a:lnTo>
                <a:lnTo>
                  <a:pt x="0" y="88036"/>
                </a:lnTo>
                <a:lnTo>
                  <a:pt x="1115" y="99802"/>
                </a:lnTo>
                <a:lnTo>
                  <a:pt x="4406" y="111261"/>
                </a:lnTo>
                <a:lnTo>
                  <a:pt x="9723" y="122123"/>
                </a:lnTo>
                <a:lnTo>
                  <a:pt x="16919" y="132286"/>
                </a:lnTo>
                <a:lnTo>
                  <a:pt x="25844" y="141643"/>
                </a:lnTo>
                <a:lnTo>
                  <a:pt x="36350" y="150090"/>
                </a:lnTo>
                <a:lnTo>
                  <a:pt x="48288" y="157523"/>
                </a:lnTo>
                <a:lnTo>
                  <a:pt x="61510" y="163836"/>
                </a:lnTo>
                <a:lnTo>
                  <a:pt x="75866" y="168924"/>
                </a:lnTo>
                <a:lnTo>
                  <a:pt x="91208" y="172683"/>
                </a:lnTo>
                <a:lnTo>
                  <a:pt x="107388" y="175007"/>
                </a:lnTo>
                <a:lnTo>
                  <a:pt x="124256" y="175793"/>
                </a:lnTo>
                <a:close/>
              </a:path>
            </a:pathLst>
          </a:custGeom>
          <a:solidFill>
            <a:srgbClr val="DDCC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07844" y="4135140"/>
            <a:ext cx="159410" cy="112864"/>
          </a:xfrm>
          <a:custGeom>
            <a:avLst/>
            <a:gdLst/>
            <a:ahLst/>
            <a:cxnLst/>
            <a:rect l="l" t="t" r="r" b="b"/>
            <a:pathLst>
              <a:path w="159410" h="112864">
                <a:moveTo>
                  <a:pt x="79768" y="112864"/>
                </a:moveTo>
                <a:lnTo>
                  <a:pt x="91456" y="112249"/>
                </a:lnTo>
                <a:lnTo>
                  <a:pt x="107338" y="109365"/>
                </a:lnTo>
                <a:lnTo>
                  <a:pt x="121760" y="104353"/>
                </a:lnTo>
                <a:lnTo>
                  <a:pt x="134364" y="97470"/>
                </a:lnTo>
                <a:lnTo>
                  <a:pt x="144790" y="88969"/>
                </a:lnTo>
                <a:lnTo>
                  <a:pt x="152679" y="79108"/>
                </a:lnTo>
                <a:lnTo>
                  <a:pt x="157672" y="68141"/>
                </a:lnTo>
                <a:lnTo>
                  <a:pt x="159410" y="56324"/>
                </a:lnTo>
                <a:lnTo>
                  <a:pt x="158550" y="48060"/>
                </a:lnTo>
                <a:lnTo>
                  <a:pt x="154489" y="36824"/>
                </a:lnTo>
                <a:lnTo>
                  <a:pt x="147423" y="26620"/>
                </a:lnTo>
                <a:lnTo>
                  <a:pt x="137712" y="17702"/>
                </a:lnTo>
                <a:lnTo>
                  <a:pt x="125717" y="10325"/>
                </a:lnTo>
                <a:lnTo>
                  <a:pt x="111800" y="4746"/>
                </a:lnTo>
                <a:lnTo>
                  <a:pt x="96321" y="1219"/>
                </a:lnTo>
                <a:lnTo>
                  <a:pt x="79641" y="0"/>
                </a:lnTo>
                <a:lnTo>
                  <a:pt x="67946" y="616"/>
                </a:lnTo>
                <a:lnTo>
                  <a:pt x="52064" y="3500"/>
                </a:lnTo>
                <a:lnTo>
                  <a:pt x="37642" y="8511"/>
                </a:lnTo>
                <a:lnTo>
                  <a:pt x="25038" y="15393"/>
                </a:lnTo>
                <a:lnTo>
                  <a:pt x="14612" y="23890"/>
                </a:lnTo>
                <a:lnTo>
                  <a:pt x="6724" y="33747"/>
                </a:lnTo>
                <a:lnTo>
                  <a:pt x="1733" y="44707"/>
                </a:lnTo>
                <a:lnTo>
                  <a:pt x="0" y="56515"/>
                </a:lnTo>
                <a:lnTo>
                  <a:pt x="862" y="64797"/>
                </a:lnTo>
                <a:lnTo>
                  <a:pt x="4924" y="76037"/>
                </a:lnTo>
                <a:lnTo>
                  <a:pt x="11990" y="86244"/>
                </a:lnTo>
                <a:lnTo>
                  <a:pt x="21699" y="95164"/>
                </a:lnTo>
                <a:lnTo>
                  <a:pt x="33693" y="102540"/>
                </a:lnTo>
                <a:lnTo>
                  <a:pt x="47609" y="108119"/>
                </a:lnTo>
                <a:lnTo>
                  <a:pt x="63087" y="111646"/>
                </a:lnTo>
                <a:lnTo>
                  <a:pt x="79768" y="112864"/>
                </a:lnTo>
                <a:close/>
              </a:path>
            </a:pathLst>
          </a:custGeom>
          <a:solidFill>
            <a:srgbClr val="DDCC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79607" y="3766816"/>
            <a:ext cx="281419" cy="214414"/>
          </a:xfrm>
          <a:custGeom>
            <a:avLst/>
            <a:gdLst/>
            <a:ahLst/>
            <a:cxnLst/>
            <a:rect l="l" t="t" r="r" b="b"/>
            <a:pathLst>
              <a:path w="281419" h="214414">
                <a:moveTo>
                  <a:pt x="140817" y="214414"/>
                </a:moveTo>
                <a:lnTo>
                  <a:pt x="156292" y="213757"/>
                </a:lnTo>
                <a:lnTo>
                  <a:pt x="172249" y="211697"/>
                </a:lnTo>
                <a:lnTo>
                  <a:pt x="187542" y="208313"/>
                </a:lnTo>
                <a:lnTo>
                  <a:pt x="202066" y="203687"/>
                </a:lnTo>
                <a:lnTo>
                  <a:pt x="215713" y="197900"/>
                </a:lnTo>
                <a:lnTo>
                  <a:pt x="228376" y="191034"/>
                </a:lnTo>
                <a:lnTo>
                  <a:pt x="239948" y="183171"/>
                </a:lnTo>
                <a:lnTo>
                  <a:pt x="250323" y="174393"/>
                </a:lnTo>
                <a:lnTo>
                  <a:pt x="259392" y="164781"/>
                </a:lnTo>
                <a:lnTo>
                  <a:pt x="267049" y="154417"/>
                </a:lnTo>
                <a:lnTo>
                  <a:pt x="273188" y="143382"/>
                </a:lnTo>
                <a:lnTo>
                  <a:pt x="277700" y="131759"/>
                </a:lnTo>
                <a:lnTo>
                  <a:pt x="280480" y="119629"/>
                </a:lnTo>
                <a:lnTo>
                  <a:pt x="281419" y="107073"/>
                </a:lnTo>
                <a:lnTo>
                  <a:pt x="280567" y="95310"/>
                </a:lnTo>
                <a:lnTo>
                  <a:pt x="277873" y="83148"/>
                </a:lnTo>
                <a:lnTo>
                  <a:pt x="273441" y="71493"/>
                </a:lnTo>
                <a:lnTo>
                  <a:pt x="267377" y="60427"/>
                </a:lnTo>
                <a:lnTo>
                  <a:pt x="259790" y="50030"/>
                </a:lnTo>
                <a:lnTo>
                  <a:pt x="250786" y="40384"/>
                </a:lnTo>
                <a:lnTo>
                  <a:pt x="240472" y="31570"/>
                </a:lnTo>
                <a:lnTo>
                  <a:pt x="228956" y="23670"/>
                </a:lnTo>
                <a:lnTo>
                  <a:pt x="216344" y="16764"/>
                </a:lnTo>
                <a:lnTo>
                  <a:pt x="202744" y="10935"/>
                </a:lnTo>
                <a:lnTo>
                  <a:pt x="188262" y="6262"/>
                </a:lnTo>
                <a:lnTo>
                  <a:pt x="173007" y="2828"/>
                </a:lnTo>
                <a:lnTo>
                  <a:pt x="157084" y="713"/>
                </a:lnTo>
                <a:lnTo>
                  <a:pt x="140601" y="0"/>
                </a:lnTo>
                <a:lnTo>
                  <a:pt x="125147" y="663"/>
                </a:lnTo>
                <a:lnTo>
                  <a:pt x="109189" y="2730"/>
                </a:lnTo>
                <a:lnTo>
                  <a:pt x="93895" y="6120"/>
                </a:lnTo>
                <a:lnTo>
                  <a:pt x="79370" y="10751"/>
                </a:lnTo>
                <a:lnTo>
                  <a:pt x="65723" y="16541"/>
                </a:lnTo>
                <a:lnTo>
                  <a:pt x="53060" y="23409"/>
                </a:lnTo>
                <a:lnTo>
                  <a:pt x="41487" y="31274"/>
                </a:lnTo>
                <a:lnTo>
                  <a:pt x="31112" y="40054"/>
                </a:lnTo>
                <a:lnTo>
                  <a:pt x="22042" y="49667"/>
                </a:lnTo>
                <a:lnTo>
                  <a:pt x="14383" y="60032"/>
                </a:lnTo>
                <a:lnTo>
                  <a:pt x="8242" y="71067"/>
                </a:lnTo>
                <a:lnTo>
                  <a:pt x="3727" y="82690"/>
                </a:lnTo>
                <a:lnTo>
                  <a:pt x="944" y="94821"/>
                </a:lnTo>
                <a:lnTo>
                  <a:pt x="0" y="107378"/>
                </a:lnTo>
                <a:lnTo>
                  <a:pt x="848" y="119146"/>
                </a:lnTo>
                <a:lnTo>
                  <a:pt x="3539" y="131305"/>
                </a:lnTo>
                <a:lnTo>
                  <a:pt x="7969" y="142957"/>
                </a:lnTo>
                <a:lnTo>
                  <a:pt x="14031" y="154021"/>
                </a:lnTo>
                <a:lnTo>
                  <a:pt x="21617" y="164415"/>
                </a:lnTo>
                <a:lnTo>
                  <a:pt x="30621" y="174058"/>
                </a:lnTo>
                <a:lnTo>
                  <a:pt x="40935" y="182869"/>
                </a:lnTo>
                <a:lnTo>
                  <a:pt x="52452" y="190767"/>
                </a:lnTo>
                <a:lnTo>
                  <a:pt x="65065" y="197669"/>
                </a:lnTo>
                <a:lnTo>
                  <a:pt x="78667" y="203496"/>
                </a:lnTo>
                <a:lnTo>
                  <a:pt x="93150" y="208165"/>
                </a:lnTo>
                <a:lnTo>
                  <a:pt x="108408" y="211595"/>
                </a:lnTo>
                <a:lnTo>
                  <a:pt x="124332" y="213705"/>
                </a:lnTo>
                <a:lnTo>
                  <a:pt x="140817" y="214414"/>
                </a:lnTo>
                <a:close/>
              </a:path>
            </a:pathLst>
          </a:custGeom>
          <a:solidFill>
            <a:srgbClr val="DDCC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61470" y="3262805"/>
            <a:ext cx="1492008" cy="1299286"/>
          </a:xfrm>
          <a:custGeom>
            <a:avLst/>
            <a:gdLst/>
            <a:ahLst/>
            <a:cxnLst/>
            <a:rect l="l" t="t" r="r" b="b"/>
            <a:pathLst>
              <a:path w="1492008" h="1299286">
                <a:moveTo>
                  <a:pt x="745998" y="1299286"/>
                </a:moveTo>
                <a:lnTo>
                  <a:pt x="807181" y="1297132"/>
                </a:lnTo>
                <a:lnTo>
                  <a:pt x="867002" y="1290783"/>
                </a:lnTo>
                <a:lnTo>
                  <a:pt x="925269" y="1280405"/>
                </a:lnTo>
                <a:lnTo>
                  <a:pt x="981791" y="1266166"/>
                </a:lnTo>
                <a:lnTo>
                  <a:pt x="1036374" y="1248233"/>
                </a:lnTo>
                <a:lnTo>
                  <a:pt x="1088828" y="1226774"/>
                </a:lnTo>
                <a:lnTo>
                  <a:pt x="1138960" y="1201954"/>
                </a:lnTo>
                <a:lnTo>
                  <a:pt x="1186578" y="1173942"/>
                </a:lnTo>
                <a:lnTo>
                  <a:pt x="1231489" y="1142905"/>
                </a:lnTo>
                <a:lnTo>
                  <a:pt x="1273503" y="1109010"/>
                </a:lnTo>
                <a:lnTo>
                  <a:pt x="1312427" y="1072423"/>
                </a:lnTo>
                <a:lnTo>
                  <a:pt x="1348069" y="1033313"/>
                </a:lnTo>
                <a:lnTo>
                  <a:pt x="1380236" y="991847"/>
                </a:lnTo>
                <a:lnTo>
                  <a:pt x="1408738" y="948191"/>
                </a:lnTo>
                <a:lnTo>
                  <a:pt x="1433382" y="902513"/>
                </a:lnTo>
                <a:lnTo>
                  <a:pt x="1453975" y="854980"/>
                </a:lnTo>
                <a:lnTo>
                  <a:pt x="1470327" y="805759"/>
                </a:lnTo>
                <a:lnTo>
                  <a:pt x="1482244" y="755018"/>
                </a:lnTo>
                <a:lnTo>
                  <a:pt x="1489535" y="702923"/>
                </a:lnTo>
                <a:lnTo>
                  <a:pt x="1492008" y="649643"/>
                </a:lnTo>
                <a:lnTo>
                  <a:pt x="1489535" y="596362"/>
                </a:lnTo>
                <a:lnTo>
                  <a:pt x="1482244" y="544267"/>
                </a:lnTo>
                <a:lnTo>
                  <a:pt x="1470327" y="493526"/>
                </a:lnTo>
                <a:lnTo>
                  <a:pt x="1453975" y="444305"/>
                </a:lnTo>
                <a:lnTo>
                  <a:pt x="1433382" y="396772"/>
                </a:lnTo>
                <a:lnTo>
                  <a:pt x="1408738" y="351094"/>
                </a:lnTo>
                <a:lnTo>
                  <a:pt x="1380236" y="307438"/>
                </a:lnTo>
                <a:lnTo>
                  <a:pt x="1348069" y="265972"/>
                </a:lnTo>
                <a:lnTo>
                  <a:pt x="1312427" y="226862"/>
                </a:lnTo>
                <a:lnTo>
                  <a:pt x="1273503" y="190276"/>
                </a:lnTo>
                <a:lnTo>
                  <a:pt x="1231489" y="156380"/>
                </a:lnTo>
                <a:lnTo>
                  <a:pt x="1186578" y="125343"/>
                </a:lnTo>
                <a:lnTo>
                  <a:pt x="1138960" y="97331"/>
                </a:lnTo>
                <a:lnTo>
                  <a:pt x="1088828" y="72512"/>
                </a:lnTo>
                <a:lnTo>
                  <a:pt x="1036374" y="51052"/>
                </a:lnTo>
                <a:lnTo>
                  <a:pt x="981791" y="33119"/>
                </a:lnTo>
                <a:lnTo>
                  <a:pt x="925269" y="18880"/>
                </a:lnTo>
                <a:lnTo>
                  <a:pt x="867002" y="8502"/>
                </a:lnTo>
                <a:lnTo>
                  <a:pt x="807181" y="2153"/>
                </a:lnTo>
                <a:lnTo>
                  <a:pt x="745998" y="0"/>
                </a:lnTo>
                <a:lnTo>
                  <a:pt x="684814" y="2153"/>
                </a:lnTo>
                <a:lnTo>
                  <a:pt x="624993" y="8502"/>
                </a:lnTo>
                <a:lnTo>
                  <a:pt x="566726" y="18880"/>
                </a:lnTo>
                <a:lnTo>
                  <a:pt x="510205" y="33119"/>
                </a:lnTo>
                <a:lnTo>
                  <a:pt x="455623" y="51052"/>
                </a:lnTo>
                <a:lnTo>
                  <a:pt x="403170" y="72512"/>
                </a:lnTo>
                <a:lnTo>
                  <a:pt x="353039" y="97331"/>
                </a:lnTo>
                <a:lnTo>
                  <a:pt x="305422" y="125343"/>
                </a:lnTo>
                <a:lnTo>
                  <a:pt x="260511" y="156380"/>
                </a:lnTo>
                <a:lnTo>
                  <a:pt x="218498" y="190276"/>
                </a:lnTo>
                <a:lnTo>
                  <a:pt x="179575" y="226862"/>
                </a:lnTo>
                <a:lnTo>
                  <a:pt x="143935" y="265972"/>
                </a:lnTo>
                <a:lnTo>
                  <a:pt x="111768" y="307438"/>
                </a:lnTo>
                <a:lnTo>
                  <a:pt x="83267" y="351094"/>
                </a:lnTo>
                <a:lnTo>
                  <a:pt x="58624" y="396772"/>
                </a:lnTo>
                <a:lnTo>
                  <a:pt x="38031" y="444305"/>
                </a:lnTo>
                <a:lnTo>
                  <a:pt x="21680" y="493526"/>
                </a:lnTo>
                <a:lnTo>
                  <a:pt x="9763" y="544267"/>
                </a:lnTo>
                <a:lnTo>
                  <a:pt x="2472" y="596362"/>
                </a:lnTo>
                <a:lnTo>
                  <a:pt x="0" y="649643"/>
                </a:lnTo>
                <a:lnTo>
                  <a:pt x="2472" y="702923"/>
                </a:lnTo>
                <a:lnTo>
                  <a:pt x="9763" y="755018"/>
                </a:lnTo>
                <a:lnTo>
                  <a:pt x="21680" y="805759"/>
                </a:lnTo>
                <a:lnTo>
                  <a:pt x="38031" y="854980"/>
                </a:lnTo>
                <a:lnTo>
                  <a:pt x="58624" y="902513"/>
                </a:lnTo>
                <a:lnTo>
                  <a:pt x="83267" y="948191"/>
                </a:lnTo>
                <a:lnTo>
                  <a:pt x="111768" y="991847"/>
                </a:lnTo>
                <a:lnTo>
                  <a:pt x="143935" y="1033313"/>
                </a:lnTo>
                <a:lnTo>
                  <a:pt x="179575" y="1072423"/>
                </a:lnTo>
                <a:lnTo>
                  <a:pt x="218498" y="1109010"/>
                </a:lnTo>
                <a:lnTo>
                  <a:pt x="260511" y="1142905"/>
                </a:lnTo>
                <a:lnTo>
                  <a:pt x="305422" y="1173942"/>
                </a:lnTo>
                <a:lnTo>
                  <a:pt x="353039" y="1201954"/>
                </a:lnTo>
                <a:lnTo>
                  <a:pt x="403170" y="1226774"/>
                </a:lnTo>
                <a:lnTo>
                  <a:pt x="455623" y="1248233"/>
                </a:lnTo>
                <a:lnTo>
                  <a:pt x="510205" y="1266166"/>
                </a:lnTo>
                <a:lnTo>
                  <a:pt x="566726" y="1280405"/>
                </a:lnTo>
                <a:lnTo>
                  <a:pt x="624993" y="1290783"/>
                </a:lnTo>
                <a:lnTo>
                  <a:pt x="684814" y="1297132"/>
                </a:lnTo>
                <a:lnTo>
                  <a:pt x="745998" y="1299286"/>
                </a:lnTo>
                <a:close/>
              </a:path>
            </a:pathLst>
          </a:custGeom>
          <a:solidFill>
            <a:srgbClr val="D9E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76935" y="3516607"/>
            <a:ext cx="1492008" cy="1299286"/>
          </a:xfrm>
          <a:custGeom>
            <a:avLst/>
            <a:gdLst/>
            <a:ahLst/>
            <a:cxnLst/>
            <a:rect l="l" t="t" r="r" b="b"/>
            <a:pathLst>
              <a:path w="1492008" h="1299286">
                <a:moveTo>
                  <a:pt x="746010" y="1299286"/>
                </a:moveTo>
                <a:lnTo>
                  <a:pt x="807193" y="1297132"/>
                </a:lnTo>
                <a:lnTo>
                  <a:pt x="867014" y="1290783"/>
                </a:lnTo>
                <a:lnTo>
                  <a:pt x="925281" y="1280405"/>
                </a:lnTo>
                <a:lnTo>
                  <a:pt x="981802" y="1266166"/>
                </a:lnTo>
                <a:lnTo>
                  <a:pt x="1036385" y="1248233"/>
                </a:lnTo>
                <a:lnTo>
                  <a:pt x="1088838" y="1226774"/>
                </a:lnTo>
                <a:lnTo>
                  <a:pt x="1138969" y="1201954"/>
                </a:lnTo>
                <a:lnTo>
                  <a:pt x="1186586" y="1173942"/>
                </a:lnTo>
                <a:lnTo>
                  <a:pt x="1231497" y="1142905"/>
                </a:lnTo>
                <a:lnTo>
                  <a:pt x="1273509" y="1109010"/>
                </a:lnTo>
                <a:lnTo>
                  <a:pt x="1312432" y="1072423"/>
                </a:lnTo>
                <a:lnTo>
                  <a:pt x="1348073" y="1033313"/>
                </a:lnTo>
                <a:lnTo>
                  <a:pt x="1380240" y="991847"/>
                </a:lnTo>
                <a:lnTo>
                  <a:pt x="1408741" y="948191"/>
                </a:lnTo>
                <a:lnTo>
                  <a:pt x="1433384" y="902513"/>
                </a:lnTo>
                <a:lnTo>
                  <a:pt x="1453976" y="854980"/>
                </a:lnTo>
                <a:lnTo>
                  <a:pt x="1470327" y="805759"/>
                </a:lnTo>
                <a:lnTo>
                  <a:pt x="1482244" y="755018"/>
                </a:lnTo>
                <a:lnTo>
                  <a:pt x="1489535" y="702923"/>
                </a:lnTo>
                <a:lnTo>
                  <a:pt x="1492008" y="649643"/>
                </a:lnTo>
                <a:lnTo>
                  <a:pt x="1489535" y="596362"/>
                </a:lnTo>
                <a:lnTo>
                  <a:pt x="1482244" y="544267"/>
                </a:lnTo>
                <a:lnTo>
                  <a:pt x="1470327" y="493526"/>
                </a:lnTo>
                <a:lnTo>
                  <a:pt x="1453976" y="444305"/>
                </a:lnTo>
                <a:lnTo>
                  <a:pt x="1433384" y="396772"/>
                </a:lnTo>
                <a:lnTo>
                  <a:pt x="1408741" y="351094"/>
                </a:lnTo>
                <a:lnTo>
                  <a:pt x="1380240" y="307438"/>
                </a:lnTo>
                <a:lnTo>
                  <a:pt x="1348073" y="265972"/>
                </a:lnTo>
                <a:lnTo>
                  <a:pt x="1312432" y="226862"/>
                </a:lnTo>
                <a:lnTo>
                  <a:pt x="1273509" y="190276"/>
                </a:lnTo>
                <a:lnTo>
                  <a:pt x="1231497" y="156380"/>
                </a:lnTo>
                <a:lnTo>
                  <a:pt x="1186586" y="125343"/>
                </a:lnTo>
                <a:lnTo>
                  <a:pt x="1138969" y="97331"/>
                </a:lnTo>
                <a:lnTo>
                  <a:pt x="1088838" y="72512"/>
                </a:lnTo>
                <a:lnTo>
                  <a:pt x="1036385" y="51052"/>
                </a:lnTo>
                <a:lnTo>
                  <a:pt x="981802" y="33119"/>
                </a:lnTo>
                <a:lnTo>
                  <a:pt x="925281" y="18880"/>
                </a:lnTo>
                <a:lnTo>
                  <a:pt x="867014" y="8502"/>
                </a:lnTo>
                <a:lnTo>
                  <a:pt x="807193" y="2153"/>
                </a:lnTo>
                <a:lnTo>
                  <a:pt x="746010" y="0"/>
                </a:lnTo>
                <a:lnTo>
                  <a:pt x="684825" y="2153"/>
                </a:lnTo>
                <a:lnTo>
                  <a:pt x="625003" y="8502"/>
                </a:lnTo>
                <a:lnTo>
                  <a:pt x="566734" y="18880"/>
                </a:lnTo>
                <a:lnTo>
                  <a:pt x="510212" y="33119"/>
                </a:lnTo>
                <a:lnTo>
                  <a:pt x="455628" y="51052"/>
                </a:lnTo>
                <a:lnTo>
                  <a:pt x="403174" y="72512"/>
                </a:lnTo>
                <a:lnTo>
                  <a:pt x="353042" y="97331"/>
                </a:lnTo>
                <a:lnTo>
                  <a:pt x="305425" y="125343"/>
                </a:lnTo>
                <a:lnTo>
                  <a:pt x="260513" y="156380"/>
                </a:lnTo>
                <a:lnTo>
                  <a:pt x="218500" y="190276"/>
                </a:lnTo>
                <a:lnTo>
                  <a:pt x="179577" y="226862"/>
                </a:lnTo>
                <a:lnTo>
                  <a:pt x="143935" y="265972"/>
                </a:lnTo>
                <a:lnTo>
                  <a:pt x="111768" y="307438"/>
                </a:lnTo>
                <a:lnTo>
                  <a:pt x="83267" y="351094"/>
                </a:lnTo>
                <a:lnTo>
                  <a:pt x="58624" y="396772"/>
                </a:lnTo>
                <a:lnTo>
                  <a:pt x="38031" y="444305"/>
                </a:lnTo>
                <a:lnTo>
                  <a:pt x="21680" y="493526"/>
                </a:lnTo>
                <a:lnTo>
                  <a:pt x="9763" y="544267"/>
                </a:lnTo>
                <a:lnTo>
                  <a:pt x="2472" y="596362"/>
                </a:lnTo>
                <a:lnTo>
                  <a:pt x="0" y="649643"/>
                </a:lnTo>
                <a:lnTo>
                  <a:pt x="2472" y="702923"/>
                </a:lnTo>
                <a:lnTo>
                  <a:pt x="9763" y="755018"/>
                </a:lnTo>
                <a:lnTo>
                  <a:pt x="21680" y="805759"/>
                </a:lnTo>
                <a:lnTo>
                  <a:pt x="38031" y="854980"/>
                </a:lnTo>
                <a:lnTo>
                  <a:pt x="58624" y="902513"/>
                </a:lnTo>
                <a:lnTo>
                  <a:pt x="83267" y="948191"/>
                </a:lnTo>
                <a:lnTo>
                  <a:pt x="111768" y="991847"/>
                </a:lnTo>
                <a:lnTo>
                  <a:pt x="143935" y="1033313"/>
                </a:lnTo>
                <a:lnTo>
                  <a:pt x="179577" y="1072423"/>
                </a:lnTo>
                <a:lnTo>
                  <a:pt x="218500" y="1109010"/>
                </a:lnTo>
                <a:lnTo>
                  <a:pt x="260513" y="1142905"/>
                </a:lnTo>
                <a:lnTo>
                  <a:pt x="305425" y="1173942"/>
                </a:lnTo>
                <a:lnTo>
                  <a:pt x="353042" y="1201954"/>
                </a:lnTo>
                <a:lnTo>
                  <a:pt x="403174" y="1226774"/>
                </a:lnTo>
                <a:lnTo>
                  <a:pt x="455628" y="1248233"/>
                </a:lnTo>
                <a:lnTo>
                  <a:pt x="510212" y="1266166"/>
                </a:lnTo>
                <a:lnTo>
                  <a:pt x="566734" y="1280405"/>
                </a:lnTo>
                <a:lnTo>
                  <a:pt x="625003" y="1290783"/>
                </a:lnTo>
                <a:lnTo>
                  <a:pt x="684825" y="1297132"/>
                </a:lnTo>
                <a:lnTo>
                  <a:pt x="746010" y="1299286"/>
                </a:lnTo>
                <a:close/>
              </a:path>
            </a:pathLst>
          </a:custGeom>
          <a:solidFill>
            <a:srgbClr val="D9E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960299" y="3464685"/>
            <a:ext cx="1633220" cy="1422260"/>
          </a:xfrm>
          <a:custGeom>
            <a:avLst/>
            <a:gdLst/>
            <a:ahLst/>
            <a:cxnLst/>
            <a:rect l="l" t="t" r="r" b="b"/>
            <a:pathLst>
              <a:path w="1633220" h="1422260">
                <a:moveTo>
                  <a:pt x="816609" y="1422260"/>
                </a:moveTo>
                <a:lnTo>
                  <a:pt x="883584" y="1419902"/>
                </a:lnTo>
                <a:lnTo>
                  <a:pt x="949068" y="1412952"/>
                </a:lnTo>
                <a:lnTo>
                  <a:pt x="1012851" y="1401592"/>
                </a:lnTo>
                <a:lnTo>
                  <a:pt x="1074722" y="1386005"/>
                </a:lnTo>
                <a:lnTo>
                  <a:pt x="1134471" y="1366375"/>
                </a:lnTo>
                <a:lnTo>
                  <a:pt x="1191889" y="1342884"/>
                </a:lnTo>
                <a:lnTo>
                  <a:pt x="1246765" y="1315715"/>
                </a:lnTo>
                <a:lnTo>
                  <a:pt x="1298889" y="1285051"/>
                </a:lnTo>
                <a:lnTo>
                  <a:pt x="1348051" y="1251076"/>
                </a:lnTo>
                <a:lnTo>
                  <a:pt x="1394040" y="1213972"/>
                </a:lnTo>
                <a:lnTo>
                  <a:pt x="1436647" y="1173922"/>
                </a:lnTo>
                <a:lnTo>
                  <a:pt x="1475661" y="1131110"/>
                </a:lnTo>
                <a:lnTo>
                  <a:pt x="1510873" y="1085719"/>
                </a:lnTo>
                <a:lnTo>
                  <a:pt x="1542071" y="1037930"/>
                </a:lnTo>
                <a:lnTo>
                  <a:pt x="1569046" y="987929"/>
                </a:lnTo>
                <a:lnTo>
                  <a:pt x="1591588" y="935897"/>
                </a:lnTo>
                <a:lnTo>
                  <a:pt x="1609487" y="882017"/>
                </a:lnTo>
                <a:lnTo>
                  <a:pt x="1622531" y="826473"/>
                </a:lnTo>
                <a:lnTo>
                  <a:pt x="1630512" y="769447"/>
                </a:lnTo>
                <a:lnTo>
                  <a:pt x="1633219" y="711123"/>
                </a:lnTo>
                <a:lnTo>
                  <a:pt x="1630512" y="652801"/>
                </a:lnTo>
                <a:lnTo>
                  <a:pt x="1622531" y="595777"/>
                </a:lnTo>
                <a:lnTo>
                  <a:pt x="1609487" y="540235"/>
                </a:lnTo>
                <a:lnTo>
                  <a:pt x="1591588" y="486356"/>
                </a:lnTo>
                <a:lnTo>
                  <a:pt x="1569046" y="434325"/>
                </a:lnTo>
                <a:lnTo>
                  <a:pt x="1542071" y="384325"/>
                </a:lnTo>
                <a:lnTo>
                  <a:pt x="1510873" y="336537"/>
                </a:lnTo>
                <a:lnTo>
                  <a:pt x="1475661" y="291146"/>
                </a:lnTo>
                <a:lnTo>
                  <a:pt x="1436647" y="248335"/>
                </a:lnTo>
                <a:lnTo>
                  <a:pt x="1394040" y="208286"/>
                </a:lnTo>
                <a:lnTo>
                  <a:pt x="1348051" y="171182"/>
                </a:lnTo>
                <a:lnTo>
                  <a:pt x="1298889" y="137207"/>
                </a:lnTo>
                <a:lnTo>
                  <a:pt x="1246765" y="106544"/>
                </a:lnTo>
                <a:lnTo>
                  <a:pt x="1191889" y="79375"/>
                </a:lnTo>
                <a:lnTo>
                  <a:pt x="1134471" y="55884"/>
                </a:lnTo>
                <a:lnTo>
                  <a:pt x="1074722" y="36254"/>
                </a:lnTo>
                <a:lnTo>
                  <a:pt x="1012851" y="20667"/>
                </a:lnTo>
                <a:lnTo>
                  <a:pt x="949068" y="9307"/>
                </a:lnTo>
                <a:lnTo>
                  <a:pt x="883584" y="2357"/>
                </a:lnTo>
                <a:lnTo>
                  <a:pt x="816609" y="0"/>
                </a:lnTo>
                <a:lnTo>
                  <a:pt x="749635" y="2357"/>
                </a:lnTo>
                <a:lnTo>
                  <a:pt x="684151" y="9307"/>
                </a:lnTo>
                <a:lnTo>
                  <a:pt x="620368" y="20667"/>
                </a:lnTo>
                <a:lnTo>
                  <a:pt x="558497" y="36254"/>
                </a:lnTo>
                <a:lnTo>
                  <a:pt x="498748" y="55884"/>
                </a:lnTo>
                <a:lnTo>
                  <a:pt x="441330" y="79375"/>
                </a:lnTo>
                <a:lnTo>
                  <a:pt x="386454" y="106544"/>
                </a:lnTo>
                <a:lnTo>
                  <a:pt x="334330" y="137207"/>
                </a:lnTo>
                <a:lnTo>
                  <a:pt x="285168" y="171182"/>
                </a:lnTo>
                <a:lnTo>
                  <a:pt x="239179" y="208286"/>
                </a:lnTo>
                <a:lnTo>
                  <a:pt x="196572" y="248335"/>
                </a:lnTo>
                <a:lnTo>
                  <a:pt x="157558" y="291146"/>
                </a:lnTo>
                <a:lnTo>
                  <a:pt x="122346" y="336537"/>
                </a:lnTo>
                <a:lnTo>
                  <a:pt x="91148" y="384325"/>
                </a:lnTo>
                <a:lnTo>
                  <a:pt x="64173" y="434325"/>
                </a:lnTo>
                <a:lnTo>
                  <a:pt x="41631" y="486356"/>
                </a:lnTo>
                <a:lnTo>
                  <a:pt x="23732" y="540235"/>
                </a:lnTo>
                <a:lnTo>
                  <a:pt x="10688" y="595777"/>
                </a:lnTo>
                <a:lnTo>
                  <a:pt x="2707" y="652801"/>
                </a:lnTo>
                <a:lnTo>
                  <a:pt x="0" y="711123"/>
                </a:lnTo>
                <a:lnTo>
                  <a:pt x="2707" y="769447"/>
                </a:lnTo>
                <a:lnTo>
                  <a:pt x="10688" y="826473"/>
                </a:lnTo>
                <a:lnTo>
                  <a:pt x="23732" y="882017"/>
                </a:lnTo>
                <a:lnTo>
                  <a:pt x="41631" y="935897"/>
                </a:lnTo>
                <a:lnTo>
                  <a:pt x="64173" y="987929"/>
                </a:lnTo>
                <a:lnTo>
                  <a:pt x="91148" y="1037930"/>
                </a:lnTo>
                <a:lnTo>
                  <a:pt x="122346" y="1085719"/>
                </a:lnTo>
                <a:lnTo>
                  <a:pt x="157558" y="1131110"/>
                </a:lnTo>
                <a:lnTo>
                  <a:pt x="196572" y="1173922"/>
                </a:lnTo>
                <a:lnTo>
                  <a:pt x="239179" y="1213972"/>
                </a:lnTo>
                <a:lnTo>
                  <a:pt x="285168" y="1251076"/>
                </a:lnTo>
                <a:lnTo>
                  <a:pt x="334330" y="1285051"/>
                </a:lnTo>
                <a:lnTo>
                  <a:pt x="386454" y="1315715"/>
                </a:lnTo>
                <a:lnTo>
                  <a:pt x="441330" y="1342884"/>
                </a:lnTo>
                <a:lnTo>
                  <a:pt x="498748" y="1366375"/>
                </a:lnTo>
                <a:lnTo>
                  <a:pt x="558497" y="1386005"/>
                </a:lnTo>
                <a:lnTo>
                  <a:pt x="620368" y="1401592"/>
                </a:lnTo>
                <a:lnTo>
                  <a:pt x="684151" y="1412952"/>
                </a:lnTo>
                <a:lnTo>
                  <a:pt x="749635" y="1419902"/>
                </a:lnTo>
                <a:lnTo>
                  <a:pt x="816609" y="1422260"/>
                </a:lnTo>
                <a:close/>
              </a:path>
            </a:pathLst>
          </a:custGeom>
          <a:solidFill>
            <a:srgbClr val="D9E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91577" y="4044395"/>
            <a:ext cx="1492008" cy="1299286"/>
          </a:xfrm>
          <a:custGeom>
            <a:avLst/>
            <a:gdLst/>
            <a:ahLst/>
            <a:cxnLst/>
            <a:rect l="l" t="t" r="r" b="b"/>
            <a:pathLst>
              <a:path w="1492008" h="1299286">
                <a:moveTo>
                  <a:pt x="746010" y="1299286"/>
                </a:moveTo>
                <a:lnTo>
                  <a:pt x="807193" y="1297132"/>
                </a:lnTo>
                <a:lnTo>
                  <a:pt x="867014" y="1290783"/>
                </a:lnTo>
                <a:lnTo>
                  <a:pt x="925281" y="1280405"/>
                </a:lnTo>
                <a:lnTo>
                  <a:pt x="981802" y="1266166"/>
                </a:lnTo>
                <a:lnTo>
                  <a:pt x="1036385" y="1248233"/>
                </a:lnTo>
                <a:lnTo>
                  <a:pt x="1088838" y="1226774"/>
                </a:lnTo>
                <a:lnTo>
                  <a:pt x="1138969" y="1201954"/>
                </a:lnTo>
                <a:lnTo>
                  <a:pt x="1186586" y="1173942"/>
                </a:lnTo>
                <a:lnTo>
                  <a:pt x="1231497" y="1142905"/>
                </a:lnTo>
                <a:lnTo>
                  <a:pt x="1273509" y="1109010"/>
                </a:lnTo>
                <a:lnTo>
                  <a:pt x="1312432" y="1072423"/>
                </a:lnTo>
                <a:lnTo>
                  <a:pt x="1348073" y="1033313"/>
                </a:lnTo>
                <a:lnTo>
                  <a:pt x="1380240" y="991847"/>
                </a:lnTo>
                <a:lnTo>
                  <a:pt x="1408741" y="948191"/>
                </a:lnTo>
                <a:lnTo>
                  <a:pt x="1433384" y="902513"/>
                </a:lnTo>
                <a:lnTo>
                  <a:pt x="1453976" y="854980"/>
                </a:lnTo>
                <a:lnTo>
                  <a:pt x="1470327" y="805759"/>
                </a:lnTo>
                <a:lnTo>
                  <a:pt x="1482244" y="755018"/>
                </a:lnTo>
                <a:lnTo>
                  <a:pt x="1489535" y="702923"/>
                </a:lnTo>
                <a:lnTo>
                  <a:pt x="1492008" y="649643"/>
                </a:lnTo>
                <a:lnTo>
                  <a:pt x="1489535" y="596362"/>
                </a:lnTo>
                <a:lnTo>
                  <a:pt x="1482244" y="544267"/>
                </a:lnTo>
                <a:lnTo>
                  <a:pt x="1470327" y="493526"/>
                </a:lnTo>
                <a:lnTo>
                  <a:pt x="1453976" y="444305"/>
                </a:lnTo>
                <a:lnTo>
                  <a:pt x="1433384" y="396772"/>
                </a:lnTo>
                <a:lnTo>
                  <a:pt x="1408741" y="351094"/>
                </a:lnTo>
                <a:lnTo>
                  <a:pt x="1380240" y="307438"/>
                </a:lnTo>
                <a:lnTo>
                  <a:pt x="1348073" y="265972"/>
                </a:lnTo>
                <a:lnTo>
                  <a:pt x="1312432" y="226862"/>
                </a:lnTo>
                <a:lnTo>
                  <a:pt x="1273509" y="190276"/>
                </a:lnTo>
                <a:lnTo>
                  <a:pt x="1231497" y="156380"/>
                </a:lnTo>
                <a:lnTo>
                  <a:pt x="1186586" y="125343"/>
                </a:lnTo>
                <a:lnTo>
                  <a:pt x="1138969" y="97331"/>
                </a:lnTo>
                <a:lnTo>
                  <a:pt x="1088838" y="72512"/>
                </a:lnTo>
                <a:lnTo>
                  <a:pt x="1036385" y="51052"/>
                </a:lnTo>
                <a:lnTo>
                  <a:pt x="981802" y="33119"/>
                </a:lnTo>
                <a:lnTo>
                  <a:pt x="925281" y="18880"/>
                </a:lnTo>
                <a:lnTo>
                  <a:pt x="867014" y="8502"/>
                </a:lnTo>
                <a:lnTo>
                  <a:pt x="807193" y="2153"/>
                </a:lnTo>
                <a:lnTo>
                  <a:pt x="746010" y="0"/>
                </a:lnTo>
                <a:lnTo>
                  <a:pt x="684825" y="2153"/>
                </a:lnTo>
                <a:lnTo>
                  <a:pt x="625003" y="8502"/>
                </a:lnTo>
                <a:lnTo>
                  <a:pt x="566734" y="18880"/>
                </a:lnTo>
                <a:lnTo>
                  <a:pt x="510212" y="33119"/>
                </a:lnTo>
                <a:lnTo>
                  <a:pt x="455628" y="51052"/>
                </a:lnTo>
                <a:lnTo>
                  <a:pt x="403174" y="72512"/>
                </a:lnTo>
                <a:lnTo>
                  <a:pt x="353042" y="97331"/>
                </a:lnTo>
                <a:lnTo>
                  <a:pt x="305425" y="125343"/>
                </a:lnTo>
                <a:lnTo>
                  <a:pt x="260513" y="156380"/>
                </a:lnTo>
                <a:lnTo>
                  <a:pt x="218500" y="190276"/>
                </a:lnTo>
                <a:lnTo>
                  <a:pt x="179577" y="226862"/>
                </a:lnTo>
                <a:lnTo>
                  <a:pt x="143935" y="265972"/>
                </a:lnTo>
                <a:lnTo>
                  <a:pt x="111768" y="307438"/>
                </a:lnTo>
                <a:lnTo>
                  <a:pt x="83267" y="351094"/>
                </a:lnTo>
                <a:lnTo>
                  <a:pt x="58624" y="396772"/>
                </a:lnTo>
                <a:lnTo>
                  <a:pt x="38031" y="444305"/>
                </a:lnTo>
                <a:lnTo>
                  <a:pt x="21680" y="493526"/>
                </a:lnTo>
                <a:lnTo>
                  <a:pt x="9763" y="544267"/>
                </a:lnTo>
                <a:lnTo>
                  <a:pt x="2472" y="596362"/>
                </a:lnTo>
                <a:lnTo>
                  <a:pt x="0" y="649643"/>
                </a:lnTo>
                <a:lnTo>
                  <a:pt x="2472" y="702923"/>
                </a:lnTo>
                <a:lnTo>
                  <a:pt x="9763" y="755018"/>
                </a:lnTo>
                <a:lnTo>
                  <a:pt x="21680" y="805759"/>
                </a:lnTo>
                <a:lnTo>
                  <a:pt x="38031" y="854980"/>
                </a:lnTo>
                <a:lnTo>
                  <a:pt x="58624" y="902513"/>
                </a:lnTo>
                <a:lnTo>
                  <a:pt x="83267" y="948191"/>
                </a:lnTo>
                <a:lnTo>
                  <a:pt x="111768" y="991847"/>
                </a:lnTo>
                <a:lnTo>
                  <a:pt x="143935" y="1033313"/>
                </a:lnTo>
                <a:lnTo>
                  <a:pt x="179577" y="1072423"/>
                </a:lnTo>
                <a:lnTo>
                  <a:pt x="218500" y="1109010"/>
                </a:lnTo>
                <a:lnTo>
                  <a:pt x="260513" y="1142905"/>
                </a:lnTo>
                <a:lnTo>
                  <a:pt x="305425" y="1173942"/>
                </a:lnTo>
                <a:lnTo>
                  <a:pt x="353042" y="1201954"/>
                </a:lnTo>
                <a:lnTo>
                  <a:pt x="403174" y="1226774"/>
                </a:lnTo>
                <a:lnTo>
                  <a:pt x="455628" y="1248233"/>
                </a:lnTo>
                <a:lnTo>
                  <a:pt x="510212" y="1266166"/>
                </a:lnTo>
                <a:lnTo>
                  <a:pt x="566734" y="1280405"/>
                </a:lnTo>
                <a:lnTo>
                  <a:pt x="625003" y="1290783"/>
                </a:lnTo>
                <a:lnTo>
                  <a:pt x="684825" y="1297132"/>
                </a:lnTo>
                <a:lnTo>
                  <a:pt x="746010" y="1299286"/>
                </a:lnTo>
                <a:close/>
              </a:path>
            </a:pathLst>
          </a:custGeom>
          <a:solidFill>
            <a:srgbClr val="D9E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42095" y="4287987"/>
            <a:ext cx="1212291" cy="1055687"/>
          </a:xfrm>
          <a:custGeom>
            <a:avLst/>
            <a:gdLst/>
            <a:ahLst/>
            <a:cxnLst/>
            <a:rect l="l" t="t" r="r" b="b"/>
            <a:pathLst>
              <a:path w="1212291" h="1055687">
                <a:moveTo>
                  <a:pt x="606145" y="1055687"/>
                </a:moveTo>
                <a:lnTo>
                  <a:pt x="655858" y="1053937"/>
                </a:lnTo>
                <a:lnTo>
                  <a:pt x="704464" y="1048778"/>
                </a:lnTo>
                <a:lnTo>
                  <a:pt x="751807" y="1040347"/>
                </a:lnTo>
                <a:lnTo>
                  <a:pt x="797732" y="1028777"/>
                </a:lnTo>
                <a:lnTo>
                  <a:pt x="842082" y="1014207"/>
                </a:lnTo>
                <a:lnTo>
                  <a:pt x="884701" y="996770"/>
                </a:lnTo>
                <a:lnTo>
                  <a:pt x="925434" y="976604"/>
                </a:lnTo>
                <a:lnTo>
                  <a:pt x="964124" y="953844"/>
                </a:lnTo>
                <a:lnTo>
                  <a:pt x="1000616" y="928626"/>
                </a:lnTo>
                <a:lnTo>
                  <a:pt x="1034753" y="901085"/>
                </a:lnTo>
                <a:lnTo>
                  <a:pt x="1066379" y="871358"/>
                </a:lnTo>
                <a:lnTo>
                  <a:pt x="1095338" y="839580"/>
                </a:lnTo>
                <a:lnTo>
                  <a:pt x="1121475" y="805888"/>
                </a:lnTo>
                <a:lnTo>
                  <a:pt x="1144633" y="770417"/>
                </a:lnTo>
                <a:lnTo>
                  <a:pt x="1164656" y="733302"/>
                </a:lnTo>
                <a:lnTo>
                  <a:pt x="1181388" y="694680"/>
                </a:lnTo>
                <a:lnTo>
                  <a:pt x="1194674" y="654687"/>
                </a:lnTo>
                <a:lnTo>
                  <a:pt x="1204357" y="613458"/>
                </a:lnTo>
                <a:lnTo>
                  <a:pt x="1210281" y="571129"/>
                </a:lnTo>
                <a:lnTo>
                  <a:pt x="1212291" y="527837"/>
                </a:lnTo>
                <a:lnTo>
                  <a:pt x="1210281" y="484546"/>
                </a:lnTo>
                <a:lnTo>
                  <a:pt x="1204357" y="442219"/>
                </a:lnTo>
                <a:lnTo>
                  <a:pt x="1194674" y="400992"/>
                </a:lnTo>
                <a:lnTo>
                  <a:pt x="1181388" y="361000"/>
                </a:lnTo>
                <a:lnTo>
                  <a:pt x="1164656" y="322379"/>
                </a:lnTo>
                <a:lnTo>
                  <a:pt x="1144633" y="285266"/>
                </a:lnTo>
                <a:lnTo>
                  <a:pt x="1121475" y="249795"/>
                </a:lnTo>
                <a:lnTo>
                  <a:pt x="1095338" y="216103"/>
                </a:lnTo>
                <a:lnTo>
                  <a:pt x="1066379" y="184326"/>
                </a:lnTo>
                <a:lnTo>
                  <a:pt x="1034753" y="154600"/>
                </a:lnTo>
                <a:lnTo>
                  <a:pt x="1000616" y="127060"/>
                </a:lnTo>
                <a:lnTo>
                  <a:pt x="964124" y="101842"/>
                </a:lnTo>
                <a:lnTo>
                  <a:pt x="925434" y="79082"/>
                </a:lnTo>
                <a:lnTo>
                  <a:pt x="884701" y="58916"/>
                </a:lnTo>
                <a:lnTo>
                  <a:pt x="842082" y="41480"/>
                </a:lnTo>
                <a:lnTo>
                  <a:pt x="797732" y="26909"/>
                </a:lnTo>
                <a:lnTo>
                  <a:pt x="751807" y="15340"/>
                </a:lnTo>
                <a:lnTo>
                  <a:pt x="704464" y="6908"/>
                </a:lnTo>
                <a:lnTo>
                  <a:pt x="655858" y="1749"/>
                </a:lnTo>
                <a:lnTo>
                  <a:pt x="606145" y="0"/>
                </a:lnTo>
                <a:lnTo>
                  <a:pt x="556433" y="1749"/>
                </a:lnTo>
                <a:lnTo>
                  <a:pt x="507827" y="6908"/>
                </a:lnTo>
                <a:lnTo>
                  <a:pt x="460483" y="15340"/>
                </a:lnTo>
                <a:lnTo>
                  <a:pt x="414558" y="26909"/>
                </a:lnTo>
                <a:lnTo>
                  <a:pt x="370208" y="41480"/>
                </a:lnTo>
                <a:lnTo>
                  <a:pt x="327589" y="58916"/>
                </a:lnTo>
                <a:lnTo>
                  <a:pt x="286856" y="79082"/>
                </a:lnTo>
                <a:lnTo>
                  <a:pt x="248166" y="101842"/>
                </a:lnTo>
                <a:lnTo>
                  <a:pt x="211674" y="127060"/>
                </a:lnTo>
                <a:lnTo>
                  <a:pt x="177538" y="154600"/>
                </a:lnTo>
                <a:lnTo>
                  <a:pt x="145911" y="184326"/>
                </a:lnTo>
                <a:lnTo>
                  <a:pt x="116952" y="216103"/>
                </a:lnTo>
                <a:lnTo>
                  <a:pt x="90815" y="249795"/>
                </a:lnTo>
                <a:lnTo>
                  <a:pt x="67657" y="285266"/>
                </a:lnTo>
                <a:lnTo>
                  <a:pt x="47634" y="322379"/>
                </a:lnTo>
                <a:lnTo>
                  <a:pt x="30902" y="361000"/>
                </a:lnTo>
                <a:lnTo>
                  <a:pt x="17616" y="400992"/>
                </a:lnTo>
                <a:lnTo>
                  <a:pt x="7933" y="442219"/>
                </a:lnTo>
                <a:lnTo>
                  <a:pt x="2009" y="484546"/>
                </a:lnTo>
                <a:lnTo>
                  <a:pt x="0" y="527837"/>
                </a:lnTo>
                <a:lnTo>
                  <a:pt x="2009" y="571129"/>
                </a:lnTo>
                <a:lnTo>
                  <a:pt x="7933" y="613458"/>
                </a:lnTo>
                <a:lnTo>
                  <a:pt x="17616" y="654687"/>
                </a:lnTo>
                <a:lnTo>
                  <a:pt x="30902" y="694680"/>
                </a:lnTo>
                <a:lnTo>
                  <a:pt x="47634" y="733302"/>
                </a:lnTo>
                <a:lnTo>
                  <a:pt x="67657" y="770417"/>
                </a:lnTo>
                <a:lnTo>
                  <a:pt x="90815" y="805888"/>
                </a:lnTo>
                <a:lnTo>
                  <a:pt x="116952" y="839580"/>
                </a:lnTo>
                <a:lnTo>
                  <a:pt x="145911" y="871358"/>
                </a:lnTo>
                <a:lnTo>
                  <a:pt x="177538" y="901085"/>
                </a:lnTo>
                <a:lnTo>
                  <a:pt x="211674" y="928626"/>
                </a:lnTo>
                <a:lnTo>
                  <a:pt x="248166" y="953844"/>
                </a:lnTo>
                <a:lnTo>
                  <a:pt x="286856" y="976604"/>
                </a:lnTo>
                <a:lnTo>
                  <a:pt x="327589" y="996770"/>
                </a:lnTo>
                <a:lnTo>
                  <a:pt x="370208" y="1014207"/>
                </a:lnTo>
                <a:lnTo>
                  <a:pt x="414558" y="1028777"/>
                </a:lnTo>
                <a:lnTo>
                  <a:pt x="460483" y="1040347"/>
                </a:lnTo>
                <a:lnTo>
                  <a:pt x="507827" y="1048778"/>
                </a:lnTo>
                <a:lnTo>
                  <a:pt x="556433" y="1053937"/>
                </a:lnTo>
                <a:lnTo>
                  <a:pt x="606145" y="1055687"/>
                </a:lnTo>
                <a:close/>
              </a:path>
            </a:pathLst>
          </a:custGeom>
          <a:solidFill>
            <a:srgbClr val="D9E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47326" y="4287989"/>
            <a:ext cx="846683" cy="737323"/>
          </a:xfrm>
          <a:custGeom>
            <a:avLst/>
            <a:gdLst/>
            <a:ahLst/>
            <a:cxnLst/>
            <a:rect l="l" t="t" r="r" b="b"/>
            <a:pathLst>
              <a:path w="846683" h="737323">
                <a:moveTo>
                  <a:pt x="423341" y="737323"/>
                </a:moveTo>
                <a:lnTo>
                  <a:pt x="458062" y="736101"/>
                </a:lnTo>
                <a:lnTo>
                  <a:pt x="492010" y="732498"/>
                </a:lnTo>
                <a:lnTo>
                  <a:pt x="525076" y="726609"/>
                </a:lnTo>
                <a:lnTo>
                  <a:pt x="557151" y="718529"/>
                </a:lnTo>
                <a:lnTo>
                  <a:pt x="588126" y="708353"/>
                </a:lnTo>
                <a:lnTo>
                  <a:pt x="617892" y="696175"/>
                </a:lnTo>
                <a:lnTo>
                  <a:pt x="646340" y="682091"/>
                </a:lnTo>
                <a:lnTo>
                  <a:pt x="673362" y="666195"/>
                </a:lnTo>
                <a:lnTo>
                  <a:pt x="698848" y="648583"/>
                </a:lnTo>
                <a:lnTo>
                  <a:pt x="722690" y="629348"/>
                </a:lnTo>
                <a:lnTo>
                  <a:pt x="744778" y="608586"/>
                </a:lnTo>
                <a:lnTo>
                  <a:pt x="765003" y="586393"/>
                </a:lnTo>
                <a:lnTo>
                  <a:pt x="783257" y="562861"/>
                </a:lnTo>
                <a:lnTo>
                  <a:pt x="799431" y="538088"/>
                </a:lnTo>
                <a:lnTo>
                  <a:pt x="813415" y="512167"/>
                </a:lnTo>
                <a:lnTo>
                  <a:pt x="825101" y="485193"/>
                </a:lnTo>
                <a:lnTo>
                  <a:pt x="834380" y="457261"/>
                </a:lnTo>
                <a:lnTo>
                  <a:pt x="841142" y="428467"/>
                </a:lnTo>
                <a:lnTo>
                  <a:pt x="845280" y="398904"/>
                </a:lnTo>
                <a:lnTo>
                  <a:pt x="846683" y="368668"/>
                </a:lnTo>
                <a:lnTo>
                  <a:pt x="845280" y="338432"/>
                </a:lnTo>
                <a:lnTo>
                  <a:pt x="841142" y="308869"/>
                </a:lnTo>
                <a:lnTo>
                  <a:pt x="834380" y="280074"/>
                </a:lnTo>
                <a:lnTo>
                  <a:pt x="825101" y="252141"/>
                </a:lnTo>
                <a:lnTo>
                  <a:pt x="813415" y="225167"/>
                </a:lnTo>
                <a:lnTo>
                  <a:pt x="799431" y="199245"/>
                </a:lnTo>
                <a:lnTo>
                  <a:pt x="783257" y="174471"/>
                </a:lnTo>
                <a:lnTo>
                  <a:pt x="765003" y="150939"/>
                </a:lnTo>
                <a:lnTo>
                  <a:pt x="744778" y="128744"/>
                </a:lnTo>
                <a:lnTo>
                  <a:pt x="722690" y="107981"/>
                </a:lnTo>
                <a:lnTo>
                  <a:pt x="698848" y="88746"/>
                </a:lnTo>
                <a:lnTo>
                  <a:pt x="673362" y="71132"/>
                </a:lnTo>
                <a:lnTo>
                  <a:pt x="646340" y="55235"/>
                </a:lnTo>
                <a:lnTo>
                  <a:pt x="617892" y="41150"/>
                </a:lnTo>
                <a:lnTo>
                  <a:pt x="588126" y="28972"/>
                </a:lnTo>
                <a:lnTo>
                  <a:pt x="557151" y="18795"/>
                </a:lnTo>
                <a:lnTo>
                  <a:pt x="525076" y="10714"/>
                </a:lnTo>
                <a:lnTo>
                  <a:pt x="492010" y="4825"/>
                </a:lnTo>
                <a:lnTo>
                  <a:pt x="458062" y="1222"/>
                </a:lnTo>
                <a:lnTo>
                  <a:pt x="423341" y="0"/>
                </a:lnTo>
                <a:lnTo>
                  <a:pt x="388620" y="1222"/>
                </a:lnTo>
                <a:lnTo>
                  <a:pt x="354673" y="4825"/>
                </a:lnTo>
                <a:lnTo>
                  <a:pt x="321607" y="10714"/>
                </a:lnTo>
                <a:lnTo>
                  <a:pt x="289532" y="18795"/>
                </a:lnTo>
                <a:lnTo>
                  <a:pt x="258557" y="28972"/>
                </a:lnTo>
                <a:lnTo>
                  <a:pt x="228791" y="41150"/>
                </a:lnTo>
                <a:lnTo>
                  <a:pt x="200342" y="55235"/>
                </a:lnTo>
                <a:lnTo>
                  <a:pt x="173320" y="71132"/>
                </a:lnTo>
                <a:lnTo>
                  <a:pt x="147834" y="88746"/>
                </a:lnTo>
                <a:lnTo>
                  <a:pt x="123993" y="107981"/>
                </a:lnTo>
                <a:lnTo>
                  <a:pt x="101905" y="128744"/>
                </a:lnTo>
                <a:lnTo>
                  <a:pt x="81679" y="150939"/>
                </a:lnTo>
                <a:lnTo>
                  <a:pt x="63425" y="174471"/>
                </a:lnTo>
                <a:lnTo>
                  <a:pt x="47252" y="199245"/>
                </a:lnTo>
                <a:lnTo>
                  <a:pt x="33268" y="225167"/>
                </a:lnTo>
                <a:lnTo>
                  <a:pt x="21582" y="252141"/>
                </a:lnTo>
                <a:lnTo>
                  <a:pt x="12303" y="280074"/>
                </a:lnTo>
                <a:lnTo>
                  <a:pt x="5540" y="308869"/>
                </a:lnTo>
                <a:lnTo>
                  <a:pt x="1403" y="338432"/>
                </a:lnTo>
                <a:lnTo>
                  <a:pt x="0" y="368668"/>
                </a:lnTo>
                <a:lnTo>
                  <a:pt x="1403" y="398904"/>
                </a:lnTo>
                <a:lnTo>
                  <a:pt x="5540" y="428467"/>
                </a:lnTo>
                <a:lnTo>
                  <a:pt x="12303" y="457261"/>
                </a:lnTo>
                <a:lnTo>
                  <a:pt x="21582" y="485193"/>
                </a:lnTo>
                <a:lnTo>
                  <a:pt x="33268" y="512167"/>
                </a:lnTo>
                <a:lnTo>
                  <a:pt x="47252" y="538088"/>
                </a:lnTo>
                <a:lnTo>
                  <a:pt x="63425" y="562861"/>
                </a:lnTo>
                <a:lnTo>
                  <a:pt x="81679" y="586393"/>
                </a:lnTo>
                <a:lnTo>
                  <a:pt x="101905" y="608586"/>
                </a:lnTo>
                <a:lnTo>
                  <a:pt x="123993" y="629348"/>
                </a:lnTo>
                <a:lnTo>
                  <a:pt x="147834" y="648583"/>
                </a:lnTo>
                <a:lnTo>
                  <a:pt x="173320" y="666195"/>
                </a:lnTo>
                <a:lnTo>
                  <a:pt x="200342" y="682091"/>
                </a:lnTo>
                <a:lnTo>
                  <a:pt x="228791" y="696175"/>
                </a:lnTo>
                <a:lnTo>
                  <a:pt x="258557" y="708353"/>
                </a:lnTo>
                <a:lnTo>
                  <a:pt x="289532" y="718529"/>
                </a:lnTo>
                <a:lnTo>
                  <a:pt x="321607" y="726609"/>
                </a:lnTo>
                <a:lnTo>
                  <a:pt x="354673" y="732498"/>
                </a:lnTo>
                <a:lnTo>
                  <a:pt x="388620" y="736101"/>
                </a:lnTo>
                <a:lnTo>
                  <a:pt x="423341" y="737323"/>
                </a:lnTo>
                <a:close/>
              </a:path>
            </a:pathLst>
          </a:custGeom>
          <a:solidFill>
            <a:srgbClr val="D9E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03481" y="4832490"/>
            <a:ext cx="1323009" cy="1152105"/>
          </a:xfrm>
          <a:custGeom>
            <a:avLst/>
            <a:gdLst/>
            <a:ahLst/>
            <a:cxnLst/>
            <a:rect l="l" t="t" r="r" b="b"/>
            <a:pathLst>
              <a:path w="1323009" h="1152105">
                <a:moveTo>
                  <a:pt x="661504" y="1152105"/>
                </a:moveTo>
                <a:lnTo>
                  <a:pt x="715758" y="1150196"/>
                </a:lnTo>
                <a:lnTo>
                  <a:pt x="768804" y="1144566"/>
                </a:lnTo>
                <a:lnTo>
                  <a:pt x="820472" y="1135364"/>
                </a:lnTo>
                <a:lnTo>
                  <a:pt x="870592" y="1122738"/>
                </a:lnTo>
                <a:lnTo>
                  <a:pt x="918993" y="1106836"/>
                </a:lnTo>
                <a:lnTo>
                  <a:pt x="965505" y="1087807"/>
                </a:lnTo>
                <a:lnTo>
                  <a:pt x="1009958" y="1065799"/>
                </a:lnTo>
                <a:lnTo>
                  <a:pt x="1052181" y="1040960"/>
                </a:lnTo>
                <a:lnTo>
                  <a:pt x="1092005" y="1013438"/>
                </a:lnTo>
                <a:lnTo>
                  <a:pt x="1129260" y="983383"/>
                </a:lnTo>
                <a:lnTo>
                  <a:pt x="1163774" y="950941"/>
                </a:lnTo>
                <a:lnTo>
                  <a:pt x="1195378" y="916262"/>
                </a:lnTo>
                <a:lnTo>
                  <a:pt x="1223901" y="879493"/>
                </a:lnTo>
                <a:lnTo>
                  <a:pt x="1249174" y="840782"/>
                </a:lnTo>
                <a:lnTo>
                  <a:pt x="1271025" y="800279"/>
                </a:lnTo>
                <a:lnTo>
                  <a:pt x="1289286" y="758131"/>
                </a:lnTo>
                <a:lnTo>
                  <a:pt x="1303784" y="714487"/>
                </a:lnTo>
                <a:lnTo>
                  <a:pt x="1314351" y="669495"/>
                </a:lnTo>
                <a:lnTo>
                  <a:pt x="1320816" y="623303"/>
                </a:lnTo>
                <a:lnTo>
                  <a:pt x="1323009" y="576059"/>
                </a:lnTo>
                <a:lnTo>
                  <a:pt x="1320816" y="528813"/>
                </a:lnTo>
                <a:lnTo>
                  <a:pt x="1314351" y="482619"/>
                </a:lnTo>
                <a:lnTo>
                  <a:pt x="1303784" y="437625"/>
                </a:lnTo>
                <a:lnTo>
                  <a:pt x="1289286" y="393980"/>
                </a:lnTo>
                <a:lnTo>
                  <a:pt x="1271025" y="351831"/>
                </a:lnTo>
                <a:lnTo>
                  <a:pt x="1249174" y="311327"/>
                </a:lnTo>
                <a:lnTo>
                  <a:pt x="1223901" y="272616"/>
                </a:lnTo>
                <a:lnTo>
                  <a:pt x="1195378" y="235846"/>
                </a:lnTo>
                <a:lnTo>
                  <a:pt x="1163774" y="201166"/>
                </a:lnTo>
                <a:lnTo>
                  <a:pt x="1129260" y="168724"/>
                </a:lnTo>
                <a:lnTo>
                  <a:pt x="1092005" y="138668"/>
                </a:lnTo>
                <a:lnTo>
                  <a:pt x="1052181" y="111146"/>
                </a:lnTo>
                <a:lnTo>
                  <a:pt x="1009958" y="86307"/>
                </a:lnTo>
                <a:lnTo>
                  <a:pt x="965505" y="64298"/>
                </a:lnTo>
                <a:lnTo>
                  <a:pt x="918993" y="45269"/>
                </a:lnTo>
                <a:lnTo>
                  <a:pt x="870592" y="29367"/>
                </a:lnTo>
                <a:lnTo>
                  <a:pt x="820472" y="16741"/>
                </a:lnTo>
                <a:lnTo>
                  <a:pt x="768804" y="7539"/>
                </a:lnTo>
                <a:lnTo>
                  <a:pt x="715758" y="1909"/>
                </a:lnTo>
                <a:lnTo>
                  <a:pt x="661504" y="0"/>
                </a:lnTo>
                <a:lnTo>
                  <a:pt x="607250" y="1909"/>
                </a:lnTo>
                <a:lnTo>
                  <a:pt x="554204" y="7539"/>
                </a:lnTo>
                <a:lnTo>
                  <a:pt x="502537" y="16741"/>
                </a:lnTo>
                <a:lnTo>
                  <a:pt x="452417" y="29367"/>
                </a:lnTo>
                <a:lnTo>
                  <a:pt x="404016" y="45269"/>
                </a:lnTo>
                <a:lnTo>
                  <a:pt x="357504" y="64298"/>
                </a:lnTo>
                <a:lnTo>
                  <a:pt x="313051" y="86307"/>
                </a:lnTo>
                <a:lnTo>
                  <a:pt x="270827" y="111146"/>
                </a:lnTo>
                <a:lnTo>
                  <a:pt x="231003" y="138668"/>
                </a:lnTo>
                <a:lnTo>
                  <a:pt x="193749" y="168724"/>
                </a:lnTo>
                <a:lnTo>
                  <a:pt x="159235" y="201166"/>
                </a:lnTo>
                <a:lnTo>
                  <a:pt x="127631" y="235846"/>
                </a:lnTo>
                <a:lnTo>
                  <a:pt x="99108" y="272616"/>
                </a:lnTo>
                <a:lnTo>
                  <a:pt x="73835" y="311327"/>
                </a:lnTo>
                <a:lnTo>
                  <a:pt x="51984" y="351831"/>
                </a:lnTo>
                <a:lnTo>
                  <a:pt x="33723" y="393980"/>
                </a:lnTo>
                <a:lnTo>
                  <a:pt x="19224" y="437625"/>
                </a:lnTo>
                <a:lnTo>
                  <a:pt x="8657" y="482619"/>
                </a:lnTo>
                <a:lnTo>
                  <a:pt x="2192" y="528813"/>
                </a:lnTo>
                <a:lnTo>
                  <a:pt x="0" y="576059"/>
                </a:lnTo>
                <a:lnTo>
                  <a:pt x="2192" y="623303"/>
                </a:lnTo>
                <a:lnTo>
                  <a:pt x="8657" y="669495"/>
                </a:lnTo>
                <a:lnTo>
                  <a:pt x="19224" y="714487"/>
                </a:lnTo>
                <a:lnTo>
                  <a:pt x="33723" y="758131"/>
                </a:lnTo>
                <a:lnTo>
                  <a:pt x="51984" y="800279"/>
                </a:lnTo>
                <a:lnTo>
                  <a:pt x="73835" y="840782"/>
                </a:lnTo>
                <a:lnTo>
                  <a:pt x="99108" y="879493"/>
                </a:lnTo>
                <a:lnTo>
                  <a:pt x="127631" y="916262"/>
                </a:lnTo>
                <a:lnTo>
                  <a:pt x="159235" y="950941"/>
                </a:lnTo>
                <a:lnTo>
                  <a:pt x="193749" y="983383"/>
                </a:lnTo>
                <a:lnTo>
                  <a:pt x="231003" y="1013438"/>
                </a:lnTo>
                <a:lnTo>
                  <a:pt x="270827" y="1040960"/>
                </a:lnTo>
                <a:lnTo>
                  <a:pt x="313051" y="1065799"/>
                </a:lnTo>
                <a:lnTo>
                  <a:pt x="357504" y="1087807"/>
                </a:lnTo>
                <a:lnTo>
                  <a:pt x="404016" y="1106836"/>
                </a:lnTo>
                <a:lnTo>
                  <a:pt x="452417" y="1122738"/>
                </a:lnTo>
                <a:lnTo>
                  <a:pt x="502537" y="1135364"/>
                </a:lnTo>
                <a:lnTo>
                  <a:pt x="554204" y="1144566"/>
                </a:lnTo>
                <a:lnTo>
                  <a:pt x="607250" y="1150196"/>
                </a:lnTo>
                <a:lnTo>
                  <a:pt x="661504" y="1152105"/>
                </a:lnTo>
                <a:close/>
              </a:path>
            </a:pathLst>
          </a:custGeom>
          <a:solidFill>
            <a:srgbClr val="F9CD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0480" y="5057545"/>
            <a:ext cx="1323009" cy="1152105"/>
          </a:xfrm>
          <a:custGeom>
            <a:avLst/>
            <a:gdLst/>
            <a:ahLst/>
            <a:cxnLst/>
            <a:rect l="l" t="t" r="r" b="b"/>
            <a:pathLst>
              <a:path w="1323009" h="1152105">
                <a:moveTo>
                  <a:pt x="661504" y="1152105"/>
                </a:moveTo>
                <a:lnTo>
                  <a:pt x="715758" y="1150196"/>
                </a:lnTo>
                <a:lnTo>
                  <a:pt x="768804" y="1144566"/>
                </a:lnTo>
                <a:lnTo>
                  <a:pt x="820472" y="1135364"/>
                </a:lnTo>
                <a:lnTo>
                  <a:pt x="870592" y="1122738"/>
                </a:lnTo>
                <a:lnTo>
                  <a:pt x="918993" y="1106836"/>
                </a:lnTo>
                <a:lnTo>
                  <a:pt x="965505" y="1087807"/>
                </a:lnTo>
                <a:lnTo>
                  <a:pt x="1009958" y="1065799"/>
                </a:lnTo>
                <a:lnTo>
                  <a:pt x="1052181" y="1040960"/>
                </a:lnTo>
                <a:lnTo>
                  <a:pt x="1092005" y="1013438"/>
                </a:lnTo>
                <a:lnTo>
                  <a:pt x="1129260" y="983383"/>
                </a:lnTo>
                <a:lnTo>
                  <a:pt x="1163774" y="950941"/>
                </a:lnTo>
                <a:lnTo>
                  <a:pt x="1195378" y="916262"/>
                </a:lnTo>
                <a:lnTo>
                  <a:pt x="1223901" y="879493"/>
                </a:lnTo>
                <a:lnTo>
                  <a:pt x="1249174" y="840782"/>
                </a:lnTo>
                <a:lnTo>
                  <a:pt x="1271025" y="800279"/>
                </a:lnTo>
                <a:lnTo>
                  <a:pt x="1289286" y="758131"/>
                </a:lnTo>
                <a:lnTo>
                  <a:pt x="1303784" y="714487"/>
                </a:lnTo>
                <a:lnTo>
                  <a:pt x="1314351" y="669495"/>
                </a:lnTo>
                <a:lnTo>
                  <a:pt x="1320816" y="623303"/>
                </a:lnTo>
                <a:lnTo>
                  <a:pt x="1323009" y="576059"/>
                </a:lnTo>
                <a:lnTo>
                  <a:pt x="1320816" y="528813"/>
                </a:lnTo>
                <a:lnTo>
                  <a:pt x="1314351" y="482619"/>
                </a:lnTo>
                <a:lnTo>
                  <a:pt x="1303784" y="437625"/>
                </a:lnTo>
                <a:lnTo>
                  <a:pt x="1289286" y="393980"/>
                </a:lnTo>
                <a:lnTo>
                  <a:pt x="1271025" y="351831"/>
                </a:lnTo>
                <a:lnTo>
                  <a:pt x="1249174" y="311327"/>
                </a:lnTo>
                <a:lnTo>
                  <a:pt x="1223901" y="272616"/>
                </a:lnTo>
                <a:lnTo>
                  <a:pt x="1195378" y="235846"/>
                </a:lnTo>
                <a:lnTo>
                  <a:pt x="1163774" y="201166"/>
                </a:lnTo>
                <a:lnTo>
                  <a:pt x="1129260" y="168724"/>
                </a:lnTo>
                <a:lnTo>
                  <a:pt x="1092005" y="138668"/>
                </a:lnTo>
                <a:lnTo>
                  <a:pt x="1052181" y="111146"/>
                </a:lnTo>
                <a:lnTo>
                  <a:pt x="1009958" y="86307"/>
                </a:lnTo>
                <a:lnTo>
                  <a:pt x="965505" y="64298"/>
                </a:lnTo>
                <a:lnTo>
                  <a:pt x="918993" y="45269"/>
                </a:lnTo>
                <a:lnTo>
                  <a:pt x="870592" y="29367"/>
                </a:lnTo>
                <a:lnTo>
                  <a:pt x="820472" y="16741"/>
                </a:lnTo>
                <a:lnTo>
                  <a:pt x="768804" y="7539"/>
                </a:lnTo>
                <a:lnTo>
                  <a:pt x="715758" y="1909"/>
                </a:lnTo>
                <a:lnTo>
                  <a:pt x="661504" y="0"/>
                </a:lnTo>
                <a:lnTo>
                  <a:pt x="607250" y="1909"/>
                </a:lnTo>
                <a:lnTo>
                  <a:pt x="554204" y="7539"/>
                </a:lnTo>
                <a:lnTo>
                  <a:pt x="502537" y="16741"/>
                </a:lnTo>
                <a:lnTo>
                  <a:pt x="452417" y="29367"/>
                </a:lnTo>
                <a:lnTo>
                  <a:pt x="404016" y="45269"/>
                </a:lnTo>
                <a:lnTo>
                  <a:pt x="357504" y="64298"/>
                </a:lnTo>
                <a:lnTo>
                  <a:pt x="313051" y="86307"/>
                </a:lnTo>
                <a:lnTo>
                  <a:pt x="270827" y="111146"/>
                </a:lnTo>
                <a:lnTo>
                  <a:pt x="231003" y="138668"/>
                </a:lnTo>
                <a:lnTo>
                  <a:pt x="193749" y="168724"/>
                </a:lnTo>
                <a:lnTo>
                  <a:pt x="159235" y="201166"/>
                </a:lnTo>
                <a:lnTo>
                  <a:pt x="127631" y="235846"/>
                </a:lnTo>
                <a:lnTo>
                  <a:pt x="99108" y="272616"/>
                </a:lnTo>
                <a:lnTo>
                  <a:pt x="73835" y="311327"/>
                </a:lnTo>
                <a:lnTo>
                  <a:pt x="51984" y="351831"/>
                </a:lnTo>
                <a:lnTo>
                  <a:pt x="33723" y="393980"/>
                </a:lnTo>
                <a:lnTo>
                  <a:pt x="19224" y="437625"/>
                </a:lnTo>
                <a:lnTo>
                  <a:pt x="8657" y="482619"/>
                </a:lnTo>
                <a:lnTo>
                  <a:pt x="2192" y="528813"/>
                </a:lnTo>
                <a:lnTo>
                  <a:pt x="0" y="576059"/>
                </a:lnTo>
                <a:lnTo>
                  <a:pt x="2192" y="623303"/>
                </a:lnTo>
                <a:lnTo>
                  <a:pt x="8657" y="669495"/>
                </a:lnTo>
                <a:lnTo>
                  <a:pt x="19224" y="714487"/>
                </a:lnTo>
                <a:lnTo>
                  <a:pt x="33723" y="758131"/>
                </a:lnTo>
                <a:lnTo>
                  <a:pt x="51984" y="800279"/>
                </a:lnTo>
                <a:lnTo>
                  <a:pt x="73835" y="840782"/>
                </a:lnTo>
                <a:lnTo>
                  <a:pt x="99108" y="879493"/>
                </a:lnTo>
                <a:lnTo>
                  <a:pt x="127631" y="916262"/>
                </a:lnTo>
                <a:lnTo>
                  <a:pt x="159235" y="950941"/>
                </a:lnTo>
                <a:lnTo>
                  <a:pt x="193749" y="983383"/>
                </a:lnTo>
                <a:lnTo>
                  <a:pt x="231003" y="1013438"/>
                </a:lnTo>
                <a:lnTo>
                  <a:pt x="270827" y="1040960"/>
                </a:lnTo>
                <a:lnTo>
                  <a:pt x="313051" y="1065799"/>
                </a:lnTo>
                <a:lnTo>
                  <a:pt x="357504" y="1087807"/>
                </a:lnTo>
                <a:lnTo>
                  <a:pt x="404016" y="1106836"/>
                </a:lnTo>
                <a:lnTo>
                  <a:pt x="452417" y="1122738"/>
                </a:lnTo>
                <a:lnTo>
                  <a:pt x="502537" y="1135364"/>
                </a:lnTo>
                <a:lnTo>
                  <a:pt x="554204" y="1144566"/>
                </a:lnTo>
                <a:lnTo>
                  <a:pt x="607250" y="1150196"/>
                </a:lnTo>
                <a:lnTo>
                  <a:pt x="661504" y="1152105"/>
                </a:lnTo>
                <a:close/>
              </a:path>
            </a:pathLst>
          </a:custGeom>
          <a:solidFill>
            <a:srgbClr val="F9CD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34480" y="5120542"/>
            <a:ext cx="1323009" cy="1152105"/>
          </a:xfrm>
          <a:custGeom>
            <a:avLst/>
            <a:gdLst/>
            <a:ahLst/>
            <a:cxnLst/>
            <a:rect l="l" t="t" r="r" b="b"/>
            <a:pathLst>
              <a:path w="1323009" h="1152105">
                <a:moveTo>
                  <a:pt x="661504" y="1152105"/>
                </a:moveTo>
                <a:lnTo>
                  <a:pt x="715758" y="1150196"/>
                </a:lnTo>
                <a:lnTo>
                  <a:pt x="768804" y="1144566"/>
                </a:lnTo>
                <a:lnTo>
                  <a:pt x="820472" y="1135364"/>
                </a:lnTo>
                <a:lnTo>
                  <a:pt x="870592" y="1122738"/>
                </a:lnTo>
                <a:lnTo>
                  <a:pt x="918993" y="1106836"/>
                </a:lnTo>
                <a:lnTo>
                  <a:pt x="965505" y="1087807"/>
                </a:lnTo>
                <a:lnTo>
                  <a:pt x="1009958" y="1065799"/>
                </a:lnTo>
                <a:lnTo>
                  <a:pt x="1052181" y="1040960"/>
                </a:lnTo>
                <a:lnTo>
                  <a:pt x="1092005" y="1013438"/>
                </a:lnTo>
                <a:lnTo>
                  <a:pt x="1129260" y="983383"/>
                </a:lnTo>
                <a:lnTo>
                  <a:pt x="1163774" y="950941"/>
                </a:lnTo>
                <a:lnTo>
                  <a:pt x="1195378" y="916262"/>
                </a:lnTo>
                <a:lnTo>
                  <a:pt x="1223901" y="879493"/>
                </a:lnTo>
                <a:lnTo>
                  <a:pt x="1249174" y="840782"/>
                </a:lnTo>
                <a:lnTo>
                  <a:pt x="1271025" y="800279"/>
                </a:lnTo>
                <a:lnTo>
                  <a:pt x="1289286" y="758131"/>
                </a:lnTo>
                <a:lnTo>
                  <a:pt x="1303784" y="714487"/>
                </a:lnTo>
                <a:lnTo>
                  <a:pt x="1314351" y="669495"/>
                </a:lnTo>
                <a:lnTo>
                  <a:pt x="1320816" y="623303"/>
                </a:lnTo>
                <a:lnTo>
                  <a:pt x="1323009" y="576059"/>
                </a:lnTo>
                <a:lnTo>
                  <a:pt x="1320816" y="528813"/>
                </a:lnTo>
                <a:lnTo>
                  <a:pt x="1314351" y="482619"/>
                </a:lnTo>
                <a:lnTo>
                  <a:pt x="1303784" y="437625"/>
                </a:lnTo>
                <a:lnTo>
                  <a:pt x="1289286" y="393980"/>
                </a:lnTo>
                <a:lnTo>
                  <a:pt x="1271025" y="351831"/>
                </a:lnTo>
                <a:lnTo>
                  <a:pt x="1249174" y="311327"/>
                </a:lnTo>
                <a:lnTo>
                  <a:pt x="1223901" y="272616"/>
                </a:lnTo>
                <a:lnTo>
                  <a:pt x="1195378" y="235846"/>
                </a:lnTo>
                <a:lnTo>
                  <a:pt x="1163774" y="201166"/>
                </a:lnTo>
                <a:lnTo>
                  <a:pt x="1129260" y="168724"/>
                </a:lnTo>
                <a:lnTo>
                  <a:pt x="1092005" y="138668"/>
                </a:lnTo>
                <a:lnTo>
                  <a:pt x="1052181" y="111146"/>
                </a:lnTo>
                <a:lnTo>
                  <a:pt x="1009958" y="86307"/>
                </a:lnTo>
                <a:lnTo>
                  <a:pt x="965505" y="64298"/>
                </a:lnTo>
                <a:lnTo>
                  <a:pt x="918993" y="45269"/>
                </a:lnTo>
                <a:lnTo>
                  <a:pt x="870592" y="29367"/>
                </a:lnTo>
                <a:lnTo>
                  <a:pt x="820472" y="16741"/>
                </a:lnTo>
                <a:lnTo>
                  <a:pt x="768804" y="7539"/>
                </a:lnTo>
                <a:lnTo>
                  <a:pt x="715758" y="1909"/>
                </a:lnTo>
                <a:lnTo>
                  <a:pt x="661504" y="0"/>
                </a:lnTo>
                <a:lnTo>
                  <a:pt x="607250" y="1909"/>
                </a:lnTo>
                <a:lnTo>
                  <a:pt x="554204" y="7539"/>
                </a:lnTo>
                <a:lnTo>
                  <a:pt x="502537" y="16741"/>
                </a:lnTo>
                <a:lnTo>
                  <a:pt x="452417" y="29367"/>
                </a:lnTo>
                <a:lnTo>
                  <a:pt x="404016" y="45269"/>
                </a:lnTo>
                <a:lnTo>
                  <a:pt x="357504" y="64298"/>
                </a:lnTo>
                <a:lnTo>
                  <a:pt x="313051" y="86307"/>
                </a:lnTo>
                <a:lnTo>
                  <a:pt x="270827" y="111146"/>
                </a:lnTo>
                <a:lnTo>
                  <a:pt x="231003" y="138668"/>
                </a:lnTo>
                <a:lnTo>
                  <a:pt x="193749" y="168724"/>
                </a:lnTo>
                <a:lnTo>
                  <a:pt x="159235" y="201166"/>
                </a:lnTo>
                <a:lnTo>
                  <a:pt x="127631" y="235846"/>
                </a:lnTo>
                <a:lnTo>
                  <a:pt x="99108" y="272616"/>
                </a:lnTo>
                <a:lnTo>
                  <a:pt x="73835" y="311327"/>
                </a:lnTo>
                <a:lnTo>
                  <a:pt x="51984" y="351831"/>
                </a:lnTo>
                <a:lnTo>
                  <a:pt x="33723" y="393980"/>
                </a:lnTo>
                <a:lnTo>
                  <a:pt x="19224" y="437625"/>
                </a:lnTo>
                <a:lnTo>
                  <a:pt x="8657" y="482619"/>
                </a:lnTo>
                <a:lnTo>
                  <a:pt x="2192" y="528813"/>
                </a:lnTo>
                <a:lnTo>
                  <a:pt x="0" y="576059"/>
                </a:lnTo>
                <a:lnTo>
                  <a:pt x="2192" y="623303"/>
                </a:lnTo>
                <a:lnTo>
                  <a:pt x="8657" y="669495"/>
                </a:lnTo>
                <a:lnTo>
                  <a:pt x="19224" y="714487"/>
                </a:lnTo>
                <a:lnTo>
                  <a:pt x="33723" y="758131"/>
                </a:lnTo>
                <a:lnTo>
                  <a:pt x="51984" y="800279"/>
                </a:lnTo>
                <a:lnTo>
                  <a:pt x="73835" y="840782"/>
                </a:lnTo>
                <a:lnTo>
                  <a:pt x="99108" y="879493"/>
                </a:lnTo>
                <a:lnTo>
                  <a:pt x="127631" y="916262"/>
                </a:lnTo>
                <a:lnTo>
                  <a:pt x="159235" y="950941"/>
                </a:lnTo>
                <a:lnTo>
                  <a:pt x="193749" y="983383"/>
                </a:lnTo>
                <a:lnTo>
                  <a:pt x="231003" y="1013438"/>
                </a:lnTo>
                <a:lnTo>
                  <a:pt x="270827" y="1040960"/>
                </a:lnTo>
                <a:lnTo>
                  <a:pt x="313051" y="1065799"/>
                </a:lnTo>
                <a:lnTo>
                  <a:pt x="357504" y="1087807"/>
                </a:lnTo>
                <a:lnTo>
                  <a:pt x="404016" y="1106836"/>
                </a:lnTo>
                <a:lnTo>
                  <a:pt x="452417" y="1122738"/>
                </a:lnTo>
                <a:lnTo>
                  <a:pt x="502537" y="1135364"/>
                </a:lnTo>
                <a:lnTo>
                  <a:pt x="554204" y="1144566"/>
                </a:lnTo>
                <a:lnTo>
                  <a:pt x="607250" y="1150196"/>
                </a:lnTo>
                <a:lnTo>
                  <a:pt x="661504" y="1152105"/>
                </a:lnTo>
                <a:close/>
              </a:path>
            </a:pathLst>
          </a:custGeom>
          <a:solidFill>
            <a:srgbClr val="F9CD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09480" y="5525540"/>
            <a:ext cx="1323009" cy="1152105"/>
          </a:xfrm>
          <a:custGeom>
            <a:avLst/>
            <a:gdLst/>
            <a:ahLst/>
            <a:cxnLst/>
            <a:rect l="l" t="t" r="r" b="b"/>
            <a:pathLst>
              <a:path w="1323009" h="1152105">
                <a:moveTo>
                  <a:pt x="661504" y="1152105"/>
                </a:moveTo>
                <a:lnTo>
                  <a:pt x="715758" y="1150196"/>
                </a:lnTo>
                <a:lnTo>
                  <a:pt x="768804" y="1144566"/>
                </a:lnTo>
                <a:lnTo>
                  <a:pt x="820472" y="1135364"/>
                </a:lnTo>
                <a:lnTo>
                  <a:pt x="870592" y="1122738"/>
                </a:lnTo>
                <a:lnTo>
                  <a:pt x="918993" y="1106836"/>
                </a:lnTo>
                <a:lnTo>
                  <a:pt x="965505" y="1087807"/>
                </a:lnTo>
                <a:lnTo>
                  <a:pt x="1009958" y="1065799"/>
                </a:lnTo>
                <a:lnTo>
                  <a:pt x="1052181" y="1040960"/>
                </a:lnTo>
                <a:lnTo>
                  <a:pt x="1092005" y="1013438"/>
                </a:lnTo>
                <a:lnTo>
                  <a:pt x="1129260" y="983383"/>
                </a:lnTo>
                <a:lnTo>
                  <a:pt x="1163774" y="950941"/>
                </a:lnTo>
                <a:lnTo>
                  <a:pt x="1195378" y="916262"/>
                </a:lnTo>
                <a:lnTo>
                  <a:pt x="1223901" y="879493"/>
                </a:lnTo>
                <a:lnTo>
                  <a:pt x="1249174" y="840782"/>
                </a:lnTo>
                <a:lnTo>
                  <a:pt x="1271025" y="800279"/>
                </a:lnTo>
                <a:lnTo>
                  <a:pt x="1289286" y="758131"/>
                </a:lnTo>
                <a:lnTo>
                  <a:pt x="1303784" y="714487"/>
                </a:lnTo>
                <a:lnTo>
                  <a:pt x="1314351" y="669495"/>
                </a:lnTo>
                <a:lnTo>
                  <a:pt x="1320816" y="623303"/>
                </a:lnTo>
                <a:lnTo>
                  <a:pt x="1323009" y="576059"/>
                </a:lnTo>
                <a:lnTo>
                  <a:pt x="1320816" y="528813"/>
                </a:lnTo>
                <a:lnTo>
                  <a:pt x="1314351" y="482619"/>
                </a:lnTo>
                <a:lnTo>
                  <a:pt x="1303784" y="437625"/>
                </a:lnTo>
                <a:lnTo>
                  <a:pt x="1289286" y="393980"/>
                </a:lnTo>
                <a:lnTo>
                  <a:pt x="1271025" y="351831"/>
                </a:lnTo>
                <a:lnTo>
                  <a:pt x="1249174" y="311327"/>
                </a:lnTo>
                <a:lnTo>
                  <a:pt x="1223901" y="272616"/>
                </a:lnTo>
                <a:lnTo>
                  <a:pt x="1195378" y="235846"/>
                </a:lnTo>
                <a:lnTo>
                  <a:pt x="1163774" y="201166"/>
                </a:lnTo>
                <a:lnTo>
                  <a:pt x="1129260" y="168724"/>
                </a:lnTo>
                <a:lnTo>
                  <a:pt x="1092005" y="138668"/>
                </a:lnTo>
                <a:lnTo>
                  <a:pt x="1052181" y="111146"/>
                </a:lnTo>
                <a:lnTo>
                  <a:pt x="1009958" y="86307"/>
                </a:lnTo>
                <a:lnTo>
                  <a:pt x="965505" y="64298"/>
                </a:lnTo>
                <a:lnTo>
                  <a:pt x="918993" y="45269"/>
                </a:lnTo>
                <a:lnTo>
                  <a:pt x="870592" y="29367"/>
                </a:lnTo>
                <a:lnTo>
                  <a:pt x="820472" y="16741"/>
                </a:lnTo>
                <a:lnTo>
                  <a:pt x="768804" y="7539"/>
                </a:lnTo>
                <a:lnTo>
                  <a:pt x="715758" y="1909"/>
                </a:lnTo>
                <a:lnTo>
                  <a:pt x="661504" y="0"/>
                </a:lnTo>
                <a:lnTo>
                  <a:pt x="607250" y="1909"/>
                </a:lnTo>
                <a:lnTo>
                  <a:pt x="554204" y="7539"/>
                </a:lnTo>
                <a:lnTo>
                  <a:pt x="502537" y="16741"/>
                </a:lnTo>
                <a:lnTo>
                  <a:pt x="452417" y="29367"/>
                </a:lnTo>
                <a:lnTo>
                  <a:pt x="404016" y="45269"/>
                </a:lnTo>
                <a:lnTo>
                  <a:pt x="357504" y="64298"/>
                </a:lnTo>
                <a:lnTo>
                  <a:pt x="313051" y="86307"/>
                </a:lnTo>
                <a:lnTo>
                  <a:pt x="270827" y="111146"/>
                </a:lnTo>
                <a:lnTo>
                  <a:pt x="231003" y="138668"/>
                </a:lnTo>
                <a:lnTo>
                  <a:pt x="193749" y="168724"/>
                </a:lnTo>
                <a:lnTo>
                  <a:pt x="159235" y="201166"/>
                </a:lnTo>
                <a:lnTo>
                  <a:pt x="127631" y="235846"/>
                </a:lnTo>
                <a:lnTo>
                  <a:pt x="99108" y="272616"/>
                </a:lnTo>
                <a:lnTo>
                  <a:pt x="73835" y="311327"/>
                </a:lnTo>
                <a:lnTo>
                  <a:pt x="51984" y="351831"/>
                </a:lnTo>
                <a:lnTo>
                  <a:pt x="33723" y="393980"/>
                </a:lnTo>
                <a:lnTo>
                  <a:pt x="19224" y="437625"/>
                </a:lnTo>
                <a:lnTo>
                  <a:pt x="8657" y="482619"/>
                </a:lnTo>
                <a:lnTo>
                  <a:pt x="2192" y="528813"/>
                </a:lnTo>
                <a:lnTo>
                  <a:pt x="0" y="576059"/>
                </a:lnTo>
                <a:lnTo>
                  <a:pt x="2192" y="623303"/>
                </a:lnTo>
                <a:lnTo>
                  <a:pt x="8657" y="669495"/>
                </a:lnTo>
                <a:lnTo>
                  <a:pt x="19224" y="714487"/>
                </a:lnTo>
                <a:lnTo>
                  <a:pt x="33723" y="758131"/>
                </a:lnTo>
                <a:lnTo>
                  <a:pt x="51984" y="800279"/>
                </a:lnTo>
                <a:lnTo>
                  <a:pt x="73835" y="840782"/>
                </a:lnTo>
                <a:lnTo>
                  <a:pt x="99108" y="879493"/>
                </a:lnTo>
                <a:lnTo>
                  <a:pt x="127631" y="916262"/>
                </a:lnTo>
                <a:lnTo>
                  <a:pt x="159235" y="950941"/>
                </a:lnTo>
                <a:lnTo>
                  <a:pt x="193749" y="983383"/>
                </a:lnTo>
                <a:lnTo>
                  <a:pt x="231003" y="1013438"/>
                </a:lnTo>
                <a:lnTo>
                  <a:pt x="270827" y="1040960"/>
                </a:lnTo>
                <a:lnTo>
                  <a:pt x="313051" y="1065799"/>
                </a:lnTo>
                <a:lnTo>
                  <a:pt x="357504" y="1087807"/>
                </a:lnTo>
                <a:lnTo>
                  <a:pt x="404016" y="1106836"/>
                </a:lnTo>
                <a:lnTo>
                  <a:pt x="452417" y="1122738"/>
                </a:lnTo>
                <a:lnTo>
                  <a:pt x="502537" y="1135364"/>
                </a:lnTo>
                <a:lnTo>
                  <a:pt x="554204" y="1144566"/>
                </a:lnTo>
                <a:lnTo>
                  <a:pt x="607250" y="1150196"/>
                </a:lnTo>
                <a:lnTo>
                  <a:pt x="661504" y="1152105"/>
                </a:lnTo>
                <a:close/>
              </a:path>
            </a:pathLst>
          </a:custGeom>
          <a:solidFill>
            <a:srgbClr val="F9CD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41010" y="5741551"/>
            <a:ext cx="985469" cy="858177"/>
          </a:xfrm>
          <a:custGeom>
            <a:avLst/>
            <a:gdLst/>
            <a:ahLst/>
            <a:cxnLst/>
            <a:rect l="l" t="t" r="r" b="b"/>
            <a:pathLst>
              <a:path w="985469" h="858177">
                <a:moveTo>
                  <a:pt x="492734" y="858177"/>
                </a:moveTo>
                <a:lnTo>
                  <a:pt x="533147" y="856754"/>
                </a:lnTo>
                <a:lnTo>
                  <a:pt x="572660" y="852560"/>
                </a:lnTo>
                <a:lnTo>
                  <a:pt x="611146" y="845706"/>
                </a:lnTo>
                <a:lnTo>
                  <a:pt x="648479" y="836301"/>
                </a:lnTo>
                <a:lnTo>
                  <a:pt x="684531" y="824456"/>
                </a:lnTo>
                <a:lnTo>
                  <a:pt x="719177" y="810282"/>
                </a:lnTo>
                <a:lnTo>
                  <a:pt x="752288" y="793888"/>
                </a:lnTo>
                <a:lnTo>
                  <a:pt x="783739" y="775386"/>
                </a:lnTo>
                <a:lnTo>
                  <a:pt x="813403" y="754886"/>
                </a:lnTo>
                <a:lnTo>
                  <a:pt x="841152" y="732497"/>
                </a:lnTo>
                <a:lnTo>
                  <a:pt x="866861" y="708332"/>
                </a:lnTo>
                <a:lnTo>
                  <a:pt x="890401" y="682499"/>
                </a:lnTo>
                <a:lnTo>
                  <a:pt x="911647" y="655110"/>
                </a:lnTo>
                <a:lnTo>
                  <a:pt x="930472" y="626275"/>
                </a:lnTo>
                <a:lnTo>
                  <a:pt x="946748" y="596105"/>
                </a:lnTo>
                <a:lnTo>
                  <a:pt x="960349" y="564709"/>
                </a:lnTo>
                <a:lnTo>
                  <a:pt x="971149" y="532198"/>
                </a:lnTo>
                <a:lnTo>
                  <a:pt x="979020" y="498683"/>
                </a:lnTo>
                <a:lnTo>
                  <a:pt x="983835" y="464274"/>
                </a:lnTo>
                <a:lnTo>
                  <a:pt x="985469" y="429082"/>
                </a:lnTo>
                <a:lnTo>
                  <a:pt x="983835" y="393889"/>
                </a:lnTo>
                <a:lnTo>
                  <a:pt x="979020" y="359481"/>
                </a:lnTo>
                <a:lnTo>
                  <a:pt x="971149" y="325966"/>
                </a:lnTo>
                <a:lnTo>
                  <a:pt x="960349" y="293456"/>
                </a:lnTo>
                <a:lnTo>
                  <a:pt x="946748" y="262061"/>
                </a:lnTo>
                <a:lnTo>
                  <a:pt x="930472" y="231891"/>
                </a:lnTo>
                <a:lnTo>
                  <a:pt x="911647" y="203057"/>
                </a:lnTo>
                <a:lnTo>
                  <a:pt x="890401" y="175669"/>
                </a:lnTo>
                <a:lnTo>
                  <a:pt x="866861" y="149837"/>
                </a:lnTo>
                <a:lnTo>
                  <a:pt x="841152" y="125672"/>
                </a:lnTo>
                <a:lnTo>
                  <a:pt x="813403" y="103285"/>
                </a:lnTo>
                <a:lnTo>
                  <a:pt x="783739" y="82786"/>
                </a:lnTo>
                <a:lnTo>
                  <a:pt x="752288" y="64284"/>
                </a:lnTo>
                <a:lnTo>
                  <a:pt x="719177" y="47892"/>
                </a:lnTo>
                <a:lnTo>
                  <a:pt x="684531" y="33718"/>
                </a:lnTo>
                <a:lnTo>
                  <a:pt x="648479" y="21874"/>
                </a:lnTo>
                <a:lnTo>
                  <a:pt x="611146" y="12469"/>
                </a:lnTo>
                <a:lnTo>
                  <a:pt x="572660" y="5615"/>
                </a:lnTo>
                <a:lnTo>
                  <a:pt x="533147" y="1422"/>
                </a:lnTo>
                <a:lnTo>
                  <a:pt x="492734" y="0"/>
                </a:lnTo>
                <a:lnTo>
                  <a:pt x="452321" y="1422"/>
                </a:lnTo>
                <a:lnTo>
                  <a:pt x="412809" y="5615"/>
                </a:lnTo>
                <a:lnTo>
                  <a:pt x="374322" y="12469"/>
                </a:lnTo>
                <a:lnTo>
                  <a:pt x="336990" y="21874"/>
                </a:lnTo>
                <a:lnTo>
                  <a:pt x="300937" y="33718"/>
                </a:lnTo>
                <a:lnTo>
                  <a:pt x="266292" y="47892"/>
                </a:lnTo>
                <a:lnTo>
                  <a:pt x="233180" y="64284"/>
                </a:lnTo>
                <a:lnTo>
                  <a:pt x="201729" y="82786"/>
                </a:lnTo>
                <a:lnTo>
                  <a:pt x="172065" y="103285"/>
                </a:lnTo>
                <a:lnTo>
                  <a:pt x="144316" y="125672"/>
                </a:lnTo>
                <a:lnTo>
                  <a:pt x="118608" y="149837"/>
                </a:lnTo>
                <a:lnTo>
                  <a:pt x="95067" y="175669"/>
                </a:lnTo>
                <a:lnTo>
                  <a:pt x="73821" y="203057"/>
                </a:lnTo>
                <a:lnTo>
                  <a:pt x="54997" y="231891"/>
                </a:lnTo>
                <a:lnTo>
                  <a:pt x="38720" y="262061"/>
                </a:lnTo>
                <a:lnTo>
                  <a:pt x="25119" y="293456"/>
                </a:lnTo>
                <a:lnTo>
                  <a:pt x="14319" y="325966"/>
                </a:lnTo>
                <a:lnTo>
                  <a:pt x="6448" y="359481"/>
                </a:lnTo>
                <a:lnTo>
                  <a:pt x="1633" y="393889"/>
                </a:lnTo>
                <a:lnTo>
                  <a:pt x="0" y="429082"/>
                </a:lnTo>
                <a:lnTo>
                  <a:pt x="1633" y="464274"/>
                </a:lnTo>
                <a:lnTo>
                  <a:pt x="6448" y="498683"/>
                </a:lnTo>
                <a:lnTo>
                  <a:pt x="14319" y="532198"/>
                </a:lnTo>
                <a:lnTo>
                  <a:pt x="25119" y="564709"/>
                </a:lnTo>
                <a:lnTo>
                  <a:pt x="38720" y="596105"/>
                </a:lnTo>
                <a:lnTo>
                  <a:pt x="54997" y="626275"/>
                </a:lnTo>
                <a:lnTo>
                  <a:pt x="73821" y="655110"/>
                </a:lnTo>
                <a:lnTo>
                  <a:pt x="95067" y="682499"/>
                </a:lnTo>
                <a:lnTo>
                  <a:pt x="118608" y="708332"/>
                </a:lnTo>
                <a:lnTo>
                  <a:pt x="144316" y="732497"/>
                </a:lnTo>
                <a:lnTo>
                  <a:pt x="172065" y="754886"/>
                </a:lnTo>
                <a:lnTo>
                  <a:pt x="201729" y="775386"/>
                </a:lnTo>
                <a:lnTo>
                  <a:pt x="233180" y="793888"/>
                </a:lnTo>
                <a:lnTo>
                  <a:pt x="266292" y="810282"/>
                </a:lnTo>
                <a:lnTo>
                  <a:pt x="300937" y="824456"/>
                </a:lnTo>
                <a:lnTo>
                  <a:pt x="336990" y="836301"/>
                </a:lnTo>
                <a:lnTo>
                  <a:pt x="374322" y="845706"/>
                </a:lnTo>
                <a:lnTo>
                  <a:pt x="412809" y="852560"/>
                </a:lnTo>
                <a:lnTo>
                  <a:pt x="452321" y="856754"/>
                </a:lnTo>
                <a:lnTo>
                  <a:pt x="492734" y="858177"/>
                </a:lnTo>
                <a:close/>
              </a:path>
            </a:pathLst>
          </a:custGeom>
          <a:solidFill>
            <a:srgbClr val="F9CD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81322" y="6773235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5" y="94166"/>
                </a:lnTo>
                <a:lnTo>
                  <a:pt x="7632" y="105175"/>
                </a:lnTo>
                <a:lnTo>
                  <a:pt x="14667" y="115402"/>
                </a:lnTo>
                <a:lnTo>
                  <a:pt x="23686" y="124709"/>
                </a:lnTo>
                <a:lnTo>
                  <a:pt x="34493" y="132958"/>
                </a:lnTo>
                <a:lnTo>
                  <a:pt x="46893" y="140012"/>
                </a:lnTo>
                <a:lnTo>
                  <a:pt x="60690" y="145733"/>
                </a:lnTo>
                <a:lnTo>
                  <a:pt x="75691" y="149985"/>
                </a:lnTo>
                <a:lnTo>
                  <a:pt x="91700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F9CD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8542" y="6921427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96" y="752"/>
                </a:lnTo>
                <a:lnTo>
                  <a:pt x="41882" y="4083"/>
                </a:lnTo>
                <a:lnTo>
                  <a:pt x="28052" y="9769"/>
                </a:lnTo>
                <a:lnTo>
                  <a:pt x="16477" y="17474"/>
                </a:lnTo>
                <a:lnTo>
                  <a:pt x="7630" y="26863"/>
                </a:lnTo>
                <a:lnTo>
                  <a:pt x="1980" y="37600"/>
                </a:lnTo>
                <a:lnTo>
                  <a:pt x="0" y="49352"/>
                </a:lnTo>
                <a:lnTo>
                  <a:pt x="1057" y="57910"/>
                </a:lnTo>
                <a:lnTo>
                  <a:pt x="5753" y="68960"/>
                </a:lnTo>
                <a:lnTo>
                  <a:pt x="13776" y="78746"/>
                </a:lnTo>
                <a:lnTo>
                  <a:pt x="24651" y="86934"/>
                </a:lnTo>
                <a:lnTo>
                  <a:pt x="37907" y="93191"/>
                </a:lnTo>
                <a:lnTo>
                  <a:pt x="53072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F9CD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25899" y="6599726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9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92"/>
                </a:lnTo>
                <a:lnTo>
                  <a:pt x="1510" y="108439"/>
                </a:lnTo>
                <a:lnTo>
                  <a:pt x="5048" y="120362"/>
                </a:lnTo>
                <a:lnTo>
                  <a:pt x="10509" y="131654"/>
                </a:lnTo>
                <a:lnTo>
                  <a:pt x="17752" y="142208"/>
                </a:lnTo>
                <a:lnTo>
                  <a:pt x="26637" y="151918"/>
                </a:lnTo>
                <a:lnTo>
                  <a:pt x="37023" y="160676"/>
                </a:lnTo>
                <a:lnTo>
                  <a:pt x="48770" y="168377"/>
                </a:lnTo>
                <a:lnTo>
                  <a:pt x="61738" y="174913"/>
                </a:lnTo>
                <a:lnTo>
                  <a:pt x="75784" y="180177"/>
                </a:lnTo>
                <a:lnTo>
                  <a:pt x="90771" y="184063"/>
                </a:lnTo>
                <a:lnTo>
                  <a:pt x="106556" y="186464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F9CD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7215" y="5661058"/>
            <a:ext cx="1323009" cy="1152105"/>
          </a:xfrm>
          <a:custGeom>
            <a:avLst/>
            <a:gdLst/>
            <a:ahLst/>
            <a:cxnLst/>
            <a:rect l="l" t="t" r="r" b="b"/>
            <a:pathLst>
              <a:path w="1323009" h="1152105">
                <a:moveTo>
                  <a:pt x="661504" y="0"/>
                </a:moveTo>
                <a:lnTo>
                  <a:pt x="607250" y="1909"/>
                </a:lnTo>
                <a:lnTo>
                  <a:pt x="554204" y="7539"/>
                </a:lnTo>
                <a:lnTo>
                  <a:pt x="502537" y="16741"/>
                </a:lnTo>
                <a:lnTo>
                  <a:pt x="452417" y="29367"/>
                </a:lnTo>
                <a:lnTo>
                  <a:pt x="404016" y="45269"/>
                </a:lnTo>
                <a:lnTo>
                  <a:pt x="357504" y="64298"/>
                </a:lnTo>
                <a:lnTo>
                  <a:pt x="313051" y="86306"/>
                </a:lnTo>
                <a:lnTo>
                  <a:pt x="270827" y="111145"/>
                </a:lnTo>
                <a:lnTo>
                  <a:pt x="231003" y="138666"/>
                </a:lnTo>
                <a:lnTo>
                  <a:pt x="193749" y="168722"/>
                </a:lnTo>
                <a:lnTo>
                  <a:pt x="159235" y="201164"/>
                </a:lnTo>
                <a:lnTo>
                  <a:pt x="127631" y="235843"/>
                </a:lnTo>
                <a:lnTo>
                  <a:pt x="99108" y="272612"/>
                </a:lnTo>
                <a:lnTo>
                  <a:pt x="73835" y="311322"/>
                </a:lnTo>
                <a:lnTo>
                  <a:pt x="51984" y="351826"/>
                </a:lnTo>
                <a:lnTo>
                  <a:pt x="33723" y="393973"/>
                </a:lnTo>
                <a:lnTo>
                  <a:pt x="19224" y="437618"/>
                </a:lnTo>
                <a:lnTo>
                  <a:pt x="8657" y="482610"/>
                </a:lnTo>
                <a:lnTo>
                  <a:pt x="2192" y="528802"/>
                </a:lnTo>
                <a:lnTo>
                  <a:pt x="0" y="576046"/>
                </a:lnTo>
                <a:lnTo>
                  <a:pt x="2192" y="623292"/>
                </a:lnTo>
                <a:lnTo>
                  <a:pt x="8657" y="669486"/>
                </a:lnTo>
                <a:lnTo>
                  <a:pt x="19224" y="714479"/>
                </a:lnTo>
                <a:lnTo>
                  <a:pt x="33723" y="758125"/>
                </a:lnTo>
                <a:lnTo>
                  <a:pt x="51984" y="800274"/>
                </a:lnTo>
                <a:lnTo>
                  <a:pt x="73835" y="840778"/>
                </a:lnTo>
                <a:lnTo>
                  <a:pt x="99108" y="879489"/>
                </a:lnTo>
                <a:lnTo>
                  <a:pt x="127631" y="916259"/>
                </a:lnTo>
                <a:lnTo>
                  <a:pt x="159235" y="950939"/>
                </a:lnTo>
                <a:lnTo>
                  <a:pt x="193749" y="983381"/>
                </a:lnTo>
                <a:lnTo>
                  <a:pt x="231003" y="1013437"/>
                </a:lnTo>
                <a:lnTo>
                  <a:pt x="270827" y="1040959"/>
                </a:lnTo>
                <a:lnTo>
                  <a:pt x="313051" y="1065798"/>
                </a:lnTo>
                <a:lnTo>
                  <a:pt x="357504" y="1087807"/>
                </a:lnTo>
                <a:lnTo>
                  <a:pt x="404016" y="1106836"/>
                </a:lnTo>
                <a:lnTo>
                  <a:pt x="452417" y="1122737"/>
                </a:lnTo>
                <a:lnTo>
                  <a:pt x="502537" y="1135364"/>
                </a:lnTo>
                <a:lnTo>
                  <a:pt x="554204" y="1144566"/>
                </a:lnTo>
                <a:lnTo>
                  <a:pt x="607250" y="1150196"/>
                </a:lnTo>
                <a:lnTo>
                  <a:pt x="661504" y="1152105"/>
                </a:lnTo>
                <a:lnTo>
                  <a:pt x="715758" y="1150196"/>
                </a:lnTo>
                <a:lnTo>
                  <a:pt x="768804" y="1144566"/>
                </a:lnTo>
                <a:lnTo>
                  <a:pt x="820472" y="1135364"/>
                </a:lnTo>
                <a:lnTo>
                  <a:pt x="870592" y="1122737"/>
                </a:lnTo>
                <a:lnTo>
                  <a:pt x="918993" y="1106836"/>
                </a:lnTo>
                <a:lnTo>
                  <a:pt x="965505" y="1087807"/>
                </a:lnTo>
                <a:lnTo>
                  <a:pt x="1009958" y="1065798"/>
                </a:lnTo>
                <a:lnTo>
                  <a:pt x="1052181" y="1040959"/>
                </a:lnTo>
                <a:lnTo>
                  <a:pt x="1092005" y="1013437"/>
                </a:lnTo>
                <a:lnTo>
                  <a:pt x="1129260" y="983381"/>
                </a:lnTo>
                <a:lnTo>
                  <a:pt x="1163774" y="950939"/>
                </a:lnTo>
                <a:lnTo>
                  <a:pt x="1195378" y="916259"/>
                </a:lnTo>
                <a:lnTo>
                  <a:pt x="1223901" y="879489"/>
                </a:lnTo>
                <a:lnTo>
                  <a:pt x="1249174" y="840778"/>
                </a:lnTo>
                <a:lnTo>
                  <a:pt x="1271025" y="800274"/>
                </a:lnTo>
                <a:lnTo>
                  <a:pt x="1289286" y="758125"/>
                </a:lnTo>
                <a:lnTo>
                  <a:pt x="1303784" y="714479"/>
                </a:lnTo>
                <a:lnTo>
                  <a:pt x="1314351" y="669486"/>
                </a:lnTo>
                <a:lnTo>
                  <a:pt x="1320816" y="623292"/>
                </a:lnTo>
                <a:lnTo>
                  <a:pt x="1323009" y="576046"/>
                </a:lnTo>
                <a:lnTo>
                  <a:pt x="1320816" y="528802"/>
                </a:lnTo>
                <a:lnTo>
                  <a:pt x="1314351" y="482610"/>
                </a:lnTo>
                <a:lnTo>
                  <a:pt x="1303784" y="437618"/>
                </a:lnTo>
                <a:lnTo>
                  <a:pt x="1289286" y="393973"/>
                </a:lnTo>
                <a:lnTo>
                  <a:pt x="1271025" y="351826"/>
                </a:lnTo>
                <a:lnTo>
                  <a:pt x="1249174" y="311322"/>
                </a:lnTo>
                <a:lnTo>
                  <a:pt x="1223901" y="272612"/>
                </a:lnTo>
                <a:lnTo>
                  <a:pt x="1195378" y="235843"/>
                </a:lnTo>
                <a:lnTo>
                  <a:pt x="1163774" y="201164"/>
                </a:lnTo>
                <a:lnTo>
                  <a:pt x="1129260" y="168722"/>
                </a:lnTo>
                <a:lnTo>
                  <a:pt x="1092005" y="138666"/>
                </a:lnTo>
                <a:lnTo>
                  <a:pt x="1052181" y="111145"/>
                </a:lnTo>
                <a:lnTo>
                  <a:pt x="1009958" y="86306"/>
                </a:lnTo>
                <a:lnTo>
                  <a:pt x="965505" y="64298"/>
                </a:lnTo>
                <a:lnTo>
                  <a:pt x="918993" y="45269"/>
                </a:lnTo>
                <a:lnTo>
                  <a:pt x="870592" y="29367"/>
                </a:lnTo>
                <a:lnTo>
                  <a:pt x="820472" y="16741"/>
                </a:lnTo>
                <a:lnTo>
                  <a:pt x="768804" y="7539"/>
                </a:lnTo>
                <a:lnTo>
                  <a:pt x="715758" y="1909"/>
                </a:lnTo>
                <a:lnTo>
                  <a:pt x="661504" y="0"/>
                </a:lnTo>
                <a:close/>
              </a:path>
            </a:pathLst>
          </a:custGeom>
          <a:solidFill>
            <a:srgbClr val="ACE0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60214" y="5436005"/>
            <a:ext cx="1323009" cy="1152105"/>
          </a:xfrm>
          <a:custGeom>
            <a:avLst/>
            <a:gdLst/>
            <a:ahLst/>
            <a:cxnLst/>
            <a:rect l="l" t="t" r="r" b="b"/>
            <a:pathLst>
              <a:path w="1323009" h="1152105">
                <a:moveTo>
                  <a:pt x="661504" y="0"/>
                </a:moveTo>
                <a:lnTo>
                  <a:pt x="607250" y="1909"/>
                </a:lnTo>
                <a:lnTo>
                  <a:pt x="554204" y="7539"/>
                </a:lnTo>
                <a:lnTo>
                  <a:pt x="502537" y="16741"/>
                </a:lnTo>
                <a:lnTo>
                  <a:pt x="452417" y="29367"/>
                </a:lnTo>
                <a:lnTo>
                  <a:pt x="404016" y="45269"/>
                </a:lnTo>
                <a:lnTo>
                  <a:pt x="357504" y="64298"/>
                </a:lnTo>
                <a:lnTo>
                  <a:pt x="313051" y="86306"/>
                </a:lnTo>
                <a:lnTo>
                  <a:pt x="270827" y="111145"/>
                </a:lnTo>
                <a:lnTo>
                  <a:pt x="231003" y="138666"/>
                </a:lnTo>
                <a:lnTo>
                  <a:pt x="193749" y="168722"/>
                </a:lnTo>
                <a:lnTo>
                  <a:pt x="159235" y="201164"/>
                </a:lnTo>
                <a:lnTo>
                  <a:pt x="127631" y="235843"/>
                </a:lnTo>
                <a:lnTo>
                  <a:pt x="99108" y="272612"/>
                </a:lnTo>
                <a:lnTo>
                  <a:pt x="73835" y="311322"/>
                </a:lnTo>
                <a:lnTo>
                  <a:pt x="51984" y="351826"/>
                </a:lnTo>
                <a:lnTo>
                  <a:pt x="33723" y="393973"/>
                </a:lnTo>
                <a:lnTo>
                  <a:pt x="19224" y="437618"/>
                </a:lnTo>
                <a:lnTo>
                  <a:pt x="8657" y="482610"/>
                </a:lnTo>
                <a:lnTo>
                  <a:pt x="2192" y="528802"/>
                </a:lnTo>
                <a:lnTo>
                  <a:pt x="0" y="576046"/>
                </a:lnTo>
                <a:lnTo>
                  <a:pt x="2192" y="623292"/>
                </a:lnTo>
                <a:lnTo>
                  <a:pt x="8657" y="669486"/>
                </a:lnTo>
                <a:lnTo>
                  <a:pt x="19224" y="714479"/>
                </a:lnTo>
                <a:lnTo>
                  <a:pt x="33723" y="758125"/>
                </a:lnTo>
                <a:lnTo>
                  <a:pt x="51984" y="800274"/>
                </a:lnTo>
                <a:lnTo>
                  <a:pt x="73835" y="840778"/>
                </a:lnTo>
                <a:lnTo>
                  <a:pt x="99108" y="879489"/>
                </a:lnTo>
                <a:lnTo>
                  <a:pt x="127631" y="916259"/>
                </a:lnTo>
                <a:lnTo>
                  <a:pt x="159235" y="950939"/>
                </a:lnTo>
                <a:lnTo>
                  <a:pt x="193749" y="983381"/>
                </a:lnTo>
                <a:lnTo>
                  <a:pt x="231003" y="1013437"/>
                </a:lnTo>
                <a:lnTo>
                  <a:pt x="270827" y="1040959"/>
                </a:lnTo>
                <a:lnTo>
                  <a:pt x="313051" y="1065798"/>
                </a:lnTo>
                <a:lnTo>
                  <a:pt x="357504" y="1087807"/>
                </a:lnTo>
                <a:lnTo>
                  <a:pt x="404016" y="1106836"/>
                </a:lnTo>
                <a:lnTo>
                  <a:pt x="452417" y="1122737"/>
                </a:lnTo>
                <a:lnTo>
                  <a:pt x="502537" y="1135364"/>
                </a:lnTo>
                <a:lnTo>
                  <a:pt x="554204" y="1144566"/>
                </a:lnTo>
                <a:lnTo>
                  <a:pt x="607250" y="1150196"/>
                </a:lnTo>
                <a:lnTo>
                  <a:pt x="661504" y="1152105"/>
                </a:lnTo>
                <a:lnTo>
                  <a:pt x="715758" y="1150196"/>
                </a:lnTo>
                <a:lnTo>
                  <a:pt x="768804" y="1144566"/>
                </a:lnTo>
                <a:lnTo>
                  <a:pt x="820472" y="1135364"/>
                </a:lnTo>
                <a:lnTo>
                  <a:pt x="870592" y="1122737"/>
                </a:lnTo>
                <a:lnTo>
                  <a:pt x="918993" y="1106836"/>
                </a:lnTo>
                <a:lnTo>
                  <a:pt x="965505" y="1087807"/>
                </a:lnTo>
                <a:lnTo>
                  <a:pt x="1009958" y="1065798"/>
                </a:lnTo>
                <a:lnTo>
                  <a:pt x="1052181" y="1040959"/>
                </a:lnTo>
                <a:lnTo>
                  <a:pt x="1092005" y="1013437"/>
                </a:lnTo>
                <a:lnTo>
                  <a:pt x="1129260" y="983381"/>
                </a:lnTo>
                <a:lnTo>
                  <a:pt x="1163774" y="950939"/>
                </a:lnTo>
                <a:lnTo>
                  <a:pt x="1195378" y="916259"/>
                </a:lnTo>
                <a:lnTo>
                  <a:pt x="1223901" y="879489"/>
                </a:lnTo>
                <a:lnTo>
                  <a:pt x="1249174" y="840778"/>
                </a:lnTo>
                <a:lnTo>
                  <a:pt x="1271025" y="800274"/>
                </a:lnTo>
                <a:lnTo>
                  <a:pt x="1289286" y="758125"/>
                </a:lnTo>
                <a:lnTo>
                  <a:pt x="1303784" y="714479"/>
                </a:lnTo>
                <a:lnTo>
                  <a:pt x="1314351" y="669486"/>
                </a:lnTo>
                <a:lnTo>
                  <a:pt x="1320816" y="623292"/>
                </a:lnTo>
                <a:lnTo>
                  <a:pt x="1323009" y="576046"/>
                </a:lnTo>
                <a:lnTo>
                  <a:pt x="1320816" y="528802"/>
                </a:lnTo>
                <a:lnTo>
                  <a:pt x="1314351" y="482610"/>
                </a:lnTo>
                <a:lnTo>
                  <a:pt x="1303784" y="437618"/>
                </a:lnTo>
                <a:lnTo>
                  <a:pt x="1289286" y="393973"/>
                </a:lnTo>
                <a:lnTo>
                  <a:pt x="1271025" y="351826"/>
                </a:lnTo>
                <a:lnTo>
                  <a:pt x="1249174" y="311322"/>
                </a:lnTo>
                <a:lnTo>
                  <a:pt x="1223901" y="272612"/>
                </a:lnTo>
                <a:lnTo>
                  <a:pt x="1195378" y="235843"/>
                </a:lnTo>
                <a:lnTo>
                  <a:pt x="1163774" y="201164"/>
                </a:lnTo>
                <a:lnTo>
                  <a:pt x="1129260" y="168722"/>
                </a:lnTo>
                <a:lnTo>
                  <a:pt x="1092005" y="138666"/>
                </a:lnTo>
                <a:lnTo>
                  <a:pt x="1052181" y="111145"/>
                </a:lnTo>
                <a:lnTo>
                  <a:pt x="1009958" y="86306"/>
                </a:lnTo>
                <a:lnTo>
                  <a:pt x="965505" y="64298"/>
                </a:lnTo>
                <a:lnTo>
                  <a:pt x="918993" y="45269"/>
                </a:lnTo>
                <a:lnTo>
                  <a:pt x="870592" y="29367"/>
                </a:lnTo>
                <a:lnTo>
                  <a:pt x="820472" y="16741"/>
                </a:lnTo>
                <a:lnTo>
                  <a:pt x="768804" y="7539"/>
                </a:lnTo>
                <a:lnTo>
                  <a:pt x="715758" y="1909"/>
                </a:lnTo>
                <a:lnTo>
                  <a:pt x="661504" y="0"/>
                </a:lnTo>
                <a:close/>
              </a:path>
            </a:pathLst>
          </a:custGeom>
          <a:solidFill>
            <a:srgbClr val="ACE0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56214" y="5373006"/>
            <a:ext cx="1323009" cy="1152105"/>
          </a:xfrm>
          <a:custGeom>
            <a:avLst/>
            <a:gdLst/>
            <a:ahLst/>
            <a:cxnLst/>
            <a:rect l="l" t="t" r="r" b="b"/>
            <a:pathLst>
              <a:path w="1323009" h="1152105">
                <a:moveTo>
                  <a:pt x="661504" y="0"/>
                </a:moveTo>
                <a:lnTo>
                  <a:pt x="607250" y="1909"/>
                </a:lnTo>
                <a:lnTo>
                  <a:pt x="554204" y="7539"/>
                </a:lnTo>
                <a:lnTo>
                  <a:pt x="502537" y="16741"/>
                </a:lnTo>
                <a:lnTo>
                  <a:pt x="452417" y="29367"/>
                </a:lnTo>
                <a:lnTo>
                  <a:pt x="404016" y="45269"/>
                </a:lnTo>
                <a:lnTo>
                  <a:pt x="357504" y="64298"/>
                </a:lnTo>
                <a:lnTo>
                  <a:pt x="313051" y="86306"/>
                </a:lnTo>
                <a:lnTo>
                  <a:pt x="270827" y="111145"/>
                </a:lnTo>
                <a:lnTo>
                  <a:pt x="231003" y="138666"/>
                </a:lnTo>
                <a:lnTo>
                  <a:pt x="193749" y="168722"/>
                </a:lnTo>
                <a:lnTo>
                  <a:pt x="159235" y="201164"/>
                </a:lnTo>
                <a:lnTo>
                  <a:pt x="127631" y="235843"/>
                </a:lnTo>
                <a:lnTo>
                  <a:pt x="99108" y="272612"/>
                </a:lnTo>
                <a:lnTo>
                  <a:pt x="73835" y="311322"/>
                </a:lnTo>
                <a:lnTo>
                  <a:pt x="51984" y="351826"/>
                </a:lnTo>
                <a:lnTo>
                  <a:pt x="33723" y="393973"/>
                </a:lnTo>
                <a:lnTo>
                  <a:pt x="19224" y="437618"/>
                </a:lnTo>
                <a:lnTo>
                  <a:pt x="8657" y="482610"/>
                </a:lnTo>
                <a:lnTo>
                  <a:pt x="2192" y="528802"/>
                </a:lnTo>
                <a:lnTo>
                  <a:pt x="0" y="576046"/>
                </a:lnTo>
                <a:lnTo>
                  <a:pt x="2192" y="623292"/>
                </a:lnTo>
                <a:lnTo>
                  <a:pt x="8657" y="669486"/>
                </a:lnTo>
                <a:lnTo>
                  <a:pt x="19224" y="714479"/>
                </a:lnTo>
                <a:lnTo>
                  <a:pt x="33723" y="758125"/>
                </a:lnTo>
                <a:lnTo>
                  <a:pt x="51984" y="800274"/>
                </a:lnTo>
                <a:lnTo>
                  <a:pt x="73835" y="840778"/>
                </a:lnTo>
                <a:lnTo>
                  <a:pt x="99108" y="879489"/>
                </a:lnTo>
                <a:lnTo>
                  <a:pt x="127631" y="916259"/>
                </a:lnTo>
                <a:lnTo>
                  <a:pt x="159235" y="950939"/>
                </a:lnTo>
                <a:lnTo>
                  <a:pt x="193749" y="983381"/>
                </a:lnTo>
                <a:lnTo>
                  <a:pt x="231003" y="1013437"/>
                </a:lnTo>
                <a:lnTo>
                  <a:pt x="270827" y="1040959"/>
                </a:lnTo>
                <a:lnTo>
                  <a:pt x="313051" y="1065798"/>
                </a:lnTo>
                <a:lnTo>
                  <a:pt x="357504" y="1087807"/>
                </a:lnTo>
                <a:lnTo>
                  <a:pt x="404016" y="1106836"/>
                </a:lnTo>
                <a:lnTo>
                  <a:pt x="452417" y="1122737"/>
                </a:lnTo>
                <a:lnTo>
                  <a:pt x="502537" y="1135364"/>
                </a:lnTo>
                <a:lnTo>
                  <a:pt x="554204" y="1144566"/>
                </a:lnTo>
                <a:lnTo>
                  <a:pt x="607250" y="1150196"/>
                </a:lnTo>
                <a:lnTo>
                  <a:pt x="661504" y="1152105"/>
                </a:lnTo>
                <a:lnTo>
                  <a:pt x="715758" y="1150196"/>
                </a:lnTo>
                <a:lnTo>
                  <a:pt x="768804" y="1144566"/>
                </a:lnTo>
                <a:lnTo>
                  <a:pt x="820472" y="1135364"/>
                </a:lnTo>
                <a:lnTo>
                  <a:pt x="870592" y="1122737"/>
                </a:lnTo>
                <a:lnTo>
                  <a:pt x="918993" y="1106836"/>
                </a:lnTo>
                <a:lnTo>
                  <a:pt x="965505" y="1087807"/>
                </a:lnTo>
                <a:lnTo>
                  <a:pt x="1009958" y="1065798"/>
                </a:lnTo>
                <a:lnTo>
                  <a:pt x="1052181" y="1040959"/>
                </a:lnTo>
                <a:lnTo>
                  <a:pt x="1092005" y="1013437"/>
                </a:lnTo>
                <a:lnTo>
                  <a:pt x="1129260" y="983381"/>
                </a:lnTo>
                <a:lnTo>
                  <a:pt x="1163774" y="950939"/>
                </a:lnTo>
                <a:lnTo>
                  <a:pt x="1195378" y="916259"/>
                </a:lnTo>
                <a:lnTo>
                  <a:pt x="1223901" y="879489"/>
                </a:lnTo>
                <a:lnTo>
                  <a:pt x="1249174" y="840778"/>
                </a:lnTo>
                <a:lnTo>
                  <a:pt x="1271025" y="800274"/>
                </a:lnTo>
                <a:lnTo>
                  <a:pt x="1289286" y="758125"/>
                </a:lnTo>
                <a:lnTo>
                  <a:pt x="1303784" y="714479"/>
                </a:lnTo>
                <a:lnTo>
                  <a:pt x="1314351" y="669486"/>
                </a:lnTo>
                <a:lnTo>
                  <a:pt x="1320816" y="623292"/>
                </a:lnTo>
                <a:lnTo>
                  <a:pt x="1323009" y="576046"/>
                </a:lnTo>
                <a:lnTo>
                  <a:pt x="1320816" y="528802"/>
                </a:lnTo>
                <a:lnTo>
                  <a:pt x="1314351" y="482610"/>
                </a:lnTo>
                <a:lnTo>
                  <a:pt x="1303784" y="437618"/>
                </a:lnTo>
                <a:lnTo>
                  <a:pt x="1289286" y="393973"/>
                </a:lnTo>
                <a:lnTo>
                  <a:pt x="1271025" y="351826"/>
                </a:lnTo>
                <a:lnTo>
                  <a:pt x="1249174" y="311322"/>
                </a:lnTo>
                <a:lnTo>
                  <a:pt x="1223901" y="272612"/>
                </a:lnTo>
                <a:lnTo>
                  <a:pt x="1195378" y="235843"/>
                </a:lnTo>
                <a:lnTo>
                  <a:pt x="1163774" y="201164"/>
                </a:lnTo>
                <a:lnTo>
                  <a:pt x="1129260" y="168722"/>
                </a:lnTo>
                <a:lnTo>
                  <a:pt x="1092005" y="138666"/>
                </a:lnTo>
                <a:lnTo>
                  <a:pt x="1052181" y="111145"/>
                </a:lnTo>
                <a:lnTo>
                  <a:pt x="1009958" y="86306"/>
                </a:lnTo>
                <a:lnTo>
                  <a:pt x="965505" y="64298"/>
                </a:lnTo>
                <a:lnTo>
                  <a:pt x="918993" y="45269"/>
                </a:lnTo>
                <a:lnTo>
                  <a:pt x="870592" y="29367"/>
                </a:lnTo>
                <a:lnTo>
                  <a:pt x="820472" y="16741"/>
                </a:lnTo>
                <a:lnTo>
                  <a:pt x="768804" y="7539"/>
                </a:lnTo>
                <a:lnTo>
                  <a:pt x="715758" y="1909"/>
                </a:lnTo>
                <a:lnTo>
                  <a:pt x="661504" y="0"/>
                </a:lnTo>
                <a:close/>
              </a:path>
            </a:pathLst>
          </a:custGeom>
          <a:solidFill>
            <a:srgbClr val="ACE0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81214" y="4968008"/>
            <a:ext cx="1323009" cy="1152105"/>
          </a:xfrm>
          <a:custGeom>
            <a:avLst/>
            <a:gdLst/>
            <a:ahLst/>
            <a:cxnLst/>
            <a:rect l="l" t="t" r="r" b="b"/>
            <a:pathLst>
              <a:path w="1323009" h="1152105">
                <a:moveTo>
                  <a:pt x="661504" y="0"/>
                </a:moveTo>
                <a:lnTo>
                  <a:pt x="607250" y="1909"/>
                </a:lnTo>
                <a:lnTo>
                  <a:pt x="554204" y="7539"/>
                </a:lnTo>
                <a:lnTo>
                  <a:pt x="502537" y="16741"/>
                </a:lnTo>
                <a:lnTo>
                  <a:pt x="452417" y="29367"/>
                </a:lnTo>
                <a:lnTo>
                  <a:pt x="404016" y="45269"/>
                </a:lnTo>
                <a:lnTo>
                  <a:pt x="357504" y="64298"/>
                </a:lnTo>
                <a:lnTo>
                  <a:pt x="313051" y="86306"/>
                </a:lnTo>
                <a:lnTo>
                  <a:pt x="270827" y="111145"/>
                </a:lnTo>
                <a:lnTo>
                  <a:pt x="231003" y="138666"/>
                </a:lnTo>
                <a:lnTo>
                  <a:pt x="193749" y="168722"/>
                </a:lnTo>
                <a:lnTo>
                  <a:pt x="159235" y="201164"/>
                </a:lnTo>
                <a:lnTo>
                  <a:pt x="127631" y="235843"/>
                </a:lnTo>
                <a:lnTo>
                  <a:pt x="99108" y="272612"/>
                </a:lnTo>
                <a:lnTo>
                  <a:pt x="73835" y="311322"/>
                </a:lnTo>
                <a:lnTo>
                  <a:pt x="51984" y="351826"/>
                </a:lnTo>
                <a:lnTo>
                  <a:pt x="33723" y="393973"/>
                </a:lnTo>
                <a:lnTo>
                  <a:pt x="19224" y="437618"/>
                </a:lnTo>
                <a:lnTo>
                  <a:pt x="8657" y="482610"/>
                </a:lnTo>
                <a:lnTo>
                  <a:pt x="2192" y="528802"/>
                </a:lnTo>
                <a:lnTo>
                  <a:pt x="0" y="576046"/>
                </a:lnTo>
                <a:lnTo>
                  <a:pt x="2192" y="623292"/>
                </a:lnTo>
                <a:lnTo>
                  <a:pt x="8657" y="669486"/>
                </a:lnTo>
                <a:lnTo>
                  <a:pt x="19224" y="714479"/>
                </a:lnTo>
                <a:lnTo>
                  <a:pt x="33723" y="758125"/>
                </a:lnTo>
                <a:lnTo>
                  <a:pt x="51984" y="800274"/>
                </a:lnTo>
                <a:lnTo>
                  <a:pt x="73835" y="840778"/>
                </a:lnTo>
                <a:lnTo>
                  <a:pt x="99108" y="879489"/>
                </a:lnTo>
                <a:lnTo>
                  <a:pt x="127631" y="916259"/>
                </a:lnTo>
                <a:lnTo>
                  <a:pt x="159235" y="950939"/>
                </a:lnTo>
                <a:lnTo>
                  <a:pt x="193749" y="983381"/>
                </a:lnTo>
                <a:lnTo>
                  <a:pt x="231003" y="1013437"/>
                </a:lnTo>
                <a:lnTo>
                  <a:pt x="270827" y="1040959"/>
                </a:lnTo>
                <a:lnTo>
                  <a:pt x="313051" y="1065798"/>
                </a:lnTo>
                <a:lnTo>
                  <a:pt x="357504" y="1087807"/>
                </a:lnTo>
                <a:lnTo>
                  <a:pt x="404016" y="1106836"/>
                </a:lnTo>
                <a:lnTo>
                  <a:pt x="452417" y="1122737"/>
                </a:lnTo>
                <a:lnTo>
                  <a:pt x="502537" y="1135364"/>
                </a:lnTo>
                <a:lnTo>
                  <a:pt x="554204" y="1144566"/>
                </a:lnTo>
                <a:lnTo>
                  <a:pt x="607250" y="1150196"/>
                </a:lnTo>
                <a:lnTo>
                  <a:pt x="661504" y="1152105"/>
                </a:lnTo>
                <a:lnTo>
                  <a:pt x="715758" y="1150196"/>
                </a:lnTo>
                <a:lnTo>
                  <a:pt x="768804" y="1144566"/>
                </a:lnTo>
                <a:lnTo>
                  <a:pt x="820472" y="1135364"/>
                </a:lnTo>
                <a:lnTo>
                  <a:pt x="870592" y="1122737"/>
                </a:lnTo>
                <a:lnTo>
                  <a:pt x="918993" y="1106836"/>
                </a:lnTo>
                <a:lnTo>
                  <a:pt x="965505" y="1087807"/>
                </a:lnTo>
                <a:lnTo>
                  <a:pt x="1009958" y="1065798"/>
                </a:lnTo>
                <a:lnTo>
                  <a:pt x="1052181" y="1040959"/>
                </a:lnTo>
                <a:lnTo>
                  <a:pt x="1092005" y="1013437"/>
                </a:lnTo>
                <a:lnTo>
                  <a:pt x="1129260" y="983381"/>
                </a:lnTo>
                <a:lnTo>
                  <a:pt x="1163774" y="950939"/>
                </a:lnTo>
                <a:lnTo>
                  <a:pt x="1195378" y="916259"/>
                </a:lnTo>
                <a:lnTo>
                  <a:pt x="1223901" y="879489"/>
                </a:lnTo>
                <a:lnTo>
                  <a:pt x="1249174" y="840778"/>
                </a:lnTo>
                <a:lnTo>
                  <a:pt x="1271025" y="800274"/>
                </a:lnTo>
                <a:lnTo>
                  <a:pt x="1289286" y="758125"/>
                </a:lnTo>
                <a:lnTo>
                  <a:pt x="1303784" y="714479"/>
                </a:lnTo>
                <a:lnTo>
                  <a:pt x="1314351" y="669486"/>
                </a:lnTo>
                <a:lnTo>
                  <a:pt x="1320816" y="623292"/>
                </a:lnTo>
                <a:lnTo>
                  <a:pt x="1323009" y="576046"/>
                </a:lnTo>
                <a:lnTo>
                  <a:pt x="1320816" y="528802"/>
                </a:lnTo>
                <a:lnTo>
                  <a:pt x="1314351" y="482610"/>
                </a:lnTo>
                <a:lnTo>
                  <a:pt x="1303784" y="437618"/>
                </a:lnTo>
                <a:lnTo>
                  <a:pt x="1289286" y="393973"/>
                </a:lnTo>
                <a:lnTo>
                  <a:pt x="1271025" y="351826"/>
                </a:lnTo>
                <a:lnTo>
                  <a:pt x="1249174" y="311322"/>
                </a:lnTo>
                <a:lnTo>
                  <a:pt x="1223901" y="272612"/>
                </a:lnTo>
                <a:lnTo>
                  <a:pt x="1195378" y="235843"/>
                </a:lnTo>
                <a:lnTo>
                  <a:pt x="1163774" y="201164"/>
                </a:lnTo>
                <a:lnTo>
                  <a:pt x="1129260" y="168722"/>
                </a:lnTo>
                <a:lnTo>
                  <a:pt x="1092005" y="138666"/>
                </a:lnTo>
                <a:lnTo>
                  <a:pt x="1052181" y="111145"/>
                </a:lnTo>
                <a:lnTo>
                  <a:pt x="1009958" y="86306"/>
                </a:lnTo>
                <a:lnTo>
                  <a:pt x="965505" y="64298"/>
                </a:lnTo>
                <a:lnTo>
                  <a:pt x="918993" y="45269"/>
                </a:lnTo>
                <a:lnTo>
                  <a:pt x="870592" y="29367"/>
                </a:lnTo>
                <a:lnTo>
                  <a:pt x="820472" y="16741"/>
                </a:lnTo>
                <a:lnTo>
                  <a:pt x="768804" y="7539"/>
                </a:lnTo>
                <a:lnTo>
                  <a:pt x="715758" y="1909"/>
                </a:lnTo>
                <a:lnTo>
                  <a:pt x="661504" y="0"/>
                </a:lnTo>
                <a:close/>
              </a:path>
            </a:pathLst>
          </a:custGeom>
          <a:solidFill>
            <a:srgbClr val="ACE0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87225" y="5045925"/>
            <a:ext cx="985469" cy="858177"/>
          </a:xfrm>
          <a:custGeom>
            <a:avLst/>
            <a:gdLst/>
            <a:ahLst/>
            <a:cxnLst/>
            <a:rect l="l" t="t" r="r" b="b"/>
            <a:pathLst>
              <a:path w="985469" h="858177">
                <a:moveTo>
                  <a:pt x="492734" y="0"/>
                </a:moveTo>
                <a:lnTo>
                  <a:pt x="452321" y="1422"/>
                </a:lnTo>
                <a:lnTo>
                  <a:pt x="412809" y="5616"/>
                </a:lnTo>
                <a:lnTo>
                  <a:pt x="374322" y="12470"/>
                </a:lnTo>
                <a:lnTo>
                  <a:pt x="336990" y="21875"/>
                </a:lnTo>
                <a:lnTo>
                  <a:pt x="300937" y="33720"/>
                </a:lnTo>
                <a:lnTo>
                  <a:pt x="266292" y="47894"/>
                </a:lnTo>
                <a:lnTo>
                  <a:pt x="233180" y="64288"/>
                </a:lnTo>
                <a:lnTo>
                  <a:pt x="201729" y="82790"/>
                </a:lnTo>
                <a:lnTo>
                  <a:pt x="172065" y="103290"/>
                </a:lnTo>
                <a:lnTo>
                  <a:pt x="144316" y="125679"/>
                </a:lnTo>
                <a:lnTo>
                  <a:pt x="118608" y="149844"/>
                </a:lnTo>
                <a:lnTo>
                  <a:pt x="95067" y="175677"/>
                </a:lnTo>
                <a:lnTo>
                  <a:pt x="73821" y="203066"/>
                </a:lnTo>
                <a:lnTo>
                  <a:pt x="54997" y="231901"/>
                </a:lnTo>
                <a:lnTo>
                  <a:pt x="38720" y="262072"/>
                </a:lnTo>
                <a:lnTo>
                  <a:pt x="25119" y="293467"/>
                </a:lnTo>
                <a:lnTo>
                  <a:pt x="14319" y="325978"/>
                </a:lnTo>
                <a:lnTo>
                  <a:pt x="6448" y="359493"/>
                </a:lnTo>
                <a:lnTo>
                  <a:pt x="1633" y="393902"/>
                </a:lnTo>
                <a:lnTo>
                  <a:pt x="0" y="429094"/>
                </a:lnTo>
                <a:lnTo>
                  <a:pt x="1633" y="464287"/>
                </a:lnTo>
                <a:lnTo>
                  <a:pt x="6448" y="498695"/>
                </a:lnTo>
                <a:lnTo>
                  <a:pt x="14319" y="532210"/>
                </a:lnTo>
                <a:lnTo>
                  <a:pt x="25119" y="564720"/>
                </a:lnTo>
                <a:lnTo>
                  <a:pt x="38720" y="596115"/>
                </a:lnTo>
                <a:lnTo>
                  <a:pt x="54997" y="626285"/>
                </a:lnTo>
                <a:lnTo>
                  <a:pt x="73821" y="655119"/>
                </a:lnTo>
                <a:lnTo>
                  <a:pt x="95067" y="682508"/>
                </a:lnTo>
                <a:lnTo>
                  <a:pt x="118608" y="708339"/>
                </a:lnTo>
                <a:lnTo>
                  <a:pt x="144316" y="732504"/>
                </a:lnTo>
                <a:lnTo>
                  <a:pt x="172065" y="754891"/>
                </a:lnTo>
                <a:lnTo>
                  <a:pt x="201729" y="775390"/>
                </a:lnTo>
                <a:lnTo>
                  <a:pt x="233180" y="793892"/>
                </a:lnTo>
                <a:lnTo>
                  <a:pt x="266292" y="810284"/>
                </a:lnTo>
                <a:lnTo>
                  <a:pt x="300937" y="824458"/>
                </a:lnTo>
                <a:lnTo>
                  <a:pt x="336990" y="836302"/>
                </a:lnTo>
                <a:lnTo>
                  <a:pt x="374322" y="845707"/>
                </a:lnTo>
                <a:lnTo>
                  <a:pt x="412809" y="852561"/>
                </a:lnTo>
                <a:lnTo>
                  <a:pt x="452321" y="856754"/>
                </a:lnTo>
                <a:lnTo>
                  <a:pt x="492734" y="858177"/>
                </a:lnTo>
                <a:lnTo>
                  <a:pt x="533147" y="856754"/>
                </a:lnTo>
                <a:lnTo>
                  <a:pt x="572660" y="852561"/>
                </a:lnTo>
                <a:lnTo>
                  <a:pt x="611146" y="845707"/>
                </a:lnTo>
                <a:lnTo>
                  <a:pt x="648479" y="836302"/>
                </a:lnTo>
                <a:lnTo>
                  <a:pt x="684531" y="824458"/>
                </a:lnTo>
                <a:lnTo>
                  <a:pt x="719177" y="810284"/>
                </a:lnTo>
                <a:lnTo>
                  <a:pt x="752288" y="793892"/>
                </a:lnTo>
                <a:lnTo>
                  <a:pt x="783739" y="775390"/>
                </a:lnTo>
                <a:lnTo>
                  <a:pt x="813403" y="754891"/>
                </a:lnTo>
                <a:lnTo>
                  <a:pt x="841152" y="732504"/>
                </a:lnTo>
                <a:lnTo>
                  <a:pt x="866861" y="708339"/>
                </a:lnTo>
                <a:lnTo>
                  <a:pt x="890401" y="682508"/>
                </a:lnTo>
                <a:lnTo>
                  <a:pt x="911647" y="655119"/>
                </a:lnTo>
                <a:lnTo>
                  <a:pt x="930472" y="626285"/>
                </a:lnTo>
                <a:lnTo>
                  <a:pt x="946748" y="596115"/>
                </a:lnTo>
                <a:lnTo>
                  <a:pt x="960349" y="564720"/>
                </a:lnTo>
                <a:lnTo>
                  <a:pt x="971149" y="532210"/>
                </a:lnTo>
                <a:lnTo>
                  <a:pt x="979020" y="498695"/>
                </a:lnTo>
                <a:lnTo>
                  <a:pt x="983835" y="464287"/>
                </a:lnTo>
                <a:lnTo>
                  <a:pt x="985469" y="429094"/>
                </a:lnTo>
                <a:lnTo>
                  <a:pt x="983835" y="393902"/>
                </a:lnTo>
                <a:lnTo>
                  <a:pt x="979020" y="359493"/>
                </a:lnTo>
                <a:lnTo>
                  <a:pt x="971149" y="325978"/>
                </a:lnTo>
                <a:lnTo>
                  <a:pt x="960349" y="293467"/>
                </a:lnTo>
                <a:lnTo>
                  <a:pt x="946748" y="262072"/>
                </a:lnTo>
                <a:lnTo>
                  <a:pt x="930472" y="231901"/>
                </a:lnTo>
                <a:lnTo>
                  <a:pt x="911647" y="203066"/>
                </a:lnTo>
                <a:lnTo>
                  <a:pt x="890401" y="175677"/>
                </a:lnTo>
                <a:lnTo>
                  <a:pt x="866861" y="149844"/>
                </a:lnTo>
                <a:lnTo>
                  <a:pt x="841152" y="125679"/>
                </a:lnTo>
                <a:lnTo>
                  <a:pt x="813403" y="103290"/>
                </a:lnTo>
                <a:lnTo>
                  <a:pt x="783739" y="82790"/>
                </a:lnTo>
                <a:lnTo>
                  <a:pt x="752288" y="64288"/>
                </a:lnTo>
                <a:lnTo>
                  <a:pt x="719177" y="47894"/>
                </a:lnTo>
                <a:lnTo>
                  <a:pt x="684531" y="33720"/>
                </a:lnTo>
                <a:lnTo>
                  <a:pt x="648479" y="21875"/>
                </a:lnTo>
                <a:lnTo>
                  <a:pt x="611146" y="12470"/>
                </a:lnTo>
                <a:lnTo>
                  <a:pt x="572660" y="5616"/>
                </a:lnTo>
                <a:lnTo>
                  <a:pt x="533147" y="1422"/>
                </a:lnTo>
                <a:lnTo>
                  <a:pt x="492734" y="0"/>
                </a:lnTo>
                <a:close/>
              </a:path>
            </a:pathLst>
          </a:custGeom>
          <a:solidFill>
            <a:srgbClr val="ACE0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08642" y="6839219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5" y="94166"/>
                </a:lnTo>
                <a:lnTo>
                  <a:pt x="7632" y="105175"/>
                </a:lnTo>
                <a:lnTo>
                  <a:pt x="14667" y="115402"/>
                </a:lnTo>
                <a:lnTo>
                  <a:pt x="23686" y="124709"/>
                </a:lnTo>
                <a:lnTo>
                  <a:pt x="34493" y="132958"/>
                </a:lnTo>
                <a:lnTo>
                  <a:pt x="46893" y="140012"/>
                </a:lnTo>
                <a:lnTo>
                  <a:pt x="60690" y="145733"/>
                </a:lnTo>
                <a:lnTo>
                  <a:pt x="75691" y="149985"/>
                </a:lnTo>
                <a:lnTo>
                  <a:pt x="91700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ACE0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15862" y="6987411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96" y="752"/>
                </a:lnTo>
                <a:lnTo>
                  <a:pt x="41882" y="4083"/>
                </a:lnTo>
                <a:lnTo>
                  <a:pt x="28052" y="9769"/>
                </a:lnTo>
                <a:lnTo>
                  <a:pt x="16477" y="17474"/>
                </a:lnTo>
                <a:lnTo>
                  <a:pt x="7630" y="26863"/>
                </a:lnTo>
                <a:lnTo>
                  <a:pt x="1980" y="37600"/>
                </a:lnTo>
                <a:lnTo>
                  <a:pt x="0" y="49352"/>
                </a:lnTo>
                <a:lnTo>
                  <a:pt x="1057" y="57910"/>
                </a:lnTo>
                <a:lnTo>
                  <a:pt x="5753" y="68960"/>
                </a:lnTo>
                <a:lnTo>
                  <a:pt x="13776" y="78746"/>
                </a:lnTo>
                <a:lnTo>
                  <a:pt x="24651" y="86934"/>
                </a:lnTo>
                <a:lnTo>
                  <a:pt x="37907" y="93191"/>
                </a:lnTo>
                <a:lnTo>
                  <a:pt x="53072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ACE0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53217" y="6665709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9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92"/>
                </a:lnTo>
                <a:lnTo>
                  <a:pt x="1510" y="108439"/>
                </a:lnTo>
                <a:lnTo>
                  <a:pt x="5048" y="120362"/>
                </a:lnTo>
                <a:lnTo>
                  <a:pt x="10509" y="131654"/>
                </a:lnTo>
                <a:lnTo>
                  <a:pt x="17752" y="142208"/>
                </a:lnTo>
                <a:lnTo>
                  <a:pt x="26637" y="151918"/>
                </a:lnTo>
                <a:lnTo>
                  <a:pt x="37023" y="160676"/>
                </a:lnTo>
                <a:lnTo>
                  <a:pt x="48770" y="168377"/>
                </a:lnTo>
                <a:lnTo>
                  <a:pt x="61738" y="174913"/>
                </a:lnTo>
                <a:lnTo>
                  <a:pt x="75784" y="180177"/>
                </a:lnTo>
                <a:lnTo>
                  <a:pt x="90771" y="184063"/>
                </a:lnTo>
                <a:lnTo>
                  <a:pt x="106556" y="186464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ACE0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66091" y="5684509"/>
            <a:ext cx="244589" cy="173151"/>
          </a:xfrm>
          <a:custGeom>
            <a:avLst/>
            <a:gdLst/>
            <a:ahLst/>
            <a:cxnLst/>
            <a:rect l="l" t="t" r="r" b="b"/>
            <a:pathLst>
              <a:path w="244589" h="173151">
                <a:moveTo>
                  <a:pt x="122389" y="173151"/>
                </a:moveTo>
                <a:lnTo>
                  <a:pt x="136013" y="172607"/>
                </a:lnTo>
                <a:lnTo>
                  <a:pt x="152320" y="170510"/>
                </a:lnTo>
                <a:lnTo>
                  <a:pt x="167799" y="166941"/>
                </a:lnTo>
                <a:lnTo>
                  <a:pt x="182297" y="162007"/>
                </a:lnTo>
                <a:lnTo>
                  <a:pt x="195660" y="155818"/>
                </a:lnTo>
                <a:lnTo>
                  <a:pt x="207737" y="148483"/>
                </a:lnTo>
                <a:lnTo>
                  <a:pt x="218373" y="140109"/>
                </a:lnTo>
                <a:lnTo>
                  <a:pt x="227415" y="130806"/>
                </a:lnTo>
                <a:lnTo>
                  <a:pt x="234711" y="120683"/>
                </a:lnTo>
                <a:lnTo>
                  <a:pt x="240107" y="109847"/>
                </a:lnTo>
                <a:lnTo>
                  <a:pt x="243451" y="98408"/>
                </a:lnTo>
                <a:lnTo>
                  <a:pt x="244589" y="86474"/>
                </a:lnTo>
                <a:lnTo>
                  <a:pt x="243827" y="76831"/>
                </a:lnTo>
                <a:lnTo>
                  <a:pt x="240874" y="65283"/>
                </a:lnTo>
                <a:lnTo>
                  <a:pt x="235840" y="54324"/>
                </a:lnTo>
                <a:lnTo>
                  <a:pt x="228880" y="44062"/>
                </a:lnTo>
                <a:lnTo>
                  <a:pt x="220146" y="34605"/>
                </a:lnTo>
                <a:lnTo>
                  <a:pt x="209791" y="26060"/>
                </a:lnTo>
                <a:lnTo>
                  <a:pt x="197969" y="18536"/>
                </a:lnTo>
                <a:lnTo>
                  <a:pt x="184831" y="12140"/>
                </a:lnTo>
                <a:lnTo>
                  <a:pt x="170533" y="6981"/>
                </a:lnTo>
                <a:lnTo>
                  <a:pt x="155226" y="3166"/>
                </a:lnTo>
                <a:lnTo>
                  <a:pt x="139063" y="803"/>
                </a:lnTo>
                <a:lnTo>
                  <a:pt x="122199" y="0"/>
                </a:lnTo>
                <a:lnTo>
                  <a:pt x="108574" y="551"/>
                </a:lnTo>
                <a:lnTo>
                  <a:pt x="92268" y="2655"/>
                </a:lnTo>
                <a:lnTo>
                  <a:pt x="76790" y="6230"/>
                </a:lnTo>
                <a:lnTo>
                  <a:pt x="62293" y="11167"/>
                </a:lnTo>
                <a:lnTo>
                  <a:pt x="48931" y="17359"/>
                </a:lnTo>
                <a:lnTo>
                  <a:pt x="36856" y="24697"/>
                </a:lnTo>
                <a:lnTo>
                  <a:pt x="26221" y="33072"/>
                </a:lnTo>
                <a:lnTo>
                  <a:pt x="17179" y="42376"/>
                </a:lnTo>
                <a:lnTo>
                  <a:pt x="9882" y="52501"/>
                </a:lnTo>
                <a:lnTo>
                  <a:pt x="4485" y="63338"/>
                </a:lnTo>
                <a:lnTo>
                  <a:pt x="1140" y="74779"/>
                </a:lnTo>
                <a:lnTo>
                  <a:pt x="0" y="86715"/>
                </a:lnTo>
                <a:lnTo>
                  <a:pt x="760" y="96360"/>
                </a:lnTo>
                <a:lnTo>
                  <a:pt x="3712" y="107902"/>
                </a:lnTo>
                <a:lnTo>
                  <a:pt x="8745" y="118857"/>
                </a:lnTo>
                <a:lnTo>
                  <a:pt x="15706" y="129116"/>
                </a:lnTo>
                <a:lnTo>
                  <a:pt x="24440" y="138570"/>
                </a:lnTo>
                <a:lnTo>
                  <a:pt x="34796" y="147112"/>
                </a:lnTo>
                <a:lnTo>
                  <a:pt x="46619" y="154634"/>
                </a:lnTo>
                <a:lnTo>
                  <a:pt x="59757" y="161027"/>
                </a:lnTo>
                <a:lnTo>
                  <a:pt x="74056" y="166184"/>
                </a:lnTo>
                <a:lnTo>
                  <a:pt x="89363" y="169995"/>
                </a:lnTo>
                <a:lnTo>
                  <a:pt x="105526" y="172354"/>
                </a:lnTo>
                <a:lnTo>
                  <a:pt x="122389" y="173151"/>
                </a:lnTo>
                <a:close/>
              </a:path>
            </a:pathLst>
          </a:custGeom>
          <a:solidFill>
            <a:srgbClr val="D9E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61462" y="5851649"/>
            <a:ext cx="157022" cy="111163"/>
          </a:xfrm>
          <a:custGeom>
            <a:avLst/>
            <a:gdLst/>
            <a:ahLst/>
            <a:cxnLst/>
            <a:rect l="l" t="t" r="r" b="b"/>
            <a:pathLst>
              <a:path w="157022" h="111163">
                <a:moveTo>
                  <a:pt x="78574" y="111163"/>
                </a:moveTo>
                <a:lnTo>
                  <a:pt x="88347" y="110725"/>
                </a:lnTo>
                <a:lnTo>
                  <a:pt x="104351" y="108066"/>
                </a:lnTo>
                <a:lnTo>
                  <a:pt x="118908" y="103223"/>
                </a:lnTo>
                <a:lnTo>
                  <a:pt x="131648" y="96460"/>
                </a:lnTo>
                <a:lnTo>
                  <a:pt x="142201" y="88041"/>
                </a:lnTo>
                <a:lnTo>
                  <a:pt x="150194" y="78227"/>
                </a:lnTo>
                <a:lnTo>
                  <a:pt x="155259" y="67284"/>
                </a:lnTo>
                <a:lnTo>
                  <a:pt x="157022" y="55473"/>
                </a:lnTo>
                <a:lnTo>
                  <a:pt x="156412" y="48561"/>
                </a:lnTo>
                <a:lnTo>
                  <a:pt x="152670" y="37236"/>
                </a:lnTo>
                <a:lnTo>
                  <a:pt x="145843" y="26936"/>
                </a:lnTo>
                <a:lnTo>
                  <a:pt x="136303" y="17923"/>
                </a:lnTo>
                <a:lnTo>
                  <a:pt x="124422" y="10460"/>
                </a:lnTo>
                <a:lnTo>
                  <a:pt x="110571" y="4810"/>
                </a:lnTo>
                <a:lnTo>
                  <a:pt x="95122" y="1236"/>
                </a:lnTo>
                <a:lnTo>
                  <a:pt x="78447" y="0"/>
                </a:lnTo>
                <a:lnTo>
                  <a:pt x="68702" y="432"/>
                </a:lnTo>
                <a:lnTo>
                  <a:pt x="52692" y="3085"/>
                </a:lnTo>
                <a:lnTo>
                  <a:pt x="38129" y="7922"/>
                </a:lnTo>
                <a:lnTo>
                  <a:pt x="25384" y="14681"/>
                </a:lnTo>
                <a:lnTo>
                  <a:pt x="14827" y="23098"/>
                </a:lnTo>
                <a:lnTo>
                  <a:pt x="6830" y="32908"/>
                </a:lnTo>
                <a:lnTo>
                  <a:pt x="1764" y="43847"/>
                </a:lnTo>
                <a:lnTo>
                  <a:pt x="0" y="55651"/>
                </a:lnTo>
                <a:lnTo>
                  <a:pt x="613" y="62587"/>
                </a:lnTo>
                <a:lnTo>
                  <a:pt x="4359" y="73917"/>
                </a:lnTo>
                <a:lnTo>
                  <a:pt x="11188" y="84221"/>
                </a:lnTo>
                <a:lnTo>
                  <a:pt x="20728" y="93236"/>
                </a:lnTo>
                <a:lnTo>
                  <a:pt x="32608" y="100700"/>
                </a:lnTo>
                <a:lnTo>
                  <a:pt x="46457" y="106351"/>
                </a:lnTo>
                <a:lnTo>
                  <a:pt x="61903" y="109926"/>
                </a:lnTo>
                <a:lnTo>
                  <a:pt x="78574" y="111163"/>
                </a:lnTo>
                <a:close/>
              </a:path>
            </a:pathLst>
          </a:custGeom>
          <a:solidFill>
            <a:srgbClr val="D9E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29144" y="5488840"/>
            <a:ext cx="277190" cy="211201"/>
          </a:xfrm>
          <a:custGeom>
            <a:avLst/>
            <a:gdLst/>
            <a:ahLst/>
            <a:cxnLst/>
            <a:rect l="l" t="t" r="r" b="b"/>
            <a:pathLst>
              <a:path w="277190" h="211200">
                <a:moveTo>
                  <a:pt x="138709" y="211200"/>
                </a:moveTo>
                <a:lnTo>
                  <a:pt x="150785" y="210793"/>
                </a:lnTo>
                <a:lnTo>
                  <a:pt x="166854" y="208993"/>
                </a:lnTo>
                <a:lnTo>
                  <a:pt x="182269" y="205833"/>
                </a:lnTo>
                <a:lnTo>
                  <a:pt x="196922" y="201399"/>
                </a:lnTo>
                <a:lnTo>
                  <a:pt x="210700" y="195774"/>
                </a:lnTo>
                <a:lnTo>
                  <a:pt x="223495" y="189043"/>
                </a:lnTo>
                <a:lnTo>
                  <a:pt x="235196" y="181289"/>
                </a:lnTo>
                <a:lnTo>
                  <a:pt x="245691" y="172598"/>
                </a:lnTo>
                <a:lnTo>
                  <a:pt x="254872" y="163053"/>
                </a:lnTo>
                <a:lnTo>
                  <a:pt x="262628" y="152739"/>
                </a:lnTo>
                <a:lnTo>
                  <a:pt x="268848" y="141739"/>
                </a:lnTo>
                <a:lnTo>
                  <a:pt x="273422" y="130139"/>
                </a:lnTo>
                <a:lnTo>
                  <a:pt x="276239" y="118022"/>
                </a:lnTo>
                <a:lnTo>
                  <a:pt x="277190" y="105473"/>
                </a:lnTo>
                <a:lnTo>
                  <a:pt x="276666" y="96312"/>
                </a:lnTo>
                <a:lnTo>
                  <a:pt x="274318" y="84062"/>
                </a:lnTo>
                <a:lnTo>
                  <a:pt x="270184" y="72312"/>
                </a:lnTo>
                <a:lnTo>
                  <a:pt x="264377" y="61146"/>
                </a:lnTo>
                <a:lnTo>
                  <a:pt x="257005" y="50646"/>
                </a:lnTo>
                <a:lnTo>
                  <a:pt x="248180" y="40898"/>
                </a:lnTo>
                <a:lnTo>
                  <a:pt x="238012" y="31984"/>
                </a:lnTo>
                <a:lnTo>
                  <a:pt x="226611" y="23989"/>
                </a:lnTo>
                <a:lnTo>
                  <a:pt x="214087" y="16997"/>
                </a:lnTo>
                <a:lnTo>
                  <a:pt x="200551" y="11090"/>
                </a:lnTo>
                <a:lnTo>
                  <a:pt x="186113" y="6353"/>
                </a:lnTo>
                <a:lnTo>
                  <a:pt x="170884" y="2870"/>
                </a:lnTo>
                <a:lnTo>
                  <a:pt x="154974" y="724"/>
                </a:lnTo>
                <a:lnTo>
                  <a:pt x="138493" y="0"/>
                </a:lnTo>
                <a:lnTo>
                  <a:pt x="126450" y="412"/>
                </a:lnTo>
                <a:lnTo>
                  <a:pt x="110379" y="2218"/>
                </a:lnTo>
                <a:lnTo>
                  <a:pt x="94961" y="5382"/>
                </a:lnTo>
                <a:lnTo>
                  <a:pt x="80307" y="9820"/>
                </a:lnTo>
                <a:lnTo>
                  <a:pt x="66526" y="15447"/>
                </a:lnTo>
                <a:lnTo>
                  <a:pt x="53729" y="22180"/>
                </a:lnTo>
                <a:lnTo>
                  <a:pt x="42026" y="29935"/>
                </a:lnTo>
                <a:lnTo>
                  <a:pt x="31528" y="38627"/>
                </a:lnTo>
                <a:lnTo>
                  <a:pt x="22344" y="48173"/>
                </a:lnTo>
                <a:lnTo>
                  <a:pt x="14585" y="58489"/>
                </a:lnTo>
                <a:lnTo>
                  <a:pt x="8361" y="69490"/>
                </a:lnTo>
                <a:lnTo>
                  <a:pt x="3782" y="81092"/>
                </a:lnTo>
                <a:lnTo>
                  <a:pt x="958" y="93212"/>
                </a:lnTo>
                <a:lnTo>
                  <a:pt x="0" y="105765"/>
                </a:lnTo>
                <a:lnTo>
                  <a:pt x="525" y="114941"/>
                </a:lnTo>
                <a:lnTo>
                  <a:pt x="2876" y="127186"/>
                </a:lnTo>
                <a:lnTo>
                  <a:pt x="7012" y="138932"/>
                </a:lnTo>
                <a:lnTo>
                  <a:pt x="12821" y="150095"/>
                </a:lnTo>
                <a:lnTo>
                  <a:pt x="20195" y="160591"/>
                </a:lnTo>
                <a:lnTo>
                  <a:pt x="29022" y="170336"/>
                </a:lnTo>
                <a:lnTo>
                  <a:pt x="39191" y="179246"/>
                </a:lnTo>
                <a:lnTo>
                  <a:pt x="50594" y="187237"/>
                </a:lnTo>
                <a:lnTo>
                  <a:pt x="63118" y="194226"/>
                </a:lnTo>
                <a:lnTo>
                  <a:pt x="76654" y="200129"/>
                </a:lnTo>
                <a:lnTo>
                  <a:pt x="91092" y="204862"/>
                </a:lnTo>
                <a:lnTo>
                  <a:pt x="106320" y="208340"/>
                </a:lnTo>
                <a:lnTo>
                  <a:pt x="122230" y="210481"/>
                </a:lnTo>
                <a:lnTo>
                  <a:pt x="138709" y="211200"/>
                </a:lnTo>
                <a:close/>
              </a:path>
            </a:pathLst>
          </a:custGeom>
          <a:solidFill>
            <a:srgbClr val="D9E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23100" y="618378"/>
            <a:ext cx="1736978" cy="368673"/>
          </a:xfrm>
          <a:prstGeom prst="rect">
            <a:avLst/>
          </a:prstGeom>
        </p:spPr>
        <p:txBody>
          <a:bodyPr wrap="square" lIns="0" tIns="18446" rIns="0" bIns="0" rtlCol="0">
            <a:noAutofit/>
          </a:bodyPr>
          <a:lstStyle/>
          <a:p>
            <a:pPr marL="12700">
              <a:lnSpc>
                <a:spcPts val="2905"/>
              </a:lnSpc>
            </a:pPr>
            <a:r>
              <a:rPr sz="2700" b="1" spc="-85" dirty="0" smtClean="0">
                <a:solidFill>
                  <a:srgbClr val="F7A793"/>
                </a:solidFill>
                <a:latin typeface="Arial Black"/>
                <a:cs typeface="Arial Black"/>
              </a:rPr>
              <a:t>MIND</a:t>
            </a:r>
            <a:r>
              <a:rPr sz="2700" spc="-17" dirty="0" smtClean="0">
                <a:solidFill>
                  <a:srgbClr val="F7A793"/>
                </a:solidFill>
                <a:latin typeface="Arial"/>
                <a:cs typeface="Arial"/>
              </a:rPr>
              <a:t>OUT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99" y="692921"/>
            <a:ext cx="5038343" cy="533400"/>
          </a:xfrm>
          <a:prstGeom prst="rect">
            <a:avLst/>
          </a:prstGeom>
        </p:spPr>
        <p:txBody>
          <a:bodyPr wrap="square" lIns="0" tIns="26670" rIns="0" bIns="0" rtlCol="0">
            <a:noAutofit/>
          </a:bodyPr>
          <a:lstStyle/>
          <a:p>
            <a:pPr marL="12700">
              <a:lnSpc>
                <a:spcPts val="4200"/>
              </a:lnSpc>
            </a:pPr>
            <a:r>
              <a:rPr sz="4000" b="1" spc="14" dirty="0" smtClean="0">
                <a:solidFill>
                  <a:srgbClr val="F17161"/>
                </a:solidFill>
                <a:latin typeface="Arial"/>
                <a:cs typeface="Arial"/>
              </a:rPr>
              <a:t>Thought Challenges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40361" y="2438300"/>
            <a:ext cx="2163151" cy="889000"/>
          </a:xfrm>
          <a:prstGeom prst="rect">
            <a:avLst/>
          </a:prstGeom>
        </p:spPr>
        <p:txBody>
          <a:bodyPr wrap="square" lIns="0" tIns="13716" rIns="0" bIns="0" rtlCol="0">
            <a:noAutofit/>
          </a:bodyPr>
          <a:lstStyle/>
          <a:p>
            <a:pPr marL="315213" marR="324445" algn="ctr">
              <a:lnSpc>
                <a:spcPts val="2160"/>
              </a:lnSpc>
            </a:pPr>
            <a:r>
              <a:rPr sz="2000" b="1" spc="29" dirty="0" smtClean="0">
                <a:solidFill>
                  <a:srgbClr val="5F6062"/>
                </a:solidFill>
                <a:latin typeface="Arial"/>
                <a:cs typeface="Arial"/>
              </a:rPr>
              <a:t>Is there any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41"/>
              </a:lnSpc>
            </a:pPr>
            <a:r>
              <a:rPr sz="2000" b="1" spc="-50" dirty="0" smtClean="0">
                <a:solidFill>
                  <a:srgbClr val="5F6062"/>
                </a:solidFill>
                <a:latin typeface="Arial"/>
                <a:cs typeface="Arial"/>
              </a:rPr>
              <a:t>r</a:t>
            </a:r>
            <a:r>
              <a:rPr sz="2000" b="1" spc="0" dirty="0" smtClean="0">
                <a:solidFill>
                  <a:srgbClr val="5F6062"/>
                </a:solidFill>
                <a:latin typeface="Arial"/>
                <a:cs typeface="Arial"/>
              </a:rPr>
              <a:t>eason</a:t>
            </a:r>
            <a:r>
              <a:rPr sz="2000" b="1" spc="191" dirty="0" smtClean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000" b="1" spc="-25" dirty="0" smtClean="0">
                <a:solidFill>
                  <a:srgbClr val="5F6062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5F6062"/>
                </a:solidFill>
                <a:latin typeface="Arial"/>
                <a:cs typeface="Arial"/>
              </a:rPr>
              <a:t>ou</a:t>
            </a:r>
            <a:r>
              <a:rPr sz="2000" b="1" spc="-17" dirty="0" smtClean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000" b="1" spc="9" dirty="0" smtClean="0">
                <a:solidFill>
                  <a:srgbClr val="5F6062"/>
                </a:solidFill>
                <a:latin typeface="Arial"/>
                <a:cs typeface="Arial"/>
              </a:rPr>
              <a:t>could</a:t>
            </a:r>
            <a:r>
              <a:rPr sz="2000" b="1" spc="4" dirty="0" smtClean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5F6062"/>
                </a:solidFill>
                <a:latin typeface="Arial"/>
                <a:cs typeface="Arial"/>
              </a:rPr>
              <a:t>be</a:t>
            </a:r>
            <a:r>
              <a:rPr sz="2000" b="1" spc="133" dirty="0" smtClean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000" b="1" spc="107" dirty="0" smtClean="0">
                <a:solidFill>
                  <a:srgbClr val="5F6062"/>
                </a:solidFill>
                <a:latin typeface="Arial"/>
                <a:cs typeface="Arial"/>
              </a:rPr>
              <a:t>w</a:t>
            </a:r>
            <a:r>
              <a:rPr sz="2000" b="1" spc="-20" dirty="0" smtClean="0">
                <a:solidFill>
                  <a:srgbClr val="5F6062"/>
                </a:solidFill>
                <a:latin typeface="Arial"/>
                <a:cs typeface="Arial"/>
              </a:rPr>
              <a:t>r</a:t>
            </a:r>
            <a:r>
              <a:rPr sz="2000" b="1" spc="-25" dirty="0" smtClean="0">
                <a:solidFill>
                  <a:srgbClr val="5F6062"/>
                </a:solidFill>
                <a:latin typeface="Arial"/>
                <a:cs typeface="Arial"/>
              </a:rPr>
              <a:t>ong?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3881" y="3080920"/>
            <a:ext cx="2075063" cy="889000"/>
          </a:xfrm>
          <a:prstGeom prst="rect">
            <a:avLst/>
          </a:prstGeom>
        </p:spPr>
        <p:txBody>
          <a:bodyPr wrap="square" lIns="0" tIns="13716" rIns="0" bIns="0" rtlCol="0">
            <a:noAutofit/>
          </a:bodyPr>
          <a:lstStyle/>
          <a:p>
            <a:pPr marL="242823" marR="252080" algn="ctr">
              <a:lnSpc>
                <a:spcPts val="2160"/>
              </a:lnSpc>
            </a:pPr>
            <a:r>
              <a:rPr sz="2000" b="1" dirty="0" smtClean="0">
                <a:solidFill>
                  <a:srgbClr val="5F6062"/>
                </a:solidFill>
                <a:latin typeface="Arial"/>
                <a:cs typeface="Arial"/>
              </a:rPr>
              <a:t>Do you have</a:t>
            </a:r>
            <a:endParaRPr sz="2000">
              <a:latin typeface="Arial"/>
              <a:cs typeface="Arial"/>
            </a:endParaRPr>
          </a:p>
          <a:p>
            <a:pPr indent="0" algn="ctr">
              <a:lnSpc>
                <a:spcPct val="100041"/>
              </a:lnSpc>
            </a:pPr>
            <a:r>
              <a:rPr sz="2000" b="1" dirty="0" smtClean="0">
                <a:solidFill>
                  <a:srgbClr val="5F6062"/>
                </a:solidFill>
                <a:latin typeface="Arial"/>
                <a:cs typeface="Arial"/>
              </a:rPr>
              <a:t>p</a:t>
            </a:r>
            <a:r>
              <a:rPr sz="2000" b="1" spc="-75" dirty="0" smtClean="0">
                <a:solidFill>
                  <a:srgbClr val="5F6062"/>
                </a:solidFill>
                <a:latin typeface="Arial"/>
                <a:cs typeface="Arial"/>
              </a:rPr>
              <a:t>r</a:t>
            </a:r>
            <a:r>
              <a:rPr sz="2000" b="1" spc="0" dirty="0" smtClean="0">
                <a:solidFill>
                  <a:srgbClr val="5F6062"/>
                </a:solidFill>
                <a:latin typeface="Arial"/>
                <a:cs typeface="Arial"/>
              </a:rPr>
              <a:t>oof</a:t>
            </a:r>
            <a:r>
              <a:rPr sz="2000" b="1" spc="353" dirty="0" smtClean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5F6062"/>
                </a:solidFill>
                <a:latin typeface="Arial"/>
                <a:cs typeface="Arial"/>
              </a:rPr>
              <a:t>to</a:t>
            </a:r>
            <a:r>
              <a:rPr sz="2000" b="1" spc="58" dirty="0" smtClean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000" b="1" spc="10" dirty="0" smtClean="0">
                <a:solidFill>
                  <a:srgbClr val="5F6062"/>
                </a:solidFill>
                <a:latin typeface="Arial"/>
                <a:cs typeface="Arial"/>
              </a:rPr>
              <a:t>suppo</a:t>
            </a:r>
            <a:r>
              <a:rPr sz="2000" b="1" spc="31" dirty="0" smtClean="0">
                <a:solidFill>
                  <a:srgbClr val="5F6062"/>
                </a:solidFill>
                <a:latin typeface="Arial"/>
                <a:cs typeface="Arial"/>
              </a:rPr>
              <a:t>r</a:t>
            </a:r>
            <a:r>
              <a:rPr sz="2000" b="1" spc="38" dirty="0" smtClean="0">
                <a:solidFill>
                  <a:srgbClr val="5F6062"/>
                </a:solidFill>
                <a:latin typeface="Arial"/>
                <a:cs typeface="Arial"/>
              </a:rPr>
              <a:t>t</a:t>
            </a:r>
            <a:r>
              <a:rPr sz="2000" b="1" spc="32" dirty="0" smtClean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000" b="1" spc="-25" dirty="0" smtClean="0">
                <a:solidFill>
                  <a:srgbClr val="5F6062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5F6062"/>
                </a:solidFill>
                <a:latin typeface="Arial"/>
                <a:cs typeface="Arial"/>
              </a:rPr>
              <a:t>our</a:t>
            </a:r>
            <a:r>
              <a:rPr sz="2000" b="1" spc="70" dirty="0" smtClean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5F6062"/>
                </a:solidFill>
                <a:latin typeface="Arial"/>
                <a:cs typeface="Arial"/>
              </a:rPr>
              <a:t>thought?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2095" y="3760116"/>
            <a:ext cx="2140799" cy="1193800"/>
          </a:xfrm>
          <a:prstGeom prst="rect">
            <a:avLst/>
          </a:prstGeom>
        </p:spPr>
        <p:txBody>
          <a:bodyPr wrap="square" lIns="0" tIns="13716" rIns="0" bIns="0" rtlCol="0">
            <a:noAutofit/>
          </a:bodyPr>
          <a:lstStyle/>
          <a:p>
            <a:pPr marL="56134" marR="65339" algn="ctr">
              <a:lnSpc>
                <a:spcPts val="2160"/>
              </a:lnSpc>
            </a:pPr>
            <a:r>
              <a:rPr sz="2000" b="1" spc="1" dirty="0" smtClean="0">
                <a:solidFill>
                  <a:srgbClr val="5F6062"/>
                </a:solidFill>
                <a:latin typeface="Arial"/>
                <a:cs typeface="Arial"/>
              </a:rPr>
              <a:t>What would you</a:t>
            </a:r>
            <a:endParaRPr sz="2000">
              <a:latin typeface="Arial"/>
              <a:cs typeface="Arial"/>
            </a:endParaRPr>
          </a:p>
          <a:p>
            <a:pPr indent="254" algn="ctr">
              <a:lnSpc>
                <a:spcPct val="100041"/>
              </a:lnSpc>
            </a:pPr>
            <a:r>
              <a:rPr sz="2000" b="1" dirty="0" smtClean="0">
                <a:solidFill>
                  <a:srgbClr val="5F6062"/>
                </a:solidFill>
                <a:latin typeface="Arial"/>
                <a:cs typeface="Arial"/>
              </a:rPr>
              <a:t>s</a:t>
            </a:r>
            <a:r>
              <a:rPr sz="2000" b="1" spc="-25" dirty="0" smtClean="0">
                <a:solidFill>
                  <a:srgbClr val="5F6062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5F6062"/>
                </a:solidFill>
                <a:latin typeface="Arial"/>
                <a:cs typeface="Arial"/>
              </a:rPr>
              <a:t>y</a:t>
            </a:r>
            <a:r>
              <a:rPr sz="2000" b="1" spc="50" dirty="0" smtClean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5F6062"/>
                </a:solidFill>
                <a:latin typeface="Arial"/>
                <a:cs typeface="Arial"/>
              </a:rPr>
              <a:t>to</a:t>
            </a:r>
            <a:r>
              <a:rPr sz="2000" b="1" spc="58" dirty="0" smtClean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5F6062"/>
                </a:solidFill>
                <a:latin typeface="Arial"/>
                <a:cs typeface="Arial"/>
              </a:rPr>
              <a:t>a</a:t>
            </a:r>
            <a:r>
              <a:rPr sz="2000" b="1" spc="106" dirty="0" smtClean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000" b="1" spc="26" dirty="0" smtClean="0">
                <a:solidFill>
                  <a:srgbClr val="5F6062"/>
                </a:solidFill>
                <a:latin typeface="Arial"/>
                <a:cs typeface="Arial"/>
              </a:rPr>
              <a:t>friend</a:t>
            </a:r>
            <a:r>
              <a:rPr sz="2000" b="1" spc="15" dirty="0" smtClean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5F6062"/>
                </a:solidFill>
                <a:latin typeface="Arial"/>
                <a:cs typeface="Arial"/>
              </a:rPr>
              <a:t>th</a:t>
            </a:r>
            <a:r>
              <a:rPr sz="2000" b="1" spc="-50" dirty="0" smtClean="0">
                <a:solidFill>
                  <a:srgbClr val="5F6062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5F6062"/>
                </a:solidFill>
                <a:latin typeface="Arial"/>
                <a:cs typeface="Arial"/>
              </a:rPr>
              <a:t>t</a:t>
            </a:r>
            <a:r>
              <a:rPr sz="2000" b="1" spc="169" dirty="0" smtClean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000" b="1" spc="-25" dirty="0" smtClean="0">
                <a:solidFill>
                  <a:srgbClr val="5F6062"/>
                </a:solidFill>
                <a:latin typeface="Arial"/>
                <a:cs typeface="Arial"/>
              </a:rPr>
              <a:t>w</a:t>
            </a:r>
            <a:r>
              <a:rPr sz="2000" b="1" spc="0" dirty="0" smtClean="0">
                <a:solidFill>
                  <a:srgbClr val="5F6062"/>
                </a:solidFill>
                <a:latin typeface="Arial"/>
                <a:cs typeface="Arial"/>
              </a:rPr>
              <a:t>as</a:t>
            </a:r>
            <a:r>
              <a:rPr sz="2000" b="1" spc="146" dirty="0" smtClean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5F6062"/>
                </a:solidFill>
                <a:latin typeface="Arial"/>
                <a:cs typeface="Arial"/>
              </a:rPr>
              <a:t>thin</a:t>
            </a:r>
            <a:r>
              <a:rPr sz="2000" b="1" spc="-50" dirty="0" smtClean="0">
                <a:solidFill>
                  <a:srgbClr val="5F6062"/>
                </a:solidFill>
                <a:latin typeface="Arial"/>
                <a:cs typeface="Arial"/>
              </a:rPr>
              <a:t>k</a:t>
            </a:r>
            <a:r>
              <a:rPr sz="2000" b="1" spc="0" dirty="0" smtClean="0">
                <a:solidFill>
                  <a:srgbClr val="5F6062"/>
                </a:solidFill>
                <a:latin typeface="Arial"/>
                <a:cs typeface="Arial"/>
              </a:rPr>
              <a:t>ing this</a:t>
            </a:r>
            <a:r>
              <a:rPr sz="2000" b="1" spc="4" dirty="0" smtClean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000" b="1" spc="36" dirty="0" smtClean="0">
                <a:solidFill>
                  <a:srgbClr val="5F6062"/>
                </a:solidFill>
                <a:latin typeface="Arial"/>
                <a:cs typeface="Arial"/>
              </a:rPr>
              <a:t>w</a:t>
            </a:r>
            <a:r>
              <a:rPr sz="2000" b="1" spc="40" dirty="0" smtClean="0">
                <a:solidFill>
                  <a:srgbClr val="5F6062"/>
                </a:solidFill>
                <a:latin typeface="Arial"/>
                <a:cs typeface="Arial"/>
              </a:rPr>
              <a:t>a</a:t>
            </a:r>
            <a:r>
              <a:rPr sz="2000" b="1" spc="-58" dirty="0" smtClean="0">
                <a:solidFill>
                  <a:srgbClr val="5F6062"/>
                </a:solidFill>
                <a:latin typeface="Arial"/>
                <a:cs typeface="Arial"/>
              </a:rPr>
              <a:t>y?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1917" y="5402226"/>
            <a:ext cx="1622323" cy="889000"/>
          </a:xfrm>
          <a:prstGeom prst="rect">
            <a:avLst/>
          </a:prstGeom>
        </p:spPr>
        <p:txBody>
          <a:bodyPr wrap="square" lIns="0" tIns="13716" rIns="0" bIns="0" rtlCol="0">
            <a:noAutofit/>
          </a:bodyPr>
          <a:lstStyle/>
          <a:p>
            <a:pPr algn="ctr">
              <a:lnSpc>
                <a:spcPts val="2160"/>
              </a:lnSpc>
            </a:pPr>
            <a:r>
              <a:rPr sz="2000" b="1" spc="32" dirty="0" smtClean="0">
                <a:solidFill>
                  <a:srgbClr val="5F6062"/>
                </a:solidFill>
                <a:latin typeface="Arial"/>
                <a:cs typeface="Arial"/>
              </a:rPr>
              <a:t>What are the</a:t>
            </a:r>
            <a:endParaRPr sz="2000">
              <a:latin typeface="Arial"/>
              <a:cs typeface="Arial"/>
            </a:endParaRPr>
          </a:p>
          <a:p>
            <a:pPr marR="15178" algn="ctr">
              <a:lnSpc>
                <a:spcPct val="100041"/>
              </a:lnSpc>
            </a:pPr>
            <a:r>
              <a:rPr sz="2000" b="1" spc="-50" dirty="0" smtClean="0">
                <a:solidFill>
                  <a:srgbClr val="5F6062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5F6062"/>
                </a:solidFill>
                <a:latin typeface="Arial"/>
                <a:cs typeface="Arial"/>
              </a:rPr>
              <a:t>hances</a:t>
            </a:r>
            <a:r>
              <a:rPr sz="2000" b="1" spc="244" dirty="0" smtClean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000" b="1" spc="-8" dirty="0" smtClean="0">
                <a:solidFill>
                  <a:srgbClr val="5F6062"/>
                </a:solidFill>
                <a:latin typeface="Arial"/>
                <a:cs typeface="Arial"/>
              </a:rPr>
              <a:t>this</a:t>
            </a:r>
            <a:r>
              <a:rPr sz="2000" b="1" spc="-5" dirty="0" smtClean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5F6062"/>
                </a:solidFill>
                <a:latin typeface="Arial"/>
                <a:cs typeface="Arial"/>
              </a:rPr>
              <a:t>is</a:t>
            </a:r>
            <a:r>
              <a:rPr sz="2000" b="1" spc="-9" dirty="0" smtClean="0">
                <a:solidFill>
                  <a:srgbClr val="5F6062"/>
                </a:solidFill>
                <a:latin typeface="Arial"/>
                <a:cs typeface="Arial"/>
              </a:rPr>
              <a:t> </a:t>
            </a:r>
            <a:r>
              <a:rPr sz="2000" b="1" spc="58" dirty="0" smtClean="0">
                <a:solidFill>
                  <a:srgbClr val="5F6062"/>
                </a:solidFill>
                <a:latin typeface="Arial"/>
                <a:cs typeface="Arial"/>
              </a:rPr>
              <a:t>t</a:t>
            </a:r>
            <a:r>
              <a:rPr sz="2000" b="1" spc="19" dirty="0" smtClean="0">
                <a:solidFill>
                  <a:srgbClr val="5F6062"/>
                </a:solidFill>
                <a:latin typeface="Arial"/>
                <a:cs typeface="Arial"/>
              </a:rPr>
              <a:t>r</a:t>
            </a:r>
            <a:r>
              <a:rPr sz="2000" b="1" spc="-11" dirty="0" smtClean="0">
                <a:solidFill>
                  <a:srgbClr val="5F6062"/>
                </a:solidFill>
                <a:latin typeface="Arial"/>
                <a:cs typeface="Arial"/>
              </a:rPr>
              <a:t>ue?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07697" y="5521098"/>
            <a:ext cx="2097811" cy="889000"/>
          </a:xfrm>
          <a:prstGeom prst="rect">
            <a:avLst/>
          </a:prstGeom>
        </p:spPr>
        <p:txBody>
          <a:bodyPr wrap="square" lIns="0" tIns="13716" rIns="0" bIns="0" rtlCol="0">
            <a:noAutofit/>
          </a:bodyPr>
          <a:lstStyle/>
          <a:p>
            <a:pPr marL="228600" marR="247675" algn="ctr">
              <a:lnSpc>
                <a:spcPts val="2160"/>
              </a:lnSpc>
            </a:pPr>
            <a:r>
              <a:rPr sz="2000" b="1" spc="12" dirty="0" smtClean="0">
                <a:solidFill>
                  <a:srgbClr val="5F6062"/>
                </a:solidFill>
                <a:latin typeface="Arial"/>
                <a:cs typeface="Arial"/>
              </a:rPr>
              <a:t>How will you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2000" b="1" spc="13" dirty="0" smtClean="0">
                <a:solidFill>
                  <a:srgbClr val="5F6062"/>
                </a:solidFill>
                <a:latin typeface="Arial"/>
                <a:cs typeface="Arial"/>
              </a:rPr>
              <a:t>feel about this in</a:t>
            </a:r>
            <a:endParaRPr sz="2000">
              <a:latin typeface="Arial"/>
              <a:cs typeface="Arial"/>
            </a:endParaRPr>
          </a:p>
          <a:p>
            <a:pPr marL="365505" marR="384327" algn="ctr">
              <a:lnSpc>
                <a:spcPct val="95825"/>
              </a:lnSpc>
              <a:spcBef>
                <a:spcPts val="100"/>
              </a:spcBef>
            </a:pPr>
            <a:r>
              <a:rPr sz="2000" b="1" spc="-7" dirty="0" smtClean="0">
                <a:solidFill>
                  <a:srgbClr val="5F6062"/>
                </a:solidFill>
                <a:latin typeface="Arial"/>
                <a:cs typeface="Arial"/>
              </a:rPr>
              <a:t>6 months?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hlinkClick r:id="rId2"/>
          </p:cNvPr>
          <p:cNvSpPr/>
          <p:nvPr/>
        </p:nvSpPr>
        <p:spPr>
          <a:xfrm>
            <a:off x="763196" y="1123209"/>
            <a:ext cx="1353604" cy="1353591"/>
          </a:xfrm>
          <a:custGeom>
            <a:avLst/>
            <a:gdLst/>
            <a:ahLst/>
            <a:cxnLst/>
            <a:rect l="l" t="t" r="r" b="b"/>
            <a:pathLst>
              <a:path w="1353604" h="1353591">
                <a:moveTo>
                  <a:pt x="1353604" y="676795"/>
                </a:moveTo>
                <a:lnTo>
                  <a:pt x="1351360" y="621287"/>
                </a:lnTo>
                <a:lnTo>
                  <a:pt x="1344745" y="567015"/>
                </a:lnTo>
                <a:lnTo>
                  <a:pt x="1333934" y="514153"/>
                </a:lnTo>
                <a:lnTo>
                  <a:pt x="1319099" y="462874"/>
                </a:lnTo>
                <a:lnTo>
                  <a:pt x="1300416" y="413355"/>
                </a:lnTo>
                <a:lnTo>
                  <a:pt x="1278059" y="365768"/>
                </a:lnTo>
                <a:lnTo>
                  <a:pt x="1252202" y="320287"/>
                </a:lnTo>
                <a:lnTo>
                  <a:pt x="1223018" y="277087"/>
                </a:lnTo>
                <a:lnTo>
                  <a:pt x="1190683" y="236343"/>
                </a:lnTo>
                <a:lnTo>
                  <a:pt x="1155371" y="198227"/>
                </a:lnTo>
                <a:lnTo>
                  <a:pt x="1117255" y="162915"/>
                </a:lnTo>
                <a:lnTo>
                  <a:pt x="1076510" y="130581"/>
                </a:lnTo>
                <a:lnTo>
                  <a:pt x="1033310" y="101398"/>
                </a:lnTo>
                <a:lnTo>
                  <a:pt x="987830" y="75542"/>
                </a:lnTo>
                <a:lnTo>
                  <a:pt x="940243" y="53185"/>
                </a:lnTo>
                <a:lnTo>
                  <a:pt x="890724" y="34503"/>
                </a:lnTo>
                <a:lnTo>
                  <a:pt x="839446" y="19669"/>
                </a:lnTo>
                <a:lnTo>
                  <a:pt x="786585" y="8858"/>
                </a:lnTo>
                <a:lnTo>
                  <a:pt x="732314" y="2243"/>
                </a:lnTo>
                <a:lnTo>
                  <a:pt x="676808" y="0"/>
                </a:lnTo>
                <a:lnTo>
                  <a:pt x="621300" y="2243"/>
                </a:lnTo>
                <a:lnTo>
                  <a:pt x="567027" y="8858"/>
                </a:lnTo>
                <a:lnTo>
                  <a:pt x="514164" y="19669"/>
                </a:lnTo>
                <a:lnTo>
                  <a:pt x="462886" y="34503"/>
                </a:lnTo>
                <a:lnTo>
                  <a:pt x="413365" y="53185"/>
                </a:lnTo>
                <a:lnTo>
                  <a:pt x="365777" y="75542"/>
                </a:lnTo>
                <a:lnTo>
                  <a:pt x="320296" y="101398"/>
                </a:lnTo>
                <a:lnTo>
                  <a:pt x="277096" y="130581"/>
                </a:lnTo>
                <a:lnTo>
                  <a:pt x="236350" y="162915"/>
                </a:lnTo>
                <a:lnTo>
                  <a:pt x="198234" y="198227"/>
                </a:lnTo>
                <a:lnTo>
                  <a:pt x="162921" y="236343"/>
                </a:lnTo>
                <a:lnTo>
                  <a:pt x="130586" y="277087"/>
                </a:lnTo>
                <a:lnTo>
                  <a:pt x="101402" y="320287"/>
                </a:lnTo>
                <a:lnTo>
                  <a:pt x="75544" y="365768"/>
                </a:lnTo>
                <a:lnTo>
                  <a:pt x="53187" y="413355"/>
                </a:lnTo>
                <a:lnTo>
                  <a:pt x="34504" y="462874"/>
                </a:lnTo>
                <a:lnTo>
                  <a:pt x="19670" y="514153"/>
                </a:lnTo>
                <a:lnTo>
                  <a:pt x="8858" y="567015"/>
                </a:lnTo>
                <a:lnTo>
                  <a:pt x="2243" y="621287"/>
                </a:lnTo>
                <a:lnTo>
                  <a:pt x="0" y="676795"/>
                </a:lnTo>
                <a:lnTo>
                  <a:pt x="2243" y="732303"/>
                </a:lnTo>
                <a:lnTo>
                  <a:pt x="8858" y="786576"/>
                </a:lnTo>
                <a:lnTo>
                  <a:pt x="19670" y="839438"/>
                </a:lnTo>
                <a:lnTo>
                  <a:pt x="34504" y="890716"/>
                </a:lnTo>
                <a:lnTo>
                  <a:pt x="53187" y="940236"/>
                </a:lnTo>
                <a:lnTo>
                  <a:pt x="75544" y="987823"/>
                </a:lnTo>
                <a:lnTo>
                  <a:pt x="101402" y="1033303"/>
                </a:lnTo>
                <a:lnTo>
                  <a:pt x="130586" y="1076503"/>
                </a:lnTo>
                <a:lnTo>
                  <a:pt x="162921" y="1117248"/>
                </a:lnTo>
                <a:lnTo>
                  <a:pt x="198234" y="1155363"/>
                </a:lnTo>
                <a:lnTo>
                  <a:pt x="236350" y="1190675"/>
                </a:lnTo>
                <a:lnTo>
                  <a:pt x="277096" y="1223009"/>
                </a:lnTo>
                <a:lnTo>
                  <a:pt x="320296" y="1252192"/>
                </a:lnTo>
                <a:lnTo>
                  <a:pt x="365777" y="1278049"/>
                </a:lnTo>
                <a:lnTo>
                  <a:pt x="413365" y="1300405"/>
                </a:lnTo>
                <a:lnTo>
                  <a:pt x="462886" y="1319088"/>
                </a:lnTo>
                <a:lnTo>
                  <a:pt x="514164" y="1333922"/>
                </a:lnTo>
                <a:lnTo>
                  <a:pt x="567027" y="1344733"/>
                </a:lnTo>
                <a:lnTo>
                  <a:pt x="621300" y="1351347"/>
                </a:lnTo>
                <a:lnTo>
                  <a:pt x="676808" y="1353591"/>
                </a:lnTo>
                <a:lnTo>
                  <a:pt x="732314" y="1351347"/>
                </a:lnTo>
                <a:lnTo>
                  <a:pt x="786585" y="1344733"/>
                </a:lnTo>
                <a:lnTo>
                  <a:pt x="839446" y="1333922"/>
                </a:lnTo>
                <a:lnTo>
                  <a:pt x="890724" y="1319088"/>
                </a:lnTo>
                <a:lnTo>
                  <a:pt x="940243" y="1300405"/>
                </a:lnTo>
                <a:lnTo>
                  <a:pt x="987830" y="1278049"/>
                </a:lnTo>
                <a:lnTo>
                  <a:pt x="1033310" y="1252192"/>
                </a:lnTo>
                <a:lnTo>
                  <a:pt x="1076510" y="1223009"/>
                </a:lnTo>
                <a:lnTo>
                  <a:pt x="1117255" y="1190675"/>
                </a:lnTo>
                <a:lnTo>
                  <a:pt x="1155371" y="1155363"/>
                </a:lnTo>
                <a:lnTo>
                  <a:pt x="1190683" y="1117248"/>
                </a:lnTo>
                <a:lnTo>
                  <a:pt x="1223018" y="1076503"/>
                </a:lnTo>
                <a:lnTo>
                  <a:pt x="1252202" y="1033303"/>
                </a:lnTo>
                <a:lnTo>
                  <a:pt x="1278059" y="987823"/>
                </a:lnTo>
                <a:lnTo>
                  <a:pt x="1300416" y="940236"/>
                </a:lnTo>
                <a:lnTo>
                  <a:pt x="1319099" y="890716"/>
                </a:lnTo>
                <a:lnTo>
                  <a:pt x="1333934" y="839438"/>
                </a:lnTo>
                <a:lnTo>
                  <a:pt x="1344745" y="786576"/>
                </a:lnTo>
                <a:lnTo>
                  <a:pt x="1351360" y="732303"/>
                </a:lnTo>
                <a:lnTo>
                  <a:pt x="1353604" y="6767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196" y="1123209"/>
            <a:ext cx="1353604" cy="1353591"/>
          </a:xfrm>
          <a:custGeom>
            <a:avLst/>
            <a:gdLst/>
            <a:ahLst/>
            <a:cxnLst/>
            <a:rect l="l" t="t" r="r" b="b"/>
            <a:pathLst>
              <a:path w="1353604" h="1353591">
                <a:moveTo>
                  <a:pt x="1353604" y="676795"/>
                </a:moveTo>
                <a:lnTo>
                  <a:pt x="1351360" y="732303"/>
                </a:lnTo>
                <a:lnTo>
                  <a:pt x="1344745" y="786576"/>
                </a:lnTo>
                <a:lnTo>
                  <a:pt x="1333934" y="839438"/>
                </a:lnTo>
                <a:lnTo>
                  <a:pt x="1319099" y="890716"/>
                </a:lnTo>
                <a:lnTo>
                  <a:pt x="1300416" y="940236"/>
                </a:lnTo>
                <a:lnTo>
                  <a:pt x="1278059" y="987823"/>
                </a:lnTo>
                <a:lnTo>
                  <a:pt x="1252202" y="1033303"/>
                </a:lnTo>
                <a:lnTo>
                  <a:pt x="1223018" y="1076503"/>
                </a:lnTo>
                <a:lnTo>
                  <a:pt x="1190683" y="1117248"/>
                </a:lnTo>
                <a:lnTo>
                  <a:pt x="1155371" y="1155363"/>
                </a:lnTo>
                <a:lnTo>
                  <a:pt x="1117255" y="1190675"/>
                </a:lnTo>
                <a:lnTo>
                  <a:pt x="1076510" y="1223009"/>
                </a:lnTo>
                <a:lnTo>
                  <a:pt x="1033310" y="1252192"/>
                </a:lnTo>
                <a:lnTo>
                  <a:pt x="987830" y="1278049"/>
                </a:lnTo>
                <a:lnTo>
                  <a:pt x="940243" y="1300405"/>
                </a:lnTo>
                <a:lnTo>
                  <a:pt x="890724" y="1319088"/>
                </a:lnTo>
                <a:lnTo>
                  <a:pt x="839446" y="1333922"/>
                </a:lnTo>
                <a:lnTo>
                  <a:pt x="786585" y="1344733"/>
                </a:lnTo>
                <a:lnTo>
                  <a:pt x="732314" y="1351347"/>
                </a:lnTo>
                <a:lnTo>
                  <a:pt x="676808" y="1353591"/>
                </a:lnTo>
                <a:lnTo>
                  <a:pt x="621300" y="1351347"/>
                </a:lnTo>
                <a:lnTo>
                  <a:pt x="567027" y="1344733"/>
                </a:lnTo>
                <a:lnTo>
                  <a:pt x="514164" y="1333922"/>
                </a:lnTo>
                <a:lnTo>
                  <a:pt x="462886" y="1319088"/>
                </a:lnTo>
                <a:lnTo>
                  <a:pt x="413365" y="1300405"/>
                </a:lnTo>
                <a:lnTo>
                  <a:pt x="365777" y="1278049"/>
                </a:lnTo>
                <a:lnTo>
                  <a:pt x="320296" y="1252192"/>
                </a:lnTo>
                <a:lnTo>
                  <a:pt x="277096" y="1223009"/>
                </a:lnTo>
                <a:lnTo>
                  <a:pt x="236350" y="1190675"/>
                </a:lnTo>
                <a:lnTo>
                  <a:pt x="198234" y="1155363"/>
                </a:lnTo>
                <a:lnTo>
                  <a:pt x="162921" y="1117248"/>
                </a:lnTo>
                <a:lnTo>
                  <a:pt x="130586" y="1076503"/>
                </a:lnTo>
                <a:lnTo>
                  <a:pt x="101402" y="1033303"/>
                </a:lnTo>
                <a:lnTo>
                  <a:pt x="75544" y="987823"/>
                </a:lnTo>
                <a:lnTo>
                  <a:pt x="53187" y="940236"/>
                </a:lnTo>
                <a:lnTo>
                  <a:pt x="34504" y="890716"/>
                </a:lnTo>
                <a:lnTo>
                  <a:pt x="19670" y="839438"/>
                </a:lnTo>
                <a:lnTo>
                  <a:pt x="8858" y="786576"/>
                </a:lnTo>
                <a:lnTo>
                  <a:pt x="2243" y="732303"/>
                </a:lnTo>
                <a:lnTo>
                  <a:pt x="0" y="676795"/>
                </a:lnTo>
                <a:lnTo>
                  <a:pt x="2243" y="621287"/>
                </a:lnTo>
                <a:lnTo>
                  <a:pt x="8858" y="567015"/>
                </a:lnTo>
                <a:lnTo>
                  <a:pt x="19670" y="514153"/>
                </a:lnTo>
                <a:lnTo>
                  <a:pt x="34504" y="462874"/>
                </a:lnTo>
                <a:lnTo>
                  <a:pt x="53187" y="413355"/>
                </a:lnTo>
                <a:lnTo>
                  <a:pt x="75544" y="365768"/>
                </a:lnTo>
                <a:lnTo>
                  <a:pt x="101402" y="320287"/>
                </a:lnTo>
                <a:lnTo>
                  <a:pt x="130586" y="277087"/>
                </a:lnTo>
                <a:lnTo>
                  <a:pt x="162921" y="236343"/>
                </a:lnTo>
                <a:lnTo>
                  <a:pt x="198234" y="198227"/>
                </a:lnTo>
                <a:lnTo>
                  <a:pt x="236350" y="162915"/>
                </a:lnTo>
                <a:lnTo>
                  <a:pt x="277096" y="130581"/>
                </a:lnTo>
                <a:lnTo>
                  <a:pt x="320296" y="101398"/>
                </a:lnTo>
                <a:lnTo>
                  <a:pt x="365777" y="75542"/>
                </a:lnTo>
                <a:lnTo>
                  <a:pt x="413365" y="53185"/>
                </a:lnTo>
                <a:lnTo>
                  <a:pt x="462886" y="34503"/>
                </a:lnTo>
                <a:lnTo>
                  <a:pt x="514164" y="19669"/>
                </a:lnTo>
                <a:lnTo>
                  <a:pt x="567027" y="8858"/>
                </a:lnTo>
                <a:lnTo>
                  <a:pt x="621300" y="2243"/>
                </a:lnTo>
                <a:lnTo>
                  <a:pt x="676808" y="0"/>
                </a:lnTo>
                <a:lnTo>
                  <a:pt x="732314" y="2243"/>
                </a:lnTo>
                <a:lnTo>
                  <a:pt x="786585" y="8858"/>
                </a:lnTo>
                <a:lnTo>
                  <a:pt x="839446" y="19669"/>
                </a:lnTo>
                <a:lnTo>
                  <a:pt x="890724" y="34503"/>
                </a:lnTo>
                <a:lnTo>
                  <a:pt x="940243" y="53185"/>
                </a:lnTo>
                <a:lnTo>
                  <a:pt x="987830" y="75542"/>
                </a:lnTo>
                <a:lnTo>
                  <a:pt x="1033310" y="101398"/>
                </a:lnTo>
                <a:lnTo>
                  <a:pt x="1076510" y="130581"/>
                </a:lnTo>
                <a:lnTo>
                  <a:pt x="1117255" y="162915"/>
                </a:lnTo>
                <a:lnTo>
                  <a:pt x="1155371" y="198227"/>
                </a:lnTo>
                <a:lnTo>
                  <a:pt x="1190683" y="236343"/>
                </a:lnTo>
                <a:lnTo>
                  <a:pt x="1223018" y="277087"/>
                </a:lnTo>
                <a:lnTo>
                  <a:pt x="1252202" y="320287"/>
                </a:lnTo>
                <a:lnTo>
                  <a:pt x="1278059" y="365768"/>
                </a:lnTo>
                <a:lnTo>
                  <a:pt x="1300416" y="413355"/>
                </a:lnTo>
                <a:lnTo>
                  <a:pt x="1319099" y="462874"/>
                </a:lnTo>
                <a:lnTo>
                  <a:pt x="1333934" y="514153"/>
                </a:lnTo>
                <a:lnTo>
                  <a:pt x="1344745" y="567015"/>
                </a:lnTo>
                <a:lnTo>
                  <a:pt x="1351360" y="621287"/>
                </a:lnTo>
                <a:lnTo>
                  <a:pt x="1353604" y="676795"/>
                </a:lnTo>
                <a:close/>
              </a:path>
            </a:pathLst>
          </a:custGeom>
          <a:ln w="86398">
            <a:solidFill>
              <a:srgbClr val="C7C8CA"/>
            </a:solidFill>
          </a:ln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3639" y="1385619"/>
            <a:ext cx="872731" cy="828763"/>
          </a:xfrm>
          <a:custGeom>
            <a:avLst/>
            <a:gdLst/>
            <a:ahLst/>
            <a:cxnLst/>
            <a:rect l="l" t="t" r="r" b="b"/>
            <a:pathLst>
              <a:path w="872731" h="828763">
                <a:moveTo>
                  <a:pt x="872731" y="414400"/>
                </a:moveTo>
                <a:lnTo>
                  <a:pt x="871284" y="380412"/>
                </a:lnTo>
                <a:lnTo>
                  <a:pt x="867019" y="347180"/>
                </a:lnTo>
                <a:lnTo>
                  <a:pt x="860048" y="314811"/>
                </a:lnTo>
                <a:lnTo>
                  <a:pt x="850482" y="283413"/>
                </a:lnTo>
                <a:lnTo>
                  <a:pt x="838436" y="253092"/>
                </a:lnTo>
                <a:lnTo>
                  <a:pt x="824020" y="223954"/>
                </a:lnTo>
                <a:lnTo>
                  <a:pt x="807348" y="196106"/>
                </a:lnTo>
                <a:lnTo>
                  <a:pt x="788531" y="169655"/>
                </a:lnTo>
                <a:lnTo>
                  <a:pt x="767682" y="144708"/>
                </a:lnTo>
                <a:lnTo>
                  <a:pt x="744913" y="121370"/>
                </a:lnTo>
                <a:lnTo>
                  <a:pt x="720337" y="99749"/>
                </a:lnTo>
                <a:lnTo>
                  <a:pt x="694066" y="79951"/>
                </a:lnTo>
                <a:lnTo>
                  <a:pt x="666212" y="62083"/>
                </a:lnTo>
                <a:lnTo>
                  <a:pt x="636888" y="46252"/>
                </a:lnTo>
                <a:lnTo>
                  <a:pt x="606206" y="32563"/>
                </a:lnTo>
                <a:lnTo>
                  <a:pt x="574279" y="21125"/>
                </a:lnTo>
                <a:lnTo>
                  <a:pt x="541218" y="12042"/>
                </a:lnTo>
                <a:lnTo>
                  <a:pt x="507136" y="5423"/>
                </a:lnTo>
                <a:lnTo>
                  <a:pt x="472146" y="1373"/>
                </a:lnTo>
                <a:lnTo>
                  <a:pt x="436359" y="0"/>
                </a:lnTo>
                <a:lnTo>
                  <a:pt x="400569" y="1373"/>
                </a:lnTo>
                <a:lnTo>
                  <a:pt x="365576" y="5423"/>
                </a:lnTo>
                <a:lnTo>
                  <a:pt x="331492" y="12042"/>
                </a:lnTo>
                <a:lnTo>
                  <a:pt x="298430" y="21125"/>
                </a:lnTo>
                <a:lnTo>
                  <a:pt x="266502" y="32563"/>
                </a:lnTo>
                <a:lnTo>
                  <a:pt x="235821" y="46252"/>
                </a:lnTo>
                <a:lnTo>
                  <a:pt x="206497" y="62083"/>
                </a:lnTo>
                <a:lnTo>
                  <a:pt x="178645" y="79951"/>
                </a:lnTo>
                <a:lnTo>
                  <a:pt x="152375" y="99749"/>
                </a:lnTo>
                <a:lnTo>
                  <a:pt x="127801" y="121370"/>
                </a:lnTo>
                <a:lnTo>
                  <a:pt x="105035" y="144708"/>
                </a:lnTo>
                <a:lnTo>
                  <a:pt x="84188" y="169655"/>
                </a:lnTo>
                <a:lnTo>
                  <a:pt x="65373" y="196106"/>
                </a:lnTo>
                <a:lnTo>
                  <a:pt x="48703" y="223954"/>
                </a:lnTo>
                <a:lnTo>
                  <a:pt x="34289" y="253092"/>
                </a:lnTo>
                <a:lnTo>
                  <a:pt x="22244" y="283413"/>
                </a:lnTo>
                <a:lnTo>
                  <a:pt x="12680" y="314811"/>
                </a:lnTo>
                <a:lnTo>
                  <a:pt x="5710" y="347180"/>
                </a:lnTo>
                <a:lnTo>
                  <a:pt x="1446" y="380412"/>
                </a:lnTo>
                <a:lnTo>
                  <a:pt x="0" y="414400"/>
                </a:lnTo>
                <a:lnTo>
                  <a:pt x="1446" y="448386"/>
                </a:lnTo>
                <a:lnTo>
                  <a:pt x="5710" y="481614"/>
                </a:lnTo>
                <a:lnTo>
                  <a:pt x="12680" y="513979"/>
                </a:lnTo>
                <a:lnTo>
                  <a:pt x="22244" y="545374"/>
                </a:lnTo>
                <a:lnTo>
                  <a:pt x="34289" y="575692"/>
                </a:lnTo>
                <a:lnTo>
                  <a:pt x="48703" y="604828"/>
                </a:lnTo>
                <a:lnTo>
                  <a:pt x="65373" y="632673"/>
                </a:lnTo>
                <a:lnTo>
                  <a:pt x="84188" y="659121"/>
                </a:lnTo>
                <a:lnTo>
                  <a:pt x="105035" y="684067"/>
                </a:lnTo>
                <a:lnTo>
                  <a:pt x="127801" y="707402"/>
                </a:lnTo>
                <a:lnTo>
                  <a:pt x="152375" y="729021"/>
                </a:lnTo>
                <a:lnTo>
                  <a:pt x="178645" y="748818"/>
                </a:lnTo>
                <a:lnTo>
                  <a:pt x="206497" y="766684"/>
                </a:lnTo>
                <a:lnTo>
                  <a:pt x="235821" y="782514"/>
                </a:lnTo>
                <a:lnTo>
                  <a:pt x="266502" y="796202"/>
                </a:lnTo>
                <a:lnTo>
                  <a:pt x="298430" y="807640"/>
                </a:lnTo>
                <a:lnTo>
                  <a:pt x="331492" y="816721"/>
                </a:lnTo>
                <a:lnTo>
                  <a:pt x="365576" y="823340"/>
                </a:lnTo>
                <a:lnTo>
                  <a:pt x="400569" y="827390"/>
                </a:lnTo>
                <a:lnTo>
                  <a:pt x="436359" y="828763"/>
                </a:lnTo>
                <a:lnTo>
                  <a:pt x="472146" y="827390"/>
                </a:lnTo>
                <a:lnTo>
                  <a:pt x="507136" y="823340"/>
                </a:lnTo>
                <a:lnTo>
                  <a:pt x="541218" y="816721"/>
                </a:lnTo>
                <a:lnTo>
                  <a:pt x="574279" y="807640"/>
                </a:lnTo>
                <a:lnTo>
                  <a:pt x="606206" y="796202"/>
                </a:lnTo>
                <a:lnTo>
                  <a:pt x="636888" y="782514"/>
                </a:lnTo>
                <a:lnTo>
                  <a:pt x="666212" y="766684"/>
                </a:lnTo>
                <a:lnTo>
                  <a:pt x="694066" y="748818"/>
                </a:lnTo>
                <a:lnTo>
                  <a:pt x="720337" y="729021"/>
                </a:lnTo>
                <a:lnTo>
                  <a:pt x="744913" y="707402"/>
                </a:lnTo>
                <a:lnTo>
                  <a:pt x="767682" y="684067"/>
                </a:lnTo>
                <a:lnTo>
                  <a:pt x="788531" y="659121"/>
                </a:lnTo>
                <a:lnTo>
                  <a:pt x="807348" y="632673"/>
                </a:lnTo>
                <a:lnTo>
                  <a:pt x="824020" y="604828"/>
                </a:lnTo>
                <a:lnTo>
                  <a:pt x="838436" y="575692"/>
                </a:lnTo>
                <a:lnTo>
                  <a:pt x="850482" y="545374"/>
                </a:lnTo>
                <a:lnTo>
                  <a:pt x="860048" y="513979"/>
                </a:lnTo>
                <a:lnTo>
                  <a:pt x="867019" y="481614"/>
                </a:lnTo>
                <a:lnTo>
                  <a:pt x="871284" y="448386"/>
                </a:lnTo>
                <a:lnTo>
                  <a:pt x="872731" y="414400"/>
                </a:lnTo>
                <a:close/>
              </a:path>
            </a:pathLst>
          </a:custGeom>
          <a:solidFill>
            <a:srgbClr val="EF564F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9" name="object 9">
            <a:hlinkClick r:id="rId2"/>
          </p:cNvPr>
          <p:cNvSpPr/>
          <p:nvPr/>
        </p:nvSpPr>
        <p:spPr>
          <a:xfrm>
            <a:off x="1289278" y="1586901"/>
            <a:ext cx="388696" cy="426211"/>
          </a:xfrm>
          <a:custGeom>
            <a:avLst/>
            <a:gdLst/>
            <a:ahLst/>
            <a:cxnLst/>
            <a:rect l="l" t="t" r="r" b="b"/>
            <a:pathLst>
              <a:path w="388696" h="426212">
                <a:moveTo>
                  <a:pt x="0" y="213118"/>
                </a:moveTo>
                <a:lnTo>
                  <a:pt x="0" y="426212"/>
                </a:lnTo>
                <a:lnTo>
                  <a:pt x="194348" y="319659"/>
                </a:lnTo>
                <a:lnTo>
                  <a:pt x="388696" y="213118"/>
                </a:lnTo>
                <a:lnTo>
                  <a:pt x="194348" y="106565"/>
                </a:lnTo>
                <a:lnTo>
                  <a:pt x="0" y="0"/>
                </a:lnTo>
                <a:lnTo>
                  <a:pt x="0" y="2131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20051" y="3060005"/>
            <a:ext cx="5039904" cy="2879959"/>
          </a:xfrm>
          <a:custGeom>
            <a:avLst/>
            <a:gdLst/>
            <a:ahLst/>
            <a:cxnLst/>
            <a:rect l="l" t="t" r="r" b="b"/>
            <a:pathLst>
              <a:path w="5039904" h="2879959">
                <a:moveTo>
                  <a:pt x="359949" y="0"/>
                </a:moveTo>
                <a:lnTo>
                  <a:pt x="308605" y="44"/>
                </a:lnTo>
                <a:lnTo>
                  <a:pt x="262390" y="359"/>
                </a:lnTo>
                <a:lnTo>
                  <a:pt x="221036" y="1214"/>
                </a:lnTo>
                <a:lnTo>
                  <a:pt x="151827" y="5624"/>
                </a:lnTo>
                <a:lnTo>
                  <a:pt x="98818" y="15434"/>
                </a:lnTo>
                <a:lnTo>
                  <a:pt x="59849" y="32804"/>
                </a:lnTo>
                <a:lnTo>
                  <a:pt x="32759" y="59894"/>
                </a:lnTo>
                <a:lnTo>
                  <a:pt x="15389" y="98863"/>
                </a:lnTo>
                <a:lnTo>
                  <a:pt x="5579" y="151872"/>
                </a:lnTo>
                <a:lnTo>
                  <a:pt x="1169" y="221081"/>
                </a:lnTo>
                <a:lnTo>
                  <a:pt x="314" y="262435"/>
                </a:lnTo>
                <a:lnTo>
                  <a:pt x="0" y="308650"/>
                </a:lnTo>
                <a:lnTo>
                  <a:pt x="0" y="2571343"/>
                </a:lnTo>
                <a:lnTo>
                  <a:pt x="314" y="2617559"/>
                </a:lnTo>
                <a:lnTo>
                  <a:pt x="1169" y="2658915"/>
                </a:lnTo>
                <a:lnTo>
                  <a:pt x="5579" y="2728126"/>
                </a:lnTo>
                <a:lnTo>
                  <a:pt x="15389" y="2781137"/>
                </a:lnTo>
                <a:lnTo>
                  <a:pt x="32759" y="2820108"/>
                </a:lnTo>
                <a:lnTo>
                  <a:pt x="59849" y="2847198"/>
                </a:lnTo>
                <a:lnTo>
                  <a:pt x="98818" y="2864569"/>
                </a:lnTo>
                <a:lnTo>
                  <a:pt x="151827" y="2874379"/>
                </a:lnTo>
                <a:lnTo>
                  <a:pt x="221036" y="2878789"/>
                </a:lnTo>
                <a:lnTo>
                  <a:pt x="262390" y="2879644"/>
                </a:lnTo>
                <a:lnTo>
                  <a:pt x="308605" y="2879959"/>
                </a:lnTo>
                <a:lnTo>
                  <a:pt x="4731289" y="2879959"/>
                </a:lnTo>
                <a:lnTo>
                  <a:pt x="4777504" y="2879644"/>
                </a:lnTo>
                <a:lnTo>
                  <a:pt x="4818860" y="2878789"/>
                </a:lnTo>
                <a:lnTo>
                  <a:pt x="4888072" y="2874379"/>
                </a:lnTo>
                <a:lnTo>
                  <a:pt x="4941083" y="2864569"/>
                </a:lnTo>
                <a:lnTo>
                  <a:pt x="4980053" y="2847198"/>
                </a:lnTo>
                <a:lnTo>
                  <a:pt x="5007144" y="2820108"/>
                </a:lnTo>
                <a:lnTo>
                  <a:pt x="5024514" y="2781137"/>
                </a:lnTo>
                <a:lnTo>
                  <a:pt x="5034324" y="2728126"/>
                </a:lnTo>
                <a:lnTo>
                  <a:pt x="5038734" y="2658915"/>
                </a:lnTo>
                <a:lnTo>
                  <a:pt x="5039589" y="2617559"/>
                </a:lnTo>
                <a:lnTo>
                  <a:pt x="5039904" y="2571343"/>
                </a:lnTo>
                <a:lnTo>
                  <a:pt x="5039904" y="308650"/>
                </a:lnTo>
                <a:lnTo>
                  <a:pt x="5039589" y="262435"/>
                </a:lnTo>
                <a:lnTo>
                  <a:pt x="5038734" y="221081"/>
                </a:lnTo>
                <a:lnTo>
                  <a:pt x="5034324" y="151872"/>
                </a:lnTo>
                <a:lnTo>
                  <a:pt x="5024514" y="98863"/>
                </a:lnTo>
                <a:lnTo>
                  <a:pt x="5007144" y="59894"/>
                </a:lnTo>
                <a:lnTo>
                  <a:pt x="4980053" y="32804"/>
                </a:lnTo>
                <a:lnTo>
                  <a:pt x="4941083" y="15434"/>
                </a:lnTo>
                <a:lnTo>
                  <a:pt x="4888072" y="5624"/>
                </a:lnTo>
                <a:lnTo>
                  <a:pt x="4818860" y="1214"/>
                </a:lnTo>
                <a:lnTo>
                  <a:pt x="4777504" y="359"/>
                </a:lnTo>
                <a:lnTo>
                  <a:pt x="4731289" y="44"/>
                </a:lnTo>
                <a:lnTo>
                  <a:pt x="359949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object 5">
            <a:hlinkClick r:id="rId2"/>
          </p:cNvPr>
          <p:cNvSpPr/>
          <p:nvPr/>
        </p:nvSpPr>
        <p:spPr>
          <a:xfrm>
            <a:off x="2850000" y="3060005"/>
            <a:ext cx="4487294" cy="2883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507300" y="1216666"/>
            <a:ext cx="4134612" cy="533400"/>
          </a:xfrm>
          <a:prstGeom prst="rect">
            <a:avLst/>
          </a:prstGeom>
        </p:spPr>
        <p:txBody>
          <a:bodyPr wrap="square" lIns="0" tIns="26606" rIns="0" bIns="0">
            <a:noAutofit/>
          </a:bodyPr>
          <a:lstStyle/>
          <a:p>
            <a:pPr marL="12700">
              <a:lnSpc>
                <a:spcPts val="4190"/>
              </a:lnSpc>
              <a:defRPr sz="4000" b="1">
                <a:solidFill>
                  <a:srgbClr val="F17161"/>
                </a:solidFill>
                <a:latin typeface="Arial"/>
                <a:cs typeface="Arial"/>
              </a:defRPr>
            </a:pPr>
            <a:r>
              <a:rPr lang="en-IE" sz="4000" dirty="0" smtClean="0">
                <a:latin typeface="Arial"/>
                <a:cs typeface="Arial"/>
              </a:rPr>
              <a:t>Famous Failures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xmlns="" id="{59A44188-6C45-946F-4AF7-A9FA82BA6C1E}"/>
              </a:ext>
            </a:extLst>
          </p:cNvPr>
          <p:cNvSpPr/>
          <p:nvPr/>
        </p:nvSpPr>
        <p:spPr>
          <a:xfrm>
            <a:off x="7919995" y="587888"/>
            <a:ext cx="248831" cy="242189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xmlns="" id="{F238A0CE-25E9-E990-E203-48567ECE1D55}"/>
              </a:ext>
            </a:extLst>
          </p:cNvPr>
          <p:cNvSpPr/>
          <p:nvPr/>
        </p:nvSpPr>
        <p:spPr>
          <a:xfrm>
            <a:off x="8216752" y="583906"/>
            <a:ext cx="60871" cy="246164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69773C4D-2379-1F80-93F9-CB834FB5590B}"/>
              </a:ext>
            </a:extLst>
          </p:cNvPr>
          <p:cNvSpPr/>
          <p:nvPr/>
        </p:nvSpPr>
        <p:spPr>
          <a:xfrm>
            <a:off x="8328195" y="583899"/>
            <a:ext cx="208241" cy="246176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2" name="object 13">
            <a:extLst>
              <a:ext uri="{FF2B5EF4-FFF2-40B4-BE49-F238E27FC236}">
                <a16:creationId xmlns:a16="http://schemas.microsoft.com/office/drawing/2014/main" xmlns="" id="{7891CD3F-5FE5-7812-434F-0193700FE1B4}"/>
              </a:ext>
            </a:extLst>
          </p:cNvPr>
          <p:cNvSpPr/>
          <p:nvPr/>
        </p:nvSpPr>
        <p:spPr>
          <a:xfrm>
            <a:off x="8587007" y="587886"/>
            <a:ext cx="139508" cy="238188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xmlns="" id="{3B95A361-B680-9FA8-F444-09F2896B3647}"/>
              </a:ext>
            </a:extLst>
          </p:cNvPr>
          <p:cNvSpPr/>
          <p:nvPr/>
        </p:nvSpPr>
        <p:spPr>
          <a:xfrm>
            <a:off x="8828871" y="583896"/>
            <a:ext cx="225869" cy="246176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xmlns="" id="{BE297362-C5BD-91A6-BC22-E44E9C91BA1F}"/>
              </a:ext>
            </a:extLst>
          </p:cNvPr>
          <p:cNvSpPr/>
          <p:nvPr/>
        </p:nvSpPr>
        <p:spPr>
          <a:xfrm>
            <a:off x="9098657" y="583896"/>
            <a:ext cx="188620" cy="246176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xmlns="" id="{F118D882-5E30-FB97-B42B-E510166BBCB6}"/>
              </a:ext>
            </a:extLst>
          </p:cNvPr>
          <p:cNvSpPr/>
          <p:nvPr/>
        </p:nvSpPr>
        <p:spPr>
          <a:xfrm>
            <a:off x="9318232" y="587890"/>
            <a:ext cx="185953" cy="242176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6" name="object 17">
            <a:extLst>
              <a:ext uri="{FF2B5EF4-FFF2-40B4-BE49-F238E27FC236}">
                <a16:creationId xmlns:a16="http://schemas.microsoft.com/office/drawing/2014/main" xmlns="" id="{F59F2C10-A828-216C-330F-BEE7C166561D}"/>
              </a:ext>
            </a:extLst>
          </p:cNvPr>
          <p:cNvSpPr/>
          <p:nvPr/>
        </p:nvSpPr>
        <p:spPr>
          <a:xfrm>
            <a:off x="9551311" y="612505"/>
            <a:ext cx="117144" cy="95034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xmlns="" id="{269CCDE0-14FA-B0A0-0D05-C75D3E9036A2}"/>
              </a:ext>
            </a:extLst>
          </p:cNvPr>
          <p:cNvSpPr/>
          <p:nvPr/>
        </p:nvSpPr>
        <p:spPr>
          <a:xfrm>
            <a:off x="9649123" y="481507"/>
            <a:ext cx="188785" cy="153149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8" name="object 19">
            <a:extLst>
              <a:ext uri="{FF2B5EF4-FFF2-40B4-BE49-F238E27FC236}">
                <a16:creationId xmlns:a16="http://schemas.microsoft.com/office/drawing/2014/main" xmlns="" id="{23993771-CDA4-E9B4-3798-4A4FF3E2200D}"/>
              </a:ext>
            </a:extLst>
          </p:cNvPr>
          <p:cNvSpPr/>
          <p:nvPr/>
        </p:nvSpPr>
        <p:spPr>
          <a:xfrm>
            <a:off x="9793174" y="288010"/>
            <a:ext cx="286816" cy="232689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9" name="object 22">
            <a:extLst>
              <a:ext uri="{FF2B5EF4-FFF2-40B4-BE49-F238E27FC236}">
                <a16:creationId xmlns:a16="http://schemas.microsoft.com/office/drawing/2014/main" xmlns="" id="{230639B0-F82F-1F0F-1584-423200158EA5}"/>
              </a:ext>
            </a:extLst>
          </p:cNvPr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0" name="object 23">
            <a:extLst>
              <a:ext uri="{FF2B5EF4-FFF2-40B4-BE49-F238E27FC236}">
                <a16:creationId xmlns:a16="http://schemas.microsoft.com/office/drawing/2014/main" xmlns="" id="{CF7FDBCC-78D5-1A06-68D2-B579BB090E1D}"/>
              </a:ext>
            </a:extLst>
          </p:cNvPr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1" name="object 24">
            <a:extLst>
              <a:ext uri="{FF2B5EF4-FFF2-40B4-BE49-F238E27FC236}">
                <a16:creationId xmlns:a16="http://schemas.microsoft.com/office/drawing/2014/main" xmlns="" id="{C0F22D82-4D5D-8A9E-1EE0-F76FB814B32C}"/>
              </a:ext>
            </a:extLst>
          </p:cNvPr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2" name="object 25">
            <a:extLst>
              <a:ext uri="{FF2B5EF4-FFF2-40B4-BE49-F238E27FC236}">
                <a16:creationId xmlns:a16="http://schemas.microsoft.com/office/drawing/2014/main" xmlns="" id="{1CB425A1-8029-BD1C-E319-2559A1CFC657}"/>
              </a:ext>
            </a:extLst>
          </p:cNvPr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EF564F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3" name="object 26">
            <a:extLst>
              <a:ext uri="{FF2B5EF4-FFF2-40B4-BE49-F238E27FC236}">
                <a16:creationId xmlns:a16="http://schemas.microsoft.com/office/drawing/2014/main" xmlns="" id="{06D89E9F-BAD9-DF30-A84F-C9F2C37FF820}"/>
              </a:ext>
            </a:extLst>
          </p:cNvPr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4" name="object 27">
            <a:extLst>
              <a:ext uri="{FF2B5EF4-FFF2-40B4-BE49-F238E27FC236}">
                <a16:creationId xmlns:a16="http://schemas.microsoft.com/office/drawing/2014/main" xmlns="" id="{B927AFF7-DCC7-97EF-51DD-66FE83B41724}"/>
              </a:ext>
            </a:extLst>
          </p:cNvPr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5" name="object 28">
            <a:extLst>
              <a:ext uri="{FF2B5EF4-FFF2-40B4-BE49-F238E27FC236}">
                <a16:creationId xmlns:a16="http://schemas.microsoft.com/office/drawing/2014/main" xmlns="" id="{F47B303A-01F9-35B7-FCDD-B2C557759E88}"/>
              </a:ext>
            </a:extLst>
          </p:cNvPr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6" name="object 3">
            <a:extLst>
              <a:ext uri="{FF2B5EF4-FFF2-40B4-BE49-F238E27FC236}">
                <a16:creationId xmlns:a16="http://schemas.microsoft.com/office/drawing/2014/main" xmlns="" id="{54F8F8FE-D5E9-6B54-1B10-7CEBFF2FB878}"/>
              </a:ext>
            </a:extLst>
          </p:cNvPr>
          <p:cNvSpPr txBox="1"/>
          <p:nvPr/>
        </p:nvSpPr>
        <p:spPr>
          <a:xfrm>
            <a:off x="8023100" y="618378"/>
            <a:ext cx="1892976" cy="486217"/>
          </a:xfrm>
          <a:prstGeom prst="rect">
            <a:avLst/>
          </a:prstGeom>
        </p:spPr>
        <p:txBody>
          <a:bodyPr wrap="square" lIns="0" tIns="18446" rIns="0" bIns="0">
            <a:noAutofit/>
          </a:bodyPr>
          <a:lstStyle/>
          <a:p>
            <a:pPr marL="12700">
              <a:lnSpc>
                <a:spcPts val="2905"/>
              </a:lnSpc>
              <a:defRPr sz="2700">
                <a:solidFill>
                  <a:srgbClr val="F7A793"/>
                </a:solidFill>
              </a:defRPr>
            </a:pPr>
            <a:r>
              <a:rPr b="1" dirty="0">
                <a:latin typeface="Arial Black"/>
                <a:cs typeface="Arial Black"/>
              </a:rPr>
              <a:t>MIND</a:t>
            </a:r>
            <a:r>
              <a:rPr dirty="0">
                <a:latin typeface="Arial"/>
                <a:cs typeface="Arial"/>
              </a:rPr>
              <a:t>OUT</a:t>
            </a:r>
            <a:endParaRPr sz="2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1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7919995" y="587888"/>
            <a:ext cx="248831" cy="242189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16752" y="583906"/>
            <a:ext cx="60871" cy="246164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28195" y="583899"/>
            <a:ext cx="208241" cy="246176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87007" y="587886"/>
            <a:ext cx="139508" cy="238188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28871" y="583896"/>
            <a:ext cx="225869" cy="246176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98657" y="583896"/>
            <a:ext cx="188620" cy="246176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18232" y="587890"/>
            <a:ext cx="185953" cy="242176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551311" y="612505"/>
            <a:ext cx="117144" cy="95034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49123" y="481507"/>
            <a:ext cx="188785" cy="153149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93174" y="288010"/>
            <a:ext cx="286816" cy="232689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EF56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5196" y="1123209"/>
            <a:ext cx="1353604" cy="1353591"/>
          </a:xfrm>
          <a:custGeom>
            <a:avLst/>
            <a:gdLst/>
            <a:ahLst/>
            <a:cxnLst/>
            <a:rect l="l" t="t" r="r" b="b"/>
            <a:pathLst>
              <a:path w="1353604" h="1353591">
                <a:moveTo>
                  <a:pt x="1353604" y="676795"/>
                </a:moveTo>
                <a:lnTo>
                  <a:pt x="1351360" y="621287"/>
                </a:lnTo>
                <a:lnTo>
                  <a:pt x="1344745" y="567015"/>
                </a:lnTo>
                <a:lnTo>
                  <a:pt x="1333934" y="514153"/>
                </a:lnTo>
                <a:lnTo>
                  <a:pt x="1319099" y="462874"/>
                </a:lnTo>
                <a:lnTo>
                  <a:pt x="1300416" y="413355"/>
                </a:lnTo>
                <a:lnTo>
                  <a:pt x="1278059" y="365768"/>
                </a:lnTo>
                <a:lnTo>
                  <a:pt x="1252202" y="320287"/>
                </a:lnTo>
                <a:lnTo>
                  <a:pt x="1223018" y="277087"/>
                </a:lnTo>
                <a:lnTo>
                  <a:pt x="1190683" y="236343"/>
                </a:lnTo>
                <a:lnTo>
                  <a:pt x="1155371" y="198227"/>
                </a:lnTo>
                <a:lnTo>
                  <a:pt x="1117255" y="162915"/>
                </a:lnTo>
                <a:lnTo>
                  <a:pt x="1076510" y="130581"/>
                </a:lnTo>
                <a:lnTo>
                  <a:pt x="1033310" y="101398"/>
                </a:lnTo>
                <a:lnTo>
                  <a:pt x="987830" y="75542"/>
                </a:lnTo>
                <a:lnTo>
                  <a:pt x="940243" y="53185"/>
                </a:lnTo>
                <a:lnTo>
                  <a:pt x="890724" y="34503"/>
                </a:lnTo>
                <a:lnTo>
                  <a:pt x="839446" y="19669"/>
                </a:lnTo>
                <a:lnTo>
                  <a:pt x="786585" y="8858"/>
                </a:lnTo>
                <a:lnTo>
                  <a:pt x="732314" y="2243"/>
                </a:lnTo>
                <a:lnTo>
                  <a:pt x="676808" y="0"/>
                </a:lnTo>
                <a:lnTo>
                  <a:pt x="621300" y="2243"/>
                </a:lnTo>
                <a:lnTo>
                  <a:pt x="567027" y="8858"/>
                </a:lnTo>
                <a:lnTo>
                  <a:pt x="514164" y="19669"/>
                </a:lnTo>
                <a:lnTo>
                  <a:pt x="462886" y="34503"/>
                </a:lnTo>
                <a:lnTo>
                  <a:pt x="413365" y="53185"/>
                </a:lnTo>
                <a:lnTo>
                  <a:pt x="365777" y="75542"/>
                </a:lnTo>
                <a:lnTo>
                  <a:pt x="320296" y="101398"/>
                </a:lnTo>
                <a:lnTo>
                  <a:pt x="277096" y="130581"/>
                </a:lnTo>
                <a:lnTo>
                  <a:pt x="236350" y="162915"/>
                </a:lnTo>
                <a:lnTo>
                  <a:pt x="198234" y="198227"/>
                </a:lnTo>
                <a:lnTo>
                  <a:pt x="162921" y="236343"/>
                </a:lnTo>
                <a:lnTo>
                  <a:pt x="130586" y="277087"/>
                </a:lnTo>
                <a:lnTo>
                  <a:pt x="101402" y="320287"/>
                </a:lnTo>
                <a:lnTo>
                  <a:pt x="75544" y="365768"/>
                </a:lnTo>
                <a:lnTo>
                  <a:pt x="53187" y="413355"/>
                </a:lnTo>
                <a:lnTo>
                  <a:pt x="34504" y="462874"/>
                </a:lnTo>
                <a:lnTo>
                  <a:pt x="19670" y="514153"/>
                </a:lnTo>
                <a:lnTo>
                  <a:pt x="8858" y="567015"/>
                </a:lnTo>
                <a:lnTo>
                  <a:pt x="2243" y="621287"/>
                </a:lnTo>
                <a:lnTo>
                  <a:pt x="0" y="676795"/>
                </a:lnTo>
                <a:lnTo>
                  <a:pt x="2243" y="732303"/>
                </a:lnTo>
                <a:lnTo>
                  <a:pt x="8858" y="786576"/>
                </a:lnTo>
                <a:lnTo>
                  <a:pt x="19670" y="839438"/>
                </a:lnTo>
                <a:lnTo>
                  <a:pt x="34504" y="890716"/>
                </a:lnTo>
                <a:lnTo>
                  <a:pt x="53187" y="940236"/>
                </a:lnTo>
                <a:lnTo>
                  <a:pt x="75544" y="987823"/>
                </a:lnTo>
                <a:lnTo>
                  <a:pt x="101402" y="1033303"/>
                </a:lnTo>
                <a:lnTo>
                  <a:pt x="130586" y="1076503"/>
                </a:lnTo>
                <a:lnTo>
                  <a:pt x="162921" y="1117248"/>
                </a:lnTo>
                <a:lnTo>
                  <a:pt x="198234" y="1155363"/>
                </a:lnTo>
                <a:lnTo>
                  <a:pt x="236350" y="1190675"/>
                </a:lnTo>
                <a:lnTo>
                  <a:pt x="277096" y="1223009"/>
                </a:lnTo>
                <a:lnTo>
                  <a:pt x="320296" y="1252192"/>
                </a:lnTo>
                <a:lnTo>
                  <a:pt x="365777" y="1278049"/>
                </a:lnTo>
                <a:lnTo>
                  <a:pt x="413365" y="1300405"/>
                </a:lnTo>
                <a:lnTo>
                  <a:pt x="462886" y="1319088"/>
                </a:lnTo>
                <a:lnTo>
                  <a:pt x="514164" y="1333922"/>
                </a:lnTo>
                <a:lnTo>
                  <a:pt x="567027" y="1344733"/>
                </a:lnTo>
                <a:lnTo>
                  <a:pt x="621300" y="1351347"/>
                </a:lnTo>
                <a:lnTo>
                  <a:pt x="676808" y="1353591"/>
                </a:lnTo>
                <a:lnTo>
                  <a:pt x="732314" y="1351347"/>
                </a:lnTo>
                <a:lnTo>
                  <a:pt x="786585" y="1344733"/>
                </a:lnTo>
                <a:lnTo>
                  <a:pt x="839446" y="1333922"/>
                </a:lnTo>
                <a:lnTo>
                  <a:pt x="890724" y="1319088"/>
                </a:lnTo>
                <a:lnTo>
                  <a:pt x="940243" y="1300405"/>
                </a:lnTo>
                <a:lnTo>
                  <a:pt x="987830" y="1278049"/>
                </a:lnTo>
                <a:lnTo>
                  <a:pt x="1033310" y="1252192"/>
                </a:lnTo>
                <a:lnTo>
                  <a:pt x="1076510" y="1223009"/>
                </a:lnTo>
                <a:lnTo>
                  <a:pt x="1117255" y="1190675"/>
                </a:lnTo>
                <a:lnTo>
                  <a:pt x="1155371" y="1155363"/>
                </a:lnTo>
                <a:lnTo>
                  <a:pt x="1190683" y="1117248"/>
                </a:lnTo>
                <a:lnTo>
                  <a:pt x="1223018" y="1076503"/>
                </a:lnTo>
                <a:lnTo>
                  <a:pt x="1252202" y="1033303"/>
                </a:lnTo>
                <a:lnTo>
                  <a:pt x="1278059" y="987823"/>
                </a:lnTo>
                <a:lnTo>
                  <a:pt x="1300416" y="940236"/>
                </a:lnTo>
                <a:lnTo>
                  <a:pt x="1319099" y="890716"/>
                </a:lnTo>
                <a:lnTo>
                  <a:pt x="1333934" y="839438"/>
                </a:lnTo>
                <a:lnTo>
                  <a:pt x="1344745" y="786576"/>
                </a:lnTo>
                <a:lnTo>
                  <a:pt x="1351360" y="732303"/>
                </a:lnTo>
                <a:lnTo>
                  <a:pt x="1353604" y="6767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5196" y="1123209"/>
            <a:ext cx="1353604" cy="1353591"/>
          </a:xfrm>
          <a:custGeom>
            <a:avLst/>
            <a:gdLst/>
            <a:ahLst/>
            <a:cxnLst/>
            <a:rect l="l" t="t" r="r" b="b"/>
            <a:pathLst>
              <a:path w="1353604" h="1353591">
                <a:moveTo>
                  <a:pt x="1353604" y="676795"/>
                </a:moveTo>
                <a:lnTo>
                  <a:pt x="1351360" y="732303"/>
                </a:lnTo>
                <a:lnTo>
                  <a:pt x="1344745" y="786576"/>
                </a:lnTo>
                <a:lnTo>
                  <a:pt x="1333934" y="839438"/>
                </a:lnTo>
                <a:lnTo>
                  <a:pt x="1319099" y="890716"/>
                </a:lnTo>
                <a:lnTo>
                  <a:pt x="1300416" y="940236"/>
                </a:lnTo>
                <a:lnTo>
                  <a:pt x="1278059" y="987823"/>
                </a:lnTo>
                <a:lnTo>
                  <a:pt x="1252202" y="1033303"/>
                </a:lnTo>
                <a:lnTo>
                  <a:pt x="1223018" y="1076503"/>
                </a:lnTo>
                <a:lnTo>
                  <a:pt x="1190683" y="1117248"/>
                </a:lnTo>
                <a:lnTo>
                  <a:pt x="1155371" y="1155363"/>
                </a:lnTo>
                <a:lnTo>
                  <a:pt x="1117255" y="1190675"/>
                </a:lnTo>
                <a:lnTo>
                  <a:pt x="1076510" y="1223009"/>
                </a:lnTo>
                <a:lnTo>
                  <a:pt x="1033310" y="1252192"/>
                </a:lnTo>
                <a:lnTo>
                  <a:pt x="987830" y="1278049"/>
                </a:lnTo>
                <a:lnTo>
                  <a:pt x="940243" y="1300405"/>
                </a:lnTo>
                <a:lnTo>
                  <a:pt x="890724" y="1319088"/>
                </a:lnTo>
                <a:lnTo>
                  <a:pt x="839446" y="1333922"/>
                </a:lnTo>
                <a:lnTo>
                  <a:pt x="786585" y="1344733"/>
                </a:lnTo>
                <a:lnTo>
                  <a:pt x="732314" y="1351347"/>
                </a:lnTo>
                <a:lnTo>
                  <a:pt x="676808" y="1353591"/>
                </a:lnTo>
                <a:lnTo>
                  <a:pt x="621300" y="1351347"/>
                </a:lnTo>
                <a:lnTo>
                  <a:pt x="567027" y="1344733"/>
                </a:lnTo>
                <a:lnTo>
                  <a:pt x="514164" y="1333922"/>
                </a:lnTo>
                <a:lnTo>
                  <a:pt x="462886" y="1319088"/>
                </a:lnTo>
                <a:lnTo>
                  <a:pt x="413365" y="1300405"/>
                </a:lnTo>
                <a:lnTo>
                  <a:pt x="365777" y="1278049"/>
                </a:lnTo>
                <a:lnTo>
                  <a:pt x="320296" y="1252192"/>
                </a:lnTo>
                <a:lnTo>
                  <a:pt x="277096" y="1223009"/>
                </a:lnTo>
                <a:lnTo>
                  <a:pt x="236350" y="1190675"/>
                </a:lnTo>
                <a:lnTo>
                  <a:pt x="198234" y="1155363"/>
                </a:lnTo>
                <a:lnTo>
                  <a:pt x="162921" y="1117248"/>
                </a:lnTo>
                <a:lnTo>
                  <a:pt x="130586" y="1076503"/>
                </a:lnTo>
                <a:lnTo>
                  <a:pt x="101402" y="1033303"/>
                </a:lnTo>
                <a:lnTo>
                  <a:pt x="75544" y="987823"/>
                </a:lnTo>
                <a:lnTo>
                  <a:pt x="53187" y="940236"/>
                </a:lnTo>
                <a:lnTo>
                  <a:pt x="34504" y="890716"/>
                </a:lnTo>
                <a:lnTo>
                  <a:pt x="19670" y="839438"/>
                </a:lnTo>
                <a:lnTo>
                  <a:pt x="8858" y="786576"/>
                </a:lnTo>
                <a:lnTo>
                  <a:pt x="2243" y="732303"/>
                </a:lnTo>
                <a:lnTo>
                  <a:pt x="0" y="676795"/>
                </a:lnTo>
                <a:lnTo>
                  <a:pt x="2243" y="621287"/>
                </a:lnTo>
                <a:lnTo>
                  <a:pt x="8858" y="567015"/>
                </a:lnTo>
                <a:lnTo>
                  <a:pt x="19670" y="514153"/>
                </a:lnTo>
                <a:lnTo>
                  <a:pt x="34504" y="462874"/>
                </a:lnTo>
                <a:lnTo>
                  <a:pt x="53187" y="413355"/>
                </a:lnTo>
                <a:lnTo>
                  <a:pt x="75544" y="365768"/>
                </a:lnTo>
                <a:lnTo>
                  <a:pt x="101402" y="320287"/>
                </a:lnTo>
                <a:lnTo>
                  <a:pt x="130586" y="277087"/>
                </a:lnTo>
                <a:lnTo>
                  <a:pt x="162921" y="236343"/>
                </a:lnTo>
                <a:lnTo>
                  <a:pt x="198234" y="198227"/>
                </a:lnTo>
                <a:lnTo>
                  <a:pt x="236350" y="162915"/>
                </a:lnTo>
                <a:lnTo>
                  <a:pt x="277096" y="130581"/>
                </a:lnTo>
                <a:lnTo>
                  <a:pt x="320296" y="101398"/>
                </a:lnTo>
                <a:lnTo>
                  <a:pt x="365777" y="75542"/>
                </a:lnTo>
                <a:lnTo>
                  <a:pt x="413365" y="53185"/>
                </a:lnTo>
                <a:lnTo>
                  <a:pt x="462886" y="34503"/>
                </a:lnTo>
                <a:lnTo>
                  <a:pt x="514164" y="19669"/>
                </a:lnTo>
                <a:lnTo>
                  <a:pt x="567027" y="8858"/>
                </a:lnTo>
                <a:lnTo>
                  <a:pt x="621300" y="2243"/>
                </a:lnTo>
                <a:lnTo>
                  <a:pt x="676808" y="0"/>
                </a:lnTo>
                <a:lnTo>
                  <a:pt x="732314" y="2243"/>
                </a:lnTo>
                <a:lnTo>
                  <a:pt x="786585" y="8858"/>
                </a:lnTo>
                <a:lnTo>
                  <a:pt x="839446" y="19669"/>
                </a:lnTo>
                <a:lnTo>
                  <a:pt x="890724" y="34503"/>
                </a:lnTo>
                <a:lnTo>
                  <a:pt x="940243" y="53185"/>
                </a:lnTo>
                <a:lnTo>
                  <a:pt x="987830" y="75542"/>
                </a:lnTo>
                <a:lnTo>
                  <a:pt x="1033310" y="101398"/>
                </a:lnTo>
                <a:lnTo>
                  <a:pt x="1076510" y="130581"/>
                </a:lnTo>
                <a:lnTo>
                  <a:pt x="1117255" y="162915"/>
                </a:lnTo>
                <a:lnTo>
                  <a:pt x="1155371" y="198227"/>
                </a:lnTo>
                <a:lnTo>
                  <a:pt x="1190683" y="236343"/>
                </a:lnTo>
                <a:lnTo>
                  <a:pt x="1223018" y="277087"/>
                </a:lnTo>
                <a:lnTo>
                  <a:pt x="1252202" y="320287"/>
                </a:lnTo>
                <a:lnTo>
                  <a:pt x="1278059" y="365768"/>
                </a:lnTo>
                <a:lnTo>
                  <a:pt x="1300416" y="413355"/>
                </a:lnTo>
                <a:lnTo>
                  <a:pt x="1319099" y="462874"/>
                </a:lnTo>
                <a:lnTo>
                  <a:pt x="1333934" y="514153"/>
                </a:lnTo>
                <a:lnTo>
                  <a:pt x="1344745" y="567015"/>
                </a:lnTo>
                <a:lnTo>
                  <a:pt x="1351360" y="621287"/>
                </a:lnTo>
                <a:lnTo>
                  <a:pt x="1353604" y="676795"/>
                </a:lnTo>
                <a:close/>
              </a:path>
            </a:pathLst>
          </a:custGeom>
          <a:ln w="86398">
            <a:solidFill>
              <a:srgbClr val="C7C8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5629" y="1418576"/>
            <a:ext cx="872744" cy="362585"/>
          </a:xfrm>
          <a:custGeom>
            <a:avLst/>
            <a:gdLst/>
            <a:ahLst/>
            <a:cxnLst/>
            <a:rect l="l" t="t" r="r" b="b"/>
            <a:pathLst>
              <a:path w="872744" h="362585">
                <a:moveTo>
                  <a:pt x="436372" y="362585"/>
                </a:moveTo>
                <a:lnTo>
                  <a:pt x="872744" y="362585"/>
                </a:lnTo>
                <a:lnTo>
                  <a:pt x="654545" y="181305"/>
                </a:lnTo>
                <a:lnTo>
                  <a:pt x="436372" y="0"/>
                </a:lnTo>
                <a:lnTo>
                  <a:pt x="218249" y="181305"/>
                </a:lnTo>
                <a:lnTo>
                  <a:pt x="0" y="362585"/>
                </a:lnTo>
                <a:lnTo>
                  <a:pt x="436372" y="362585"/>
                </a:lnTo>
                <a:close/>
              </a:path>
            </a:pathLst>
          </a:custGeom>
          <a:solidFill>
            <a:srgbClr val="EF56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84732" y="1729333"/>
            <a:ext cx="654545" cy="362597"/>
          </a:xfrm>
          <a:custGeom>
            <a:avLst/>
            <a:gdLst/>
            <a:ahLst/>
            <a:cxnLst/>
            <a:rect l="l" t="t" r="r" b="b"/>
            <a:pathLst>
              <a:path w="654545" h="362597">
                <a:moveTo>
                  <a:pt x="654545" y="362597"/>
                </a:moveTo>
                <a:lnTo>
                  <a:pt x="654545" y="0"/>
                </a:lnTo>
                <a:lnTo>
                  <a:pt x="0" y="0"/>
                </a:lnTo>
                <a:lnTo>
                  <a:pt x="0" y="362597"/>
                </a:lnTo>
                <a:lnTo>
                  <a:pt x="654545" y="362597"/>
                </a:lnTo>
                <a:close/>
              </a:path>
            </a:pathLst>
          </a:custGeom>
          <a:solidFill>
            <a:srgbClr val="EF56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30197" y="1832940"/>
            <a:ext cx="163614" cy="258991"/>
          </a:xfrm>
          <a:custGeom>
            <a:avLst/>
            <a:gdLst/>
            <a:ahLst/>
            <a:cxnLst/>
            <a:rect l="l" t="t" r="r" b="b"/>
            <a:pathLst>
              <a:path w="163614" h="258991">
                <a:moveTo>
                  <a:pt x="163614" y="258991"/>
                </a:moveTo>
                <a:lnTo>
                  <a:pt x="163614" y="0"/>
                </a:lnTo>
                <a:lnTo>
                  <a:pt x="0" y="0"/>
                </a:lnTo>
                <a:lnTo>
                  <a:pt x="0" y="258991"/>
                </a:lnTo>
                <a:lnTo>
                  <a:pt x="163614" y="2589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023100" y="618378"/>
            <a:ext cx="1736978" cy="368673"/>
          </a:xfrm>
          <a:prstGeom prst="rect">
            <a:avLst/>
          </a:prstGeom>
        </p:spPr>
        <p:txBody>
          <a:bodyPr wrap="square" lIns="0" tIns="18446" rIns="0" bIns="0" rtlCol="0">
            <a:noAutofit/>
          </a:bodyPr>
          <a:lstStyle/>
          <a:p>
            <a:pPr marL="12700">
              <a:lnSpc>
                <a:spcPts val="2905"/>
              </a:lnSpc>
            </a:pPr>
            <a:r>
              <a:rPr sz="2700" b="1" spc="-85" dirty="0" smtClean="0">
                <a:solidFill>
                  <a:srgbClr val="F7A793"/>
                </a:solidFill>
                <a:latin typeface="Arial Black"/>
                <a:cs typeface="Arial Black"/>
              </a:rPr>
              <a:t>MIND</a:t>
            </a:r>
            <a:r>
              <a:rPr sz="2700" spc="-17" dirty="0" smtClean="0">
                <a:solidFill>
                  <a:srgbClr val="F7A793"/>
                </a:solidFill>
                <a:latin typeface="Arial"/>
                <a:cs typeface="Arial"/>
              </a:rPr>
              <a:t>OUT</a:t>
            </a:r>
            <a:endParaRPr sz="2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07300" y="1484921"/>
            <a:ext cx="4310430" cy="533400"/>
          </a:xfrm>
          <a:prstGeom prst="rect">
            <a:avLst/>
          </a:prstGeom>
        </p:spPr>
        <p:txBody>
          <a:bodyPr wrap="square" lIns="0" tIns="26670" rIns="0" bIns="0" rtlCol="0">
            <a:noAutofit/>
          </a:bodyPr>
          <a:lstStyle/>
          <a:p>
            <a:pPr marL="12700">
              <a:lnSpc>
                <a:spcPts val="4200"/>
              </a:lnSpc>
            </a:pPr>
            <a:r>
              <a:rPr sz="4000" b="1" spc="56" dirty="0" smtClean="0">
                <a:solidFill>
                  <a:srgbClr val="F17161"/>
                </a:solidFill>
                <a:latin typeface="Arial"/>
                <a:cs typeface="Arial"/>
              </a:rPr>
              <a:t>Practice at home</a:t>
            </a:r>
            <a:endParaRPr sz="4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07300" y="2678675"/>
            <a:ext cx="5024760" cy="330200"/>
          </a:xfrm>
          <a:prstGeom prst="rect">
            <a:avLst/>
          </a:prstGeom>
        </p:spPr>
        <p:txBody>
          <a:bodyPr wrap="square" lIns="0" tIns="16319" rIns="0" bIns="0" rtlCol="0">
            <a:noAutofit/>
          </a:bodyPr>
          <a:lstStyle/>
          <a:p>
            <a:pPr marL="12700">
              <a:lnSpc>
                <a:spcPts val="2570"/>
              </a:lnSpc>
            </a:pPr>
            <a:r>
              <a:rPr sz="2400" b="1" spc="31" dirty="0" smtClean="0">
                <a:solidFill>
                  <a:srgbClr val="363435"/>
                </a:solidFill>
                <a:latin typeface="Arial"/>
                <a:cs typeface="Arial"/>
              </a:rPr>
              <a:t>Over the next week, ask students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51465" y="2678675"/>
            <a:ext cx="458520" cy="330200"/>
          </a:xfrm>
          <a:prstGeom prst="rect">
            <a:avLst/>
          </a:prstGeom>
        </p:spPr>
        <p:txBody>
          <a:bodyPr wrap="square" lIns="0" tIns="16319" rIns="0" bIns="0" rtlCol="0">
            <a:noAutofit/>
          </a:bodyPr>
          <a:lstStyle/>
          <a:p>
            <a:pPr marL="12700">
              <a:lnSpc>
                <a:spcPts val="2570"/>
              </a:lnSpc>
            </a:pPr>
            <a:r>
              <a:rPr sz="2400" b="1" dirty="0" smtClean="0">
                <a:solidFill>
                  <a:srgbClr val="363435"/>
                </a:solidFill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7300" y="3390972"/>
            <a:ext cx="152424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dirty="0" smtClean="0">
                <a:solidFill>
                  <a:srgbClr val="F17161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7218" y="3390972"/>
            <a:ext cx="4016897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dirty="0" smtClean="0">
                <a:solidFill>
                  <a:srgbClr val="565657"/>
                </a:solidFill>
                <a:latin typeface="Arial"/>
                <a:cs typeface="Arial"/>
              </a:rPr>
              <a:t>Practise challenging their thoughts.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7300" y="4060008"/>
            <a:ext cx="152424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dirty="0" smtClean="0">
                <a:solidFill>
                  <a:srgbClr val="F17161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7218" y="4060008"/>
            <a:ext cx="6057086" cy="1041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 marR="31111">
              <a:lnSpc>
                <a:spcPts val="2145"/>
              </a:lnSpc>
            </a:pPr>
            <a:r>
              <a:rPr sz="2000" spc="-1" dirty="0" smtClean="0">
                <a:solidFill>
                  <a:srgbClr val="565657"/>
                </a:solidFill>
                <a:latin typeface="Arial"/>
                <a:cs typeface="Arial"/>
              </a:rPr>
              <a:t>Try to use at least one of the thought challenges to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3000"/>
              </a:lnSpc>
              <a:spcBef>
                <a:spcPts val="217"/>
              </a:spcBef>
            </a:pPr>
            <a:r>
              <a:rPr sz="2000" dirty="0" smtClean="0">
                <a:solidFill>
                  <a:srgbClr val="565657"/>
                </a:solidFill>
                <a:latin typeface="Arial"/>
                <a:cs typeface="Arial"/>
              </a:rPr>
              <a:t>change the way they are thinking if they feel that their thoughts are bringing them down.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7300" y="5491044"/>
            <a:ext cx="152424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dirty="0" smtClean="0">
                <a:solidFill>
                  <a:srgbClr val="F17161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7218" y="5491044"/>
            <a:ext cx="6158525" cy="660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0" dirty="0" smtClean="0">
                <a:solidFill>
                  <a:srgbClr val="565657"/>
                </a:solidFill>
                <a:latin typeface="Arial"/>
                <a:cs typeface="Arial"/>
              </a:rPr>
              <a:t>Notice how challenging thoughts can affect their mood</a:t>
            </a:r>
            <a:endParaRPr sz="2000">
              <a:latin typeface="Arial"/>
              <a:cs typeface="Arial"/>
            </a:endParaRPr>
          </a:p>
          <a:p>
            <a:pPr marL="12700" marR="38100">
              <a:lnSpc>
                <a:spcPct val="95825"/>
              </a:lnSpc>
              <a:spcBef>
                <a:spcPts val="592"/>
              </a:spcBef>
            </a:pPr>
            <a:r>
              <a:rPr sz="2000" dirty="0" smtClean="0">
                <a:solidFill>
                  <a:srgbClr val="565657"/>
                </a:solidFill>
                <a:latin typeface="Arial"/>
                <a:cs typeface="Arial"/>
              </a:rPr>
              <a:t>and the way they act.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4732" y="1729333"/>
            <a:ext cx="245465" cy="362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839277" y="1729333"/>
            <a:ext cx="0" cy="362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184732" y="1832940"/>
            <a:ext cx="245465" cy="258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430197" y="1832940"/>
            <a:ext cx="163614" cy="258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194</Words>
  <Application>Microsoft Office PowerPoint</Application>
  <PresentationFormat>Custom</PresentationFormat>
  <Paragraphs>52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HSE</dc:creator>
  <cp:lastModifiedBy>Marion Kelleher</cp:lastModifiedBy>
  <cp:revision>3</cp:revision>
  <dcterms:modified xsi:type="dcterms:W3CDTF">2022-12-15T15:25:18Z</dcterms:modified>
</cp:coreProperties>
</file>