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B3625-53C6-4490-B449-1CEF83F4B2D6}" v="5" dt="2024-01-15T12:22:45.2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y Donnelly" userId="9dd9183c-e238-4beb-ab70-a528fe89f7f2" providerId="ADAL" clId="{1EAB3625-53C6-4490-B449-1CEF83F4B2D6}"/>
    <pc:docChg chg="undo custSel addSld delSld modSld">
      <pc:chgData name="Mary Donnelly" userId="9dd9183c-e238-4beb-ab70-a528fe89f7f2" providerId="ADAL" clId="{1EAB3625-53C6-4490-B449-1CEF83F4B2D6}" dt="2024-01-15T14:13:19.459" v="5832" actId="20577"/>
      <pc:docMkLst>
        <pc:docMk/>
      </pc:docMkLst>
      <pc:sldChg chg="addSp modSp mod">
        <pc:chgData name="Mary Donnelly" userId="9dd9183c-e238-4beb-ab70-a528fe89f7f2" providerId="ADAL" clId="{1EAB3625-53C6-4490-B449-1CEF83F4B2D6}" dt="2024-01-15T12:22:45.274" v="1369" actId="1076"/>
        <pc:sldMkLst>
          <pc:docMk/>
          <pc:sldMk cId="4268569256" sldId="256"/>
        </pc:sldMkLst>
        <pc:spChg chg="mod">
          <ac:chgData name="Mary Donnelly" userId="9dd9183c-e238-4beb-ab70-a528fe89f7f2" providerId="ADAL" clId="{1EAB3625-53C6-4490-B449-1CEF83F4B2D6}" dt="2024-01-15T12:12:19.310" v="761" actId="20577"/>
          <ac:spMkLst>
            <pc:docMk/>
            <pc:sldMk cId="4268569256" sldId="256"/>
            <ac:spMk id="2" creationId="{75D8E135-A1B6-1FFC-C523-E6224CBFEE71}"/>
          </ac:spMkLst>
        </pc:spChg>
        <pc:spChg chg="add mod">
          <ac:chgData name="Mary Donnelly" userId="9dd9183c-e238-4beb-ab70-a528fe89f7f2" providerId="ADAL" clId="{1EAB3625-53C6-4490-B449-1CEF83F4B2D6}" dt="2024-01-15T12:22:41.378" v="1368" actId="122"/>
          <ac:spMkLst>
            <pc:docMk/>
            <pc:sldMk cId="4268569256" sldId="256"/>
            <ac:spMk id="5" creationId="{ABCAE4F3-4E6E-E9AC-E7C2-DE603E464AC8}"/>
          </ac:spMkLst>
        </pc:spChg>
        <pc:picChg chg="mod">
          <ac:chgData name="Mary Donnelly" userId="9dd9183c-e238-4beb-ab70-a528fe89f7f2" providerId="ADAL" clId="{1EAB3625-53C6-4490-B449-1CEF83F4B2D6}" dt="2024-01-15T12:22:45.274" v="1369" actId="1076"/>
          <ac:picMkLst>
            <pc:docMk/>
            <pc:sldMk cId="4268569256" sldId="256"/>
            <ac:picMk id="1026" creationId="{7630554A-C6EB-2ED2-F263-2A39F4E626E2}"/>
          </ac:picMkLst>
        </pc:picChg>
      </pc:sldChg>
      <pc:sldChg chg="modSp mod">
        <pc:chgData name="Mary Donnelly" userId="9dd9183c-e238-4beb-ab70-a528fe89f7f2" providerId="ADAL" clId="{1EAB3625-53C6-4490-B449-1CEF83F4B2D6}" dt="2024-01-15T12:48:03.368" v="2643" actId="5793"/>
        <pc:sldMkLst>
          <pc:docMk/>
          <pc:sldMk cId="764580700" sldId="257"/>
        </pc:sldMkLst>
        <pc:spChg chg="mod">
          <ac:chgData name="Mary Donnelly" userId="9dd9183c-e238-4beb-ab70-a528fe89f7f2" providerId="ADAL" clId="{1EAB3625-53C6-4490-B449-1CEF83F4B2D6}" dt="2024-01-15T12:48:03.368" v="2643" actId="5793"/>
          <ac:spMkLst>
            <pc:docMk/>
            <pc:sldMk cId="764580700" sldId="257"/>
            <ac:spMk id="4" creationId="{51F97163-AF51-C42A-DF98-57E1907EBCEC}"/>
          </ac:spMkLst>
        </pc:spChg>
        <pc:spChg chg="mod">
          <ac:chgData name="Mary Donnelly" userId="9dd9183c-e238-4beb-ab70-a528fe89f7f2" providerId="ADAL" clId="{1EAB3625-53C6-4490-B449-1CEF83F4B2D6}" dt="2024-01-15T12:10:00.552" v="660" actId="1076"/>
          <ac:spMkLst>
            <pc:docMk/>
            <pc:sldMk cId="764580700" sldId="257"/>
            <ac:spMk id="6" creationId="{BFD809F6-45E5-D511-1681-7A55CA09E5DB}"/>
          </ac:spMkLst>
        </pc:spChg>
      </pc:sldChg>
      <pc:sldChg chg="modSp mod">
        <pc:chgData name="Mary Donnelly" userId="9dd9183c-e238-4beb-ab70-a528fe89f7f2" providerId="ADAL" clId="{1EAB3625-53C6-4490-B449-1CEF83F4B2D6}" dt="2024-01-15T13:25:20.060" v="3239" actId="207"/>
        <pc:sldMkLst>
          <pc:docMk/>
          <pc:sldMk cId="1601900052" sldId="258"/>
        </pc:sldMkLst>
        <pc:spChg chg="mod">
          <ac:chgData name="Mary Donnelly" userId="9dd9183c-e238-4beb-ab70-a528fe89f7f2" providerId="ADAL" clId="{1EAB3625-53C6-4490-B449-1CEF83F4B2D6}" dt="2024-01-15T13:25:20.060" v="3239" actId="207"/>
          <ac:spMkLst>
            <pc:docMk/>
            <pc:sldMk cId="1601900052" sldId="258"/>
            <ac:spMk id="3" creationId="{ABF2F6E4-D0EA-AB38-10D4-4E1E488BD945}"/>
          </ac:spMkLst>
        </pc:spChg>
        <pc:spChg chg="mod">
          <ac:chgData name="Mary Donnelly" userId="9dd9183c-e238-4beb-ab70-a528fe89f7f2" providerId="ADAL" clId="{1EAB3625-53C6-4490-B449-1CEF83F4B2D6}" dt="2024-01-15T12:12:31.361" v="768" actId="20577"/>
          <ac:spMkLst>
            <pc:docMk/>
            <pc:sldMk cId="1601900052" sldId="258"/>
            <ac:spMk id="5" creationId="{87BF87BE-F7FA-8F2F-7769-74643BA9A7CD}"/>
          </ac:spMkLst>
        </pc:spChg>
      </pc:sldChg>
      <pc:sldChg chg="addSp delSp modSp new del mod setBg">
        <pc:chgData name="Mary Donnelly" userId="9dd9183c-e238-4beb-ab70-a528fe89f7f2" providerId="ADAL" clId="{1EAB3625-53C6-4490-B449-1CEF83F4B2D6}" dt="2024-01-15T12:04:59.185" v="458" actId="47"/>
        <pc:sldMkLst>
          <pc:docMk/>
          <pc:sldMk cId="169233939" sldId="259"/>
        </pc:sldMkLst>
        <pc:spChg chg="add mod ord">
          <ac:chgData name="Mary Donnelly" userId="9dd9183c-e238-4beb-ab70-a528fe89f7f2" providerId="ADAL" clId="{1EAB3625-53C6-4490-B449-1CEF83F4B2D6}" dt="2024-01-15T12:04:56.276" v="457" actId="6549"/>
          <ac:spMkLst>
            <pc:docMk/>
            <pc:sldMk cId="169233939" sldId="259"/>
            <ac:spMk id="3" creationId="{8D5E48CD-7D28-5401-27AF-4B17A034CD36}"/>
          </ac:spMkLst>
        </pc:spChg>
        <pc:spChg chg="add mod">
          <ac:chgData name="Mary Donnelly" userId="9dd9183c-e238-4beb-ab70-a528fe89f7f2" providerId="ADAL" clId="{1EAB3625-53C6-4490-B449-1CEF83F4B2D6}" dt="2024-01-15T12:02:16.444" v="357" actId="255"/>
          <ac:spMkLst>
            <pc:docMk/>
            <pc:sldMk cId="169233939" sldId="259"/>
            <ac:spMk id="5" creationId="{1B9598AF-6C4F-7C48-12AE-67FF4E9A2601}"/>
          </ac:spMkLst>
        </pc:spChg>
        <pc:spChg chg="add">
          <ac:chgData name="Mary Donnelly" userId="9dd9183c-e238-4beb-ab70-a528fe89f7f2" providerId="ADAL" clId="{1EAB3625-53C6-4490-B449-1CEF83F4B2D6}" dt="2024-01-15T12:01:59.439" v="353" actId="26606"/>
          <ac:spMkLst>
            <pc:docMk/>
            <pc:sldMk cId="169233939" sldId="259"/>
            <ac:spMk id="11" creationId="{F13C74B1-5B17-4795-BED0-7140497B445A}"/>
          </ac:spMkLst>
        </pc:spChg>
        <pc:spChg chg="add">
          <ac:chgData name="Mary Donnelly" userId="9dd9183c-e238-4beb-ab70-a528fe89f7f2" providerId="ADAL" clId="{1EAB3625-53C6-4490-B449-1CEF83F4B2D6}" dt="2024-01-15T12:01:59.439" v="353" actId="26606"/>
          <ac:spMkLst>
            <pc:docMk/>
            <pc:sldMk cId="169233939" sldId="259"/>
            <ac:spMk id="13" creationId="{D4974D33-8DC5-464E-8C6D-BE58F0669C17}"/>
          </ac:spMkLst>
        </pc:spChg>
        <pc:picChg chg="add del mod">
          <ac:chgData name="Mary Donnelly" userId="9dd9183c-e238-4beb-ab70-a528fe89f7f2" providerId="ADAL" clId="{1EAB3625-53C6-4490-B449-1CEF83F4B2D6}" dt="2024-01-15T12:04:54.593" v="456" actId="478"/>
          <ac:picMkLst>
            <pc:docMk/>
            <pc:sldMk cId="169233939" sldId="259"/>
            <ac:picMk id="6" creationId="{502CD4A5-F198-9A6F-7BA4-D905E3C16339}"/>
          </ac:picMkLst>
        </pc:picChg>
      </pc:sldChg>
      <pc:sldChg chg="addSp delSp modSp new mod">
        <pc:chgData name="Mary Donnelly" userId="9dd9183c-e238-4beb-ab70-a528fe89f7f2" providerId="ADAL" clId="{1EAB3625-53C6-4490-B449-1CEF83F4B2D6}" dt="2024-01-15T12:10:53.783" v="678" actId="6549"/>
        <pc:sldMkLst>
          <pc:docMk/>
          <pc:sldMk cId="684529984" sldId="259"/>
        </pc:sldMkLst>
        <pc:spChg chg="add mod">
          <ac:chgData name="Mary Donnelly" userId="9dd9183c-e238-4beb-ab70-a528fe89f7f2" providerId="ADAL" clId="{1EAB3625-53C6-4490-B449-1CEF83F4B2D6}" dt="2024-01-15T12:10:15.734" v="662" actId="113"/>
          <ac:spMkLst>
            <pc:docMk/>
            <pc:sldMk cId="684529984" sldId="259"/>
            <ac:spMk id="3" creationId="{D9096A28-065F-D781-D49D-5AF92813E25D}"/>
          </ac:spMkLst>
        </pc:spChg>
        <pc:spChg chg="add mod">
          <ac:chgData name="Mary Donnelly" userId="9dd9183c-e238-4beb-ab70-a528fe89f7f2" providerId="ADAL" clId="{1EAB3625-53C6-4490-B449-1CEF83F4B2D6}" dt="2024-01-15T12:10:53.783" v="678" actId="6549"/>
          <ac:spMkLst>
            <pc:docMk/>
            <pc:sldMk cId="684529984" sldId="259"/>
            <ac:spMk id="5" creationId="{C200590D-FA2A-B578-DE9B-774D5C1537F5}"/>
          </ac:spMkLst>
        </pc:spChg>
        <pc:picChg chg="add del mod">
          <ac:chgData name="Mary Donnelly" userId="9dd9183c-e238-4beb-ab70-a528fe89f7f2" providerId="ADAL" clId="{1EAB3625-53C6-4490-B449-1CEF83F4B2D6}" dt="2024-01-15T12:07:54.354" v="541" actId="478"/>
          <ac:picMkLst>
            <pc:docMk/>
            <pc:sldMk cId="684529984" sldId="259"/>
            <ac:picMk id="6" creationId="{AE0CC2F4-0314-8167-CEF8-ED36DED67C37}"/>
          </ac:picMkLst>
        </pc:picChg>
      </pc:sldChg>
      <pc:sldChg chg="addSp modSp new del mod">
        <pc:chgData name="Mary Donnelly" userId="9dd9183c-e238-4beb-ab70-a528fe89f7f2" providerId="ADAL" clId="{1EAB3625-53C6-4490-B449-1CEF83F4B2D6}" dt="2024-01-15T11:53:57.255" v="59" actId="47"/>
        <pc:sldMkLst>
          <pc:docMk/>
          <pc:sldMk cId="3618586175" sldId="259"/>
        </pc:sldMkLst>
        <pc:picChg chg="add mod">
          <ac:chgData name="Mary Donnelly" userId="9dd9183c-e238-4beb-ab70-a528fe89f7f2" providerId="ADAL" clId="{1EAB3625-53C6-4490-B449-1CEF83F4B2D6}" dt="2024-01-15T11:53:32.586" v="56" actId="1076"/>
          <ac:picMkLst>
            <pc:docMk/>
            <pc:sldMk cId="3618586175" sldId="259"/>
            <ac:picMk id="2" creationId="{E85FA46D-D84B-F461-901C-7C796AD69931}"/>
          </ac:picMkLst>
        </pc:picChg>
      </pc:sldChg>
      <pc:sldChg chg="addSp modSp new mod">
        <pc:chgData name="Mary Donnelly" userId="9dd9183c-e238-4beb-ab70-a528fe89f7f2" providerId="ADAL" clId="{1EAB3625-53C6-4490-B449-1CEF83F4B2D6}" dt="2024-01-15T12:33:55.023" v="1370" actId="1076"/>
        <pc:sldMkLst>
          <pc:docMk/>
          <pc:sldMk cId="3883174206" sldId="260"/>
        </pc:sldMkLst>
        <pc:spChg chg="add mod">
          <ac:chgData name="Mary Donnelly" userId="9dd9183c-e238-4beb-ab70-a528fe89f7f2" providerId="ADAL" clId="{1EAB3625-53C6-4490-B449-1CEF83F4B2D6}" dt="2024-01-15T12:33:55.023" v="1370" actId="1076"/>
          <ac:spMkLst>
            <pc:docMk/>
            <pc:sldMk cId="3883174206" sldId="260"/>
            <ac:spMk id="3" creationId="{3D2659DC-83D9-598A-5DF2-D6B1E3D633F5}"/>
          </ac:spMkLst>
        </pc:spChg>
        <pc:spChg chg="add mod">
          <ac:chgData name="Mary Donnelly" userId="9dd9183c-e238-4beb-ab70-a528fe89f7f2" providerId="ADAL" clId="{1EAB3625-53C6-4490-B449-1CEF83F4B2D6}" dt="2024-01-15T12:19:16.690" v="1244" actId="1076"/>
          <ac:spMkLst>
            <pc:docMk/>
            <pc:sldMk cId="3883174206" sldId="260"/>
            <ac:spMk id="5" creationId="{94A21ED1-C5CF-B154-D456-1401D15746DC}"/>
          </ac:spMkLst>
        </pc:spChg>
      </pc:sldChg>
      <pc:sldChg chg="addSp modSp new mod">
        <pc:chgData name="Mary Donnelly" userId="9dd9183c-e238-4beb-ab70-a528fe89f7f2" providerId="ADAL" clId="{1EAB3625-53C6-4490-B449-1CEF83F4B2D6}" dt="2024-01-15T13:25:36.245" v="3241" actId="6549"/>
        <pc:sldMkLst>
          <pc:docMk/>
          <pc:sldMk cId="4276941981" sldId="261"/>
        </pc:sldMkLst>
        <pc:spChg chg="add mod">
          <ac:chgData name="Mary Donnelly" userId="9dd9183c-e238-4beb-ab70-a528fe89f7f2" providerId="ADAL" clId="{1EAB3625-53C6-4490-B449-1CEF83F4B2D6}" dt="2024-01-15T12:21:54.382" v="1336" actId="14100"/>
          <ac:spMkLst>
            <pc:docMk/>
            <pc:sldMk cId="4276941981" sldId="261"/>
            <ac:spMk id="3" creationId="{EEE8F220-4E3E-37FB-547C-C3718074D5E7}"/>
          </ac:spMkLst>
        </pc:spChg>
        <pc:spChg chg="add mod">
          <ac:chgData name="Mary Donnelly" userId="9dd9183c-e238-4beb-ab70-a528fe89f7f2" providerId="ADAL" clId="{1EAB3625-53C6-4490-B449-1CEF83F4B2D6}" dt="2024-01-15T13:25:36.245" v="3241" actId="6549"/>
          <ac:spMkLst>
            <pc:docMk/>
            <pc:sldMk cId="4276941981" sldId="261"/>
            <ac:spMk id="5" creationId="{15CB077B-E700-80A7-605F-3F6797FDDDC7}"/>
          </ac:spMkLst>
        </pc:spChg>
      </pc:sldChg>
      <pc:sldChg chg="addSp modSp new mod">
        <pc:chgData name="Mary Donnelly" userId="9dd9183c-e238-4beb-ab70-a528fe89f7f2" providerId="ADAL" clId="{1EAB3625-53C6-4490-B449-1CEF83F4B2D6}" dt="2024-01-15T12:46:04.973" v="2631" actId="20577"/>
        <pc:sldMkLst>
          <pc:docMk/>
          <pc:sldMk cId="2134059414" sldId="262"/>
        </pc:sldMkLst>
        <pc:spChg chg="add mod">
          <ac:chgData name="Mary Donnelly" userId="9dd9183c-e238-4beb-ab70-a528fe89f7f2" providerId="ADAL" clId="{1EAB3625-53C6-4490-B449-1CEF83F4B2D6}" dt="2024-01-15T12:34:24.998" v="1410" actId="255"/>
          <ac:spMkLst>
            <pc:docMk/>
            <pc:sldMk cId="2134059414" sldId="262"/>
            <ac:spMk id="3" creationId="{C8609977-9B8B-F294-0668-79E3D033E0D0}"/>
          </ac:spMkLst>
        </pc:spChg>
        <pc:spChg chg="add mod">
          <ac:chgData name="Mary Donnelly" userId="9dd9183c-e238-4beb-ab70-a528fe89f7f2" providerId="ADAL" clId="{1EAB3625-53C6-4490-B449-1CEF83F4B2D6}" dt="2024-01-15T12:46:04.973" v="2631" actId="20577"/>
          <ac:spMkLst>
            <pc:docMk/>
            <pc:sldMk cId="2134059414" sldId="262"/>
            <ac:spMk id="5" creationId="{1DD99153-BB1D-3BFA-97C8-752ADFD226E3}"/>
          </ac:spMkLst>
        </pc:spChg>
      </pc:sldChg>
      <pc:sldChg chg="addSp delSp modSp new mod">
        <pc:chgData name="Mary Donnelly" userId="9dd9183c-e238-4beb-ab70-a528fe89f7f2" providerId="ADAL" clId="{1EAB3625-53C6-4490-B449-1CEF83F4B2D6}" dt="2024-01-15T13:46:26.772" v="4370" actId="255"/>
        <pc:sldMkLst>
          <pc:docMk/>
          <pc:sldMk cId="864199173" sldId="263"/>
        </pc:sldMkLst>
        <pc:spChg chg="add mod">
          <ac:chgData name="Mary Donnelly" userId="9dd9183c-e238-4beb-ab70-a528fe89f7f2" providerId="ADAL" clId="{1EAB3625-53C6-4490-B449-1CEF83F4B2D6}" dt="2024-01-15T13:46:26.772" v="4370" actId="255"/>
          <ac:spMkLst>
            <pc:docMk/>
            <pc:sldMk cId="864199173" sldId="263"/>
            <ac:spMk id="3" creationId="{55578F18-155F-597C-751B-BBEE68A8C573}"/>
          </ac:spMkLst>
        </pc:spChg>
        <pc:spChg chg="add mod">
          <ac:chgData name="Mary Donnelly" userId="9dd9183c-e238-4beb-ab70-a528fe89f7f2" providerId="ADAL" clId="{1EAB3625-53C6-4490-B449-1CEF83F4B2D6}" dt="2024-01-15T13:46:17.683" v="4369" actId="255"/>
          <ac:spMkLst>
            <pc:docMk/>
            <pc:sldMk cId="864199173" sldId="263"/>
            <ac:spMk id="5" creationId="{67CE9F74-CBDC-E7EC-B922-0F33BE97F8EF}"/>
          </ac:spMkLst>
        </pc:spChg>
        <pc:spChg chg="add del">
          <ac:chgData name="Mary Donnelly" userId="9dd9183c-e238-4beb-ab70-a528fe89f7f2" providerId="ADAL" clId="{1EAB3625-53C6-4490-B449-1CEF83F4B2D6}" dt="2024-01-15T13:43:48.608" v="4070" actId="22"/>
          <ac:spMkLst>
            <pc:docMk/>
            <pc:sldMk cId="864199173" sldId="263"/>
            <ac:spMk id="7" creationId="{CF6DDE41-75CA-838C-033F-D7A2F525E70B}"/>
          </ac:spMkLst>
        </pc:spChg>
      </pc:sldChg>
      <pc:sldChg chg="addSp modSp new mod">
        <pc:chgData name="Mary Donnelly" userId="9dd9183c-e238-4beb-ab70-a528fe89f7f2" providerId="ADAL" clId="{1EAB3625-53C6-4490-B449-1CEF83F4B2D6}" dt="2024-01-15T14:00:18.770" v="5010" actId="14100"/>
        <pc:sldMkLst>
          <pc:docMk/>
          <pc:sldMk cId="3156563357" sldId="264"/>
        </pc:sldMkLst>
        <pc:spChg chg="add mod">
          <ac:chgData name="Mary Donnelly" userId="9dd9183c-e238-4beb-ab70-a528fe89f7f2" providerId="ADAL" clId="{1EAB3625-53C6-4490-B449-1CEF83F4B2D6}" dt="2024-01-15T14:00:18.770" v="5010" actId="14100"/>
          <ac:spMkLst>
            <pc:docMk/>
            <pc:sldMk cId="3156563357" sldId="264"/>
            <ac:spMk id="3" creationId="{8078D03D-7DED-F46B-F4A3-82708F4F0487}"/>
          </ac:spMkLst>
        </pc:spChg>
        <pc:spChg chg="add mod">
          <ac:chgData name="Mary Donnelly" userId="9dd9183c-e238-4beb-ab70-a528fe89f7f2" providerId="ADAL" clId="{1EAB3625-53C6-4490-B449-1CEF83F4B2D6}" dt="2024-01-15T13:58:50.540" v="4949" actId="20577"/>
          <ac:spMkLst>
            <pc:docMk/>
            <pc:sldMk cId="3156563357" sldId="264"/>
            <ac:spMk id="5" creationId="{40AF69A5-73E3-28A6-DE4F-5F185A84F67B}"/>
          </ac:spMkLst>
        </pc:spChg>
      </pc:sldChg>
      <pc:sldChg chg="addSp modSp new mod">
        <pc:chgData name="Mary Donnelly" userId="9dd9183c-e238-4beb-ab70-a528fe89f7f2" providerId="ADAL" clId="{1EAB3625-53C6-4490-B449-1CEF83F4B2D6}" dt="2024-01-15T14:13:19.459" v="5832" actId="20577"/>
        <pc:sldMkLst>
          <pc:docMk/>
          <pc:sldMk cId="136888187" sldId="265"/>
        </pc:sldMkLst>
        <pc:spChg chg="add mod">
          <ac:chgData name="Mary Donnelly" userId="9dd9183c-e238-4beb-ab70-a528fe89f7f2" providerId="ADAL" clId="{1EAB3625-53C6-4490-B449-1CEF83F4B2D6}" dt="2024-01-15T14:12:38.811" v="5695" actId="20577"/>
          <ac:spMkLst>
            <pc:docMk/>
            <pc:sldMk cId="136888187" sldId="265"/>
            <ac:spMk id="3" creationId="{FC827CBD-E0CD-BF00-81AF-11CC3F6C5E9E}"/>
          </ac:spMkLst>
        </pc:spChg>
        <pc:spChg chg="add mod">
          <ac:chgData name="Mary Donnelly" userId="9dd9183c-e238-4beb-ab70-a528fe89f7f2" providerId="ADAL" clId="{1EAB3625-53C6-4490-B449-1CEF83F4B2D6}" dt="2024-01-15T14:13:19.459" v="5832" actId="20577"/>
          <ac:spMkLst>
            <pc:docMk/>
            <pc:sldMk cId="136888187" sldId="265"/>
            <ac:spMk id="5" creationId="{C4344B4B-C2E2-4F63-0765-449773ED3C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15449-B0CF-1A8E-B150-A3DCD22B6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CDEAD-A73B-CCFA-8B66-B0D02EA58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24D69-F50A-D7ED-8ACE-FCC2C8EFA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743A2-E7FE-9E96-17E9-7272CCA77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54A00A-4E2C-2FDD-FDBD-80F3C0AD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6409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6F5B0-75C3-E2B1-8FE6-1106AFD9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4377C4-B9E9-D045-8692-886619CB4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C7DD73-69D6-C07A-FD4D-5188BD2F2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F0EC2-4B60-FF05-A09E-4546900BE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17954-384E-74F2-4D7B-F268822CF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7925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5FD2BF-0273-3843-6483-A87877FA1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5C957-5D84-5202-ED4A-87C72181FC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D8460-769F-C50F-7973-856F68B3F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E54177-E90D-67D6-24DB-FF908C699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A5D45-E729-B428-4010-31DDDA2D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0505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C70BB-B9F2-7621-FF1B-A453BD489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491C3-1E8E-0A96-CB54-7A70D1DCB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91B7FC-01B2-ACF6-0593-982EC1FA1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41E96-7BCF-D50F-2687-DE1AA3FC1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3510B-E851-F528-6348-20599BC47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155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7C75B-8F92-E935-94D4-D342FF202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DCCBC-25DA-1D83-A3FC-2AA3CA9A5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AF53C-841E-05B9-C88F-5B522A6C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23E06-EC0A-AB0A-0F24-CE802B7CA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8159B2-B6B7-2952-598F-14FEDC04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949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A356B-EF43-81E3-BD75-2091ABF7C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ADBAA-9746-D59B-AE2A-9A494050F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36912D-D0BC-8FF1-043B-089935680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CCA28A-5BE8-D36E-A5A7-3FE18F04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C0A350-C189-528D-7736-E82968E65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D39AD-3BE2-DEA9-738E-8644E771A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7015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62186-108E-FCB1-FE00-85B01656E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CB5D18-4580-DBAD-CDAB-1D6B60CC8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28B1F-FA44-E0A1-0287-B3E6FD64EE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C4CEEB-A2E9-4AF1-A360-B29FC5234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861527-1312-124E-2020-AC6345DFCC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08A4F-6413-8BBB-1DAC-EDA5C6073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146CB2-57E9-120F-B344-FD30B4C96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F50C-B90F-C018-69C3-AEFAA516B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433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7C423-DABA-CDFE-D0D5-B1486AB6A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07BA81-99E1-7583-F471-8A22E2CBE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FCBD0-9A38-716F-DB8A-FEEE7F4F7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61E71-EB29-5B28-C9B8-F67A25BC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2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65B6EC-5057-9B5B-A426-6D79F12B2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7AF50-BBA2-28ED-F62C-BAD8E5C68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C0F81-24BB-8448-F502-4A89A2FA7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301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CF8AF-F59D-51BD-369D-AC0797A4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05B298-74A2-5E7C-4E8F-389200B3D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98719-5D3A-1AE2-FFC4-DE7464130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731F19-5ED0-86CA-1E8A-5E9319CAE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B2522B-C9CE-CE2C-4D1B-E0555C05A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54614-7409-ED90-0E3B-78BEB4291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579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BA630-F08B-587D-28B0-2A5A229B4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F80BBE-0C51-F748-A145-88BB28BF92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0161E0-36B9-E9BC-11BE-559FDFE8C9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B31649-A099-9EEA-FD67-A5B2A655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8E690-30F7-5CC6-E305-1A38371E7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AA5EF-4BBA-5E42-A8C4-CC57CB61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75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C6011-826B-A8EF-8FFB-ACF1D4B72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663AF2-1920-4524-2D0E-24624980F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DFECC-F4EE-E1A4-3037-77C5668AFC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5856-7D9D-40FD-807E-F39563E43A43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5922E7-13AB-A1D6-4BB2-DD9FADC72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F1AD9-3A98-E965-A6E9-C11B833A90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EC61F-2A70-4D04-A08D-1EC5AE526E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028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8E135-A1B6-1FFC-C523-E6224CBFEE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5600" y="147003"/>
            <a:ext cx="9144000" cy="1144587"/>
          </a:xfrm>
        </p:spPr>
        <p:txBody>
          <a:bodyPr>
            <a:normAutofit/>
          </a:bodyPr>
          <a:lstStyle/>
          <a:p>
            <a:r>
              <a:rPr lang="en-IE" sz="2800" b="1" dirty="0">
                <a:solidFill>
                  <a:srgbClr val="000000"/>
                </a:solidFill>
                <a:latin typeface="Open Sans" panose="020B0606030504020204" pitchFamily="34" charset="0"/>
              </a:rPr>
              <a:t>K</a:t>
            </a:r>
            <a:r>
              <a:rPr lang="en-IE" sz="2800" b="1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ey Updates in HSE National Consent Policy</a:t>
            </a:r>
            <a:endParaRPr lang="en-IE" sz="2800" b="1" dirty="0"/>
          </a:p>
        </p:txBody>
      </p:sp>
      <p:pic>
        <p:nvPicPr>
          <p:cNvPr id="1026" name="Picture 2" descr="HSE National Consent Policy">
            <a:extLst>
              <a:ext uri="{FF2B5EF4-FFF2-40B4-BE49-F238E27FC236}">
                <a16:creationId xmlns:a16="http://schemas.microsoft.com/office/drawing/2014/main" id="{7630554A-C6EB-2ED2-F263-2A39F4E626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8620" y="1878330"/>
            <a:ext cx="3238500" cy="381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CAE4F3-4E6E-E9AC-E7C2-DE603E464AC8}"/>
              </a:ext>
            </a:extLst>
          </p:cNvPr>
          <p:cNvSpPr txBox="1"/>
          <p:nvPr/>
        </p:nvSpPr>
        <p:spPr>
          <a:xfrm>
            <a:off x="2543175" y="6064666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E" dirty="0"/>
              <a:t>Professor Mary Donnelly </a:t>
            </a:r>
          </a:p>
          <a:p>
            <a:pPr algn="ctr"/>
            <a:r>
              <a:rPr lang="en-GB" sz="1800" dirty="0"/>
              <a:t>Co-Chair of the HSE National Consent Advisory Group</a:t>
            </a:r>
          </a:p>
        </p:txBody>
      </p:sp>
    </p:spTree>
    <p:extLst>
      <p:ext uri="{BB962C8B-B14F-4D97-AF65-F5344CB8AC3E}">
        <p14:creationId xmlns:p14="http://schemas.microsoft.com/office/powerpoint/2010/main" val="426856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C827CBD-E0CD-BF00-81AF-11CC3F6C5E9E}"/>
              </a:ext>
            </a:extLst>
          </p:cNvPr>
          <p:cNvSpPr txBox="1"/>
          <p:nvPr/>
        </p:nvSpPr>
        <p:spPr>
          <a:xfrm>
            <a:off x="1066800" y="710684"/>
            <a:ext cx="990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Updates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Section 8: Deprivation of Liberty</a:t>
            </a:r>
            <a:endParaRPr lang="en-I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344B4B-C2E2-4F63-0765-449773ED3C99}"/>
              </a:ext>
            </a:extLst>
          </p:cNvPr>
          <p:cNvSpPr txBox="1"/>
          <p:nvPr/>
        </p:nvSpPr>
        <p:spPr>
          <a:xfrm>
            <a:off x="1066800" y="1853684"/>
            <a:ext cx="842962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Identification of role of application to High Court under inherent jurisdiction in Deprivation of Liberty cases </a:t>
            </a:r>
          </a:p>
          <a:p>
            <a:endParaRPr lang="en-IE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88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F97163-AF51-C42A-DF98-57E1907EBCEC}"/>
              </a:ext>
            </a:extLst>
          </p:cNvPr>
          <p:cNvSpPr txBox="1"/>
          <p:nvPr/>
        </p:nvSpPr>
        <p:spPr>
          <a:xfrm>
            <a:off x="1181100" y="1105720"/>
            <a:ext cx="9528175" cy="57522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Consent Policy 2022: In effect from March 2022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Drafted in light of the Assisted Decision-Making (Capacity) Act 2015 (ADM Act)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Commencement of Assisted Decision-Making (Capacity) Act 2015 and Assisted Decision-Making (Capacity) (Amendment) Act 2022: </a:t>
            </a:r>
            <a:r>
              <a:rPr lang="en-IE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 April 2023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2000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 to update Policy to take account of new legislation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with key stakeholders including Office of Legal Affairs, Counsel, and State Claims Agency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Incorporation of relevant aspects of Decision-Support Service Codes of Practice  </a:t>
            </a: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b="1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18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D809F6-45E5-D511-1681-7A55CA09E5DB}"/>
              </a:ext>
            </a:extLst>
          </p:cNvPr>
          <p:cNvSpPr txBox="1"/>
          <p:nvPr/>
        </p:nvSpPr>
        <p:spPr>
          <a:xfrm>
            <a:off x="1181100" y="374199"/>
            <a:ext cx="60960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Reason for Updates</a:t>
            </a:r>
            <a:endParaRPr lang="en-IE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580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F2F6E4-D0EA-AB38-10D4-4E1E488BD945}"/>
              </a:ext>
            </a:extLst>
          </p:cNvPr>
          <p:cNvSpPr txBox="1"/>
          <p:nvPr/>
        </p:nvSpPr>
        <p:spPr>
          <a:xfrm>
            <a:off x="1362074" y="1115133"/>
            <a:ext cx="9077325" cy="49199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amended to include reference to new legislation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1.4 Removed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5.2 now includes Part One 3.3 from v1.1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subsection 4.2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One Section 5 amended to incorporate ADM </a:t>
            </a:r>
            <a:r>
              <a:rPr lang="en-IE" sz="2000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endParaRPr lang="en-IE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One, section 6 expanded to include where a person’s capacity is in question and principles of ADM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</a:t>
            </a:r>
            <a:r>
              <a:rPr lang="en-IE" sz="2000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One, s</a:t>
            </a:r>
            <a:r>
              <a:rPr lang="en-IE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ection 7 on A</a:t>
            </a:r>
            <a:r>
              <a:rPr lang="en-IE" sz="2000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dvance Directives amended to incorporate ADM Act</a:t>
            </a:r>
            <a:endParaRPr lang="en-IE" sz="20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One Section 8 change of title and update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Appendices – 3 new templates added</a:t>
            </a: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sequence changed, new membership of NCP Steering group 2023 included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BF87BE-F7FA-8F2F-7769-74643BA9A7CD}"/>
              </a:ext>
            </a:extLst>
          </p:cNvPr>
          <p:cNvSpPr txBox="1"/>
          <p:nvPr/>
        </p:nvSpPr>
        <p:spPr>
          <a:xfrm>
            <a:off x="1362075" y="640899"/>
            <a:ext cx="60960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Updates</a:t>
            </a:r>
          </a:p>
        </p:txBody>
      </p:sp>
    </p:spTree>
    <p:extLst>
      <p:ext uri="{BB962C8B-B14F-4D97-AF65-F5344CB8AC3E}">
        <p14:creationId xmlns:p14="http://schemas.microsoft.com/office/powerpoint/2010/main" val="1601900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096A28-065F-D781-D49D-5AF92813E25D}"/>
              </a:ext>
            </a:extLst>
          </p:cNvPr>
          <p:cNvSpPr txBox="1"/>
          <p:nvPr/>
        </p:nvSpPr>
        <p:spPr>
          <a:xfrm>
            <a:off x="1171575" y="783774"/>
            <a:ext cx="60960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subsection 4.2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00590D-FA2A-B578-DE9B-774D5C1537F5}"/>
              </a:ext>
            </a:extLst>
          </p:cNvPr>
          <p:cNvSpPr txBox="1"/>
          <p:nvPr/>
        </p:nvSpPr>
        <p:spPr>
          <a:xfrm>
            <a:off x="933450" y="1443613"/>
            <a:ext cx="10963276" cy="43157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Greater clarity on how to make information more comprehensible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Reflects ADM Act requirement that:</a:t>
            </a: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person is not to be regarded as unable to understand the information relevant to a decision if he or she is able to understand an explanation of it given to him or her in a way that is appropriate to his or her circumstances (whether using clear language, visual aids or any other means).</a:t>
            </a: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should be tailored to individual’s needs, including Plain English, diagrams, pictures, videos </a:t>
            </a: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Concentrate on core information </a:t>
            </a: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Break down information – pause to see it is u</a:t>
            </a: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nderstood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Avoid medical terminology and jargon</a:t>
            </a: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529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D2659DC-83D9-598A-5DF2-D6B1E3D633F5}"/>
              </a:ext>
            </a:extLst>
          </p:cNvPr>
          <p:cNvSpPr txBox="1"/>
          <p:nvPr/>
        </p:nvSpPr>
        <p:spPr>
          <a:xfrm>
            <a:off x="638174" y="450399"/>
            <a:ext cx="9744075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Updates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Section 5: Capacity to Decide about an Intervention</a:t>
            </a:r>
            <a:endParaRPr lang="en-IE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A21ED1-C5CF-B154-D456-1401D15746DC}"/>
              </a:ext>
            </a:extLst>
          </p:cNvPr>
          <p:cNvSpPr txBox="1"/>
          <p:nvPr/>
        </p:nvSpPr>
        <p:spPr>
          <a:xfrm>
            <a:off x="638174" y="1174299"/>
            <a:ext cx="10915651" cy="63893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Incorporation of ADM definition of capacity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 of Guiding Principles from ADM Act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Enhanced Support requirements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on when a person’s capacity should/should not be considered to be in question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on when a capacity assessment should be conducted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 of new requirements for the assessment of capacity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 of new duty to support capacity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174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609977-9B8B-F294-0668-79E3D033E0D0}"/>
              </a:ext>
            </a:extLst>
          </p:cNvPr>
          <p:cNvSpPr txBox="1"/>
          <p:nvPr/>
        </p:nvSpPr>
        <p:spPr>
          <a:xfrm>
            <a:off x="733425" y="54875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Key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oints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5</a:t>
            </a:r>
            <a:endParaRPr lang="en-I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D99153-BB1D-3BFA-97C8-752ADFD226E3}"/>
              </a:ext>
            </a:extLst>
          </p:cNvPr>
          <p:cNvSpPr txBox="1"/>
          <p:nvPr/>
        </p:nvSpPr>
        <p:spPr>
          <a:xfrm>
            <a:off x="733425" y="1593399"/>
            <a:ext cx="11296650" cy="4089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is decision and time specific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person should always be supported to make the decision </a:t>
            </a:r>
            <a:r>
              <a:rPr lang="en-IE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</a:t>
            </a: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</a:t>
            </a: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is considered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considering whether c</a:t>
            </a: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apacity assessment</a:t>
            </a: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necessary,  consider what difference the assessment will make 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Ask is the intervention proposed is in accordance with the person’s will and preferences and for the person’s benefit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Capacity assessment has defined steps and</a:t>
            </a: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be documented</a:t>
            </a: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05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E8F220-4E3E-37FB-547C-C3718074D5E7}"/>
              </a:ext>
            </a:extLst>
          </p:cNvPr>
          <p:cNvSpPr txBox="1"/>
          <p:nvPr/>
        </p:nvSpPr>
        <p:spPr>
          <a:xfrm>
            <a:off x="714375" y="521293"/>
            <a:ext cx="99060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Updates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Making Decisions if a Person Lacks Capacity</a:t>
            </a:r>
            <a:endParaRPr lang="en-IE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CB077B-E700-80A7-605F-3F6797FDDDC7}"/>
              </a:ext>
            </a:extLst>
          </p:cNvPr>
          <p:cNvSpPr txBox="1"/>
          <p:nvPr/>
        </p:nvSpPr>
        <p:spPr>
          <a:xfrm>
            <a:off x="714375" y="1660074"/>
            <a:ext cx="9353550" cy="42942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Incorporation of support requirements and support arrangements from ADM Act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Incorporation of changes to Mental Health Act 2001 by ADM Act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uidance on the role of will and preferences and of benefit to the person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where will and preferences are not ascertainable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regarding when legal advice should be sought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941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5578F18-155F-597C-751B-BBEE68A8C573}"/>
              </a:ext>
            </a:extLst>
          </p:cNvPr>
          <p:cNvSpPr txBox="1"/>
          <p:nvPr/>
        </p:nvSpPr>
        <p:spPr>
          <a:xfrm>
            <a:off x="742950" y="663059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Key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oints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</a:t>
            </a:r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endParaRPr lang="en-I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7CE9F74-CBDC-E7EC-B922-0F33BE97F8EF}"/>
              </a:ext>
            </a:extLst>
          </p:cNvPr>
          <p:cNvSpPr txBox="1"/>
          <p:nvPr/>
        </p:nvSpPr>
        <p:spPr>
          <a:xfrm>
            <a:off x="742950" y="1535161"/>
            <a:ext cx="10953750" cy="47477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some circumstances, an intervention may be provided </a:t>
            </a: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here a person lacks capacity and does not have a decision support arrangement under the ADM Act</a:t>
            </a: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E" sz="2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the need for court approval.</a:t>
            </a: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the case where: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intervention is in accordance with the person’s will and preferences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intervention is in good faith and for the benefit of the person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AutoNum type="arabicParenBoth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Everyone who must be consulted under the ADM Act has agreed that the intervention should take place.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person’s will and preferences cannot be ascertained, the intervention may be provided if you have consulted with all who must be consulted under the ADM Act and </a:t>
            </a:r>
            <a:r>
              <a:rPr lang="en-IE" sz="2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 </a:t>
            </a: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those close to the person and all agree that the intervention should take place. </a:t>
            </a:r>
          </a:p>
        </p:txBody>
      </p:sp>
    </p:spTree>
    <p:extLst>
      <p:ext uri="{BB962C8B-B14F-4D97-AF65-F5344CB8AC3E}">
        <p14:creationId xmlns:p14="http://schemas.microsoft.com/office/powerpoint/2010/main" val="86419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078D03D-7DED-F46B-F4A3-82708F4F0487}"/>
              </a:ext>
            </a:extLst>
          </p:cNvPr>
          <p:cNvSpPr txBox="1"/>
          <p:nvPr/>
        </p:nvSpPr>
        <p:spPr>
          <a:xfrm>
            <a:off x="771524" y="577334"/>
            <a:ext cx="1142047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Updates </a:t>
            </a:r>
            <a:r>
              <a:rPr lang="en-US" sz="2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Section 7: Advance Healthcare Plans and Advance Healthcare Directives</a:t>
            </a:r>
            <a:endParaRPr lang="en-IE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AF69A5-73E3-28A6-DE4F-5F185A84F67B}"/>
              </a:ext>
            </a:extLst>
          </p:cNvPr>
          <p:cNvSpPr txBox="1"/>
          <p:nvPr/>
        </p:nvSpPr>
        <p:spPr>
          <a:xfrm>
            <a:off x="771525" y="1698174"/>
            <a:ext cx="10144125" cy="3327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Incorporation of the ADM Act requirements for Advance Healthcare Directives</a:t>
            </a: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of the duties of </a:t>
            </a:r>
            <a:r>
              <a:rPr lang="en-IE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Healthcar</a:t>
            </a: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in respect of Advance Healthcare Directives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on how to assess the validity and the applicability of an Advance Healthcare Directive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E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 on the role of a Designated Healthcare Representative </a:t>
            </a:r>
            <a:endParaRPr lang="en-IE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56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735</Words>
  <Application>Microsoft Office PowerPoint</Application>
  <PresentationFormat>Widescreen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Key Updates in HSE National Consent Policy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updates in HSE National Consent Policy</dc:title>
  <dc:creator>Mary Donnelly</dc:creator>
  <cp:lastModifiedBy>Mary Donnelly</cp:lastModifiedBy>
  <cp:revision>1</cp:revision>
  <dcterms:created xsi:type="dcterms:W3CDTF">2024-01-15T11:23:10Z</dcterms:created>
  <dcterms:modified xsi:type="dcterms:W3CDTF">2024-01-15T14:13:28Z</dcterms:modified>
</cp:coreProperties>
</file>