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2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4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4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6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1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6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AAA16-80F3-4B41-A2AE-030786C48ED6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07CE34B6-C360-23A9-76F6-26ADA2789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79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Powerpoint: Character Strengths </dc:title>
  <dc:subject>Powerpoint slide from the Understanding Ourselves unit of learning for Junior Cycle SPHE</dc:subject>
  <dc:creator>Powerpoint slide from the Understanding Ourselves unit of learning for Junior Cycle SPHE	HSE Health and Wellbeing </dc:creator>
  <cp:keywords/>
  <dc:description/>
  <cp:lastModifiedBy>design1</cp:lastModifiedBy>
  <cp:revision>10</cp:revision>
  <dcterms:created xsi:type="dcterms:W3CDTF">2020-09-10T13:06:33Z</dcterms:created>
  <dcterms:modified xsi:type="dcterms:W3CDTF">2024-02-06T11:32:38Z</dcterms:modified>
  <cp:category/>
</cp:coreProperties>
</file>