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266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6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AA16-80F3-4B41-A2AE-030786C48ED6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118-6832-6F4C-B225-6D20F0AC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18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AA16-80F3-4B41-A2AE-030786C48ED6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118-6832-6F4C-B225-6D20F0AC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820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AA16-80F3-4B41-A2AE-030786C48ED6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118-6832-6F4C-B225-6D20F0AC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4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AA16-80F3-4B41-A2AE-030786C48ED6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118-6832-6F4C-B225-6D20F0AC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99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AA16-80F3-4B41-A2AE-030786C48ED6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118-6832-6F4C-B225-6D20F0AC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46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AA16-80F3-4B41-A2AE-030786C48ED6}" type="datetimeFigureOut">
              <a:rPr lang="en-US" smtClean="0"/>
              <a:t>2/6/24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118-6832-6F4C-B225-6D20F0AC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648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AA16-80F3-4B41-A2AE-030786C48ED6}" type="datetimeFigureOut">
              <a:rPr lang="en-US" smtClean="0"/>
              <a:t>2/6/24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118-6832-6F4C-B225-6D20F0AC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65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AA16-80F3-4B41-A2AE-030786C48ED6}" type="datetimeFigureOut">
              <a:rPr lang="en-US" smtClean="0"/>
              <a:t>2/6/24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118-6832-6F4C-B225-6D20F0AC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12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AA16-80F3-4B41-A2AE-030786C48ED6}" type="datetimeFigureOut">
              <a:rPr lang="en-US" smtClean="0"/>
              <a:t>2/6/24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118-6832-6F4C-B225-6D20F0AC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66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AA16-80F3-4B41-A2AE-030786C48ED6}" type="datetimeFigureOut">
              <a:rPr lang="en-US" smtClean="0"/>
              <a:t>2/6/24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118-6832-6F4C-B225-6D20F0AC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40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AA16-80F3-4B41-A2AE-030786C48ED6}" type="datetimeFigureOut">
              <a:rPr lang="en-US" smtClean="0"/>
              <a:t>2/6/24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118-6832-6F4C-B225-6D20F0AC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57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AAA16-80F3-4B41-A2AE-030786C48ED6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A2118-6832-6F4C-B225-6D20F0AC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28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omputer&#10;&#10;Description automatically generated">
            <a:extLst>
              <a:ext uri="{FF2B5EF4-FFF2-40B4-BE49-F238E27FC236}">
                <a16:creationId xmlns:a16="http://schemas.microsoft.com/office/drawing/2014/main" id="{07CE34B6-C360-23A9-76F6-26ADA2789F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0" cy="7008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790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0</Words>
  <Application>Microsoft Macintosh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Powerpoint: Character Strengths </dc:title>
  <dc:subject>Powerpoint slide from the Understanding Ourselves unit of learning for Junior Cycle SPHE</dc:subject>
  <dc:creator>Powerpoint slide from the Understanding Ourselves unit of learning for Junior Cycle SPHE	HSE Health and Wellbeing </dc:creator>
  <cp:keywords/>
  <dc:description/>
  <cp:lastModifiedBy>design1</cp:lastModifiedBy>
  <cp:revision>10</cp:revision>
  <dcterms:created xsi:type="dcterms:W3CDTF">2020-09-10T13:06:33Z</dcterms:created>
  <dcterms:modified xsi:type="dcterms:W3CDTF">2024-02-06T11:32:38Z</dcterms:modified>
  <cp:category/>
</cp:coreProperties>
</file>