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2/7/24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garette&#10;&#10;Description automatically generated">
            <a:extLst>
              <a:ext uri="{FF2B5EF4-FFF2-40B4-BE49-F238E27FC236}">
                <a16:creationId xmlns:a16="http://schemas.microsoft.com/office/drawing/2014/main" id="{A3EB538B-CD9B-FABB-E421-3A68E4BF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- Cigarette Smoke Contains</dc:title>
  <dc:subject>Powerpoint from Healthy Choices 1, Junior Cycle SPHE</dc:subject>
  <dc:creator>HSE Health and Wellbeing</dc:creator>
  <cp:keywords/>
  <dc:description/>
  <cp:lastModifiedBy>design1</cp:lastModifiedBy>
  <cp:revision>10</cp:revision>
  <dcterms:created xsi:type="dcterms:W3CDTF">2020-09-10T13:06:33Z</dcterms:created>
  <dcterms:modified xsi:type="dcterms:W3CDTF">2024-02-07T15:22:23Z</dcterms:modified>
  <cp:category/>
</cp:coreProperties>
</file>