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266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4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8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20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9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46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4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65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12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66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0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7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AAA16-80F3-4B41-A2AE-030786C48ED6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2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69BE6-A0F7-734A-80EA-4A65A8831D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ACF9B-C1A0-274E-9099-05646DAFC2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A231CFF-5EE1-5FE3-9E3F-25EA74926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16326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90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C3D8007-9E6A-7444-ACBF-E711A8459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19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A95A78FA-A3A0-AE44-828B-496586167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6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0</Words>
  <Application>Microsoft Macintosh PowerPoint</Application>
  <PresentationFormat>A4 Paper (210x297 mm)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– Second Hand Smoke Cartoons</dc:title>
  <dc:subject>Student worksheet from Healthy Choices 1, Junior Cycle SPHE</dc:subject>
  <dc:creator>HSE Health and Wellbeing</dc:creator>
  <cp:keywords/>
  <dc:description/>
  <cp:lastModifiedBy>design1</cp:lastModifiedBy>
  <cp:revision>15</cp:revision>
  <dcterms:created xsi:type="dcterms:W3CDTF">2020-09-10T13:06:33Z</dcterms:created>
  <dcterms:modified xsi:type="dcterms:W3CDTF">2024-02-07T15:36:06Z</dcterms:modified>
  <cp:category/>
</cp:coreProperties>
</file>