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5" r:id="rId7"/>
    <p:sldId id="267" r:id="rId8"/>
    <p:sldId id="269" r:id="rId9"/>
    <p:sldId id="271" r:id="rId10"/>
    <p:sldId id="273" r:id="rId11"/>
    <p:sldId id="275" r:id="rId12"/>
    <p:sldId id="277" r:id="rId13"/>
    <p:sldId id="279" r:id="rId14"/>
    <p:sldId id="281" r:id="rId15"/>
    <p:sldId id="283" r:id="rId16"/>
    <p:sldId id="285" r:id="rId17"/>
    <p:sldId id="286" r:id="rId18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3"/>
    <p:restoredTop sz="94674"/>
  </p:normalViewPr>
  <p:slideViewPr>
    <p:cSldViewPr>
      <p:cViewPr varScale="1">
        <p:scale>
          <a:sx n="62" d="100"/>
          <a:sy n="62" d="100"/>
        </p:scale>
        <p:origin x="-1338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1700" y="216105"/>
            <a:ext cx="4163059" cy="135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231F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5824" y="2120830"/>
            <a:ext cx="9981565" cy="41890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9" y="216001"/>
            <a:ext cx="5021999" cy="36479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399" y="216001"/>
            <a:ext cx="2403005" cy="17160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399" y="2148001"/>
            <a:ext cx="5021999" cy="36479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03" y="1128001"/>
            <a:ext cx="1146962" cy="8040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9" y="4080002"/>
            <a:ext cx="2403005" cy="17159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03" y="216001"/>
            <a:ext cx="1147508" cy="8040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393" y="216001"/>
            <a:ext cx="1147508" cy="8040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406" y="1128001"/>
            <a:ext cx="1147495" cy="804011"/>
          </a:xfrm>
          <a:prstGeom prst="rect">
            <a:avLst/>
          </a:prstGeom>
        </p:spPr>
      </p:pic>
      <p:pic>
        <p:nvPicPr>
          <p:cNvPr id="27" name="Picture 26" descr="A person running on the beach with an umbrella&#10;&#10;Description automatically generated with medium confidence">
            <a:extLst>
              <a:ext uri="{FF2B5EF4-FFF2-40B4-BE49-F238E27FC236}">
                <a16:creationId xmlns:a16="http://schemas.microsoft.com/office/drawing/2014/main" xmlns="" id="{8492F86D-A299-9F53-BEEC-5593ED05C0E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89" y="5964994"/>
            <a:ext cx="2400915" cy="1381855"/>
          </a:xfrm>
          <a:prstGeom prst="rect">
            <a:avLst/>
          </a:prstGeom>
        </p:spPr>
      </p:pic>
      <p:pic>
        <p:nvPicPr>
          <p:cNvPr id="28" name="object 2">
            <a:extLst>
              <a:ext uri="{FF2B5EF4-FFF2-40B4-BE49-F238E27FC236}">
                <a16:creationId xmlns:a16="http://schemas.microsoft.com/office/drawing/2014/main" xmlns="" id="{0AFE464C-6602-8B33-1AF4-F434590DFBF7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405" y="5964994"/>
            <a:ext cx="2401897" cy="1381855"/>
          </a:xfrm>
          <a:prstGeom prst="rect">
            <a:avLst/>
          </a:prstGeom>
        </p:spPr>
      </p:pic>
      <p:pic>
        <p:nvPicPr>
          <p:cNvPr id="29" name="Picture 28" descr="A picture containing grass, sky, nature, outdoor&#10;&#10;Description automatically generated">
            <a:extLst>
              <a:ext uri="{FF2B5EF4-FFF2-40B4-BE49-F238E27FC236}">
                <a16:creationId xmlns:a16="http://schemas.microsoft.com/office/drawing/2014/main" xmlns="" id="{153A9B46-0161-0775-95CB-CD45C801803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489" y="5964994"/>
            <a:ext cx="2400915" cy="1381855"/>
          </a:xfrm>
          <a:prstGeom prst="rect">
            <a:avLst/>
          </a:prstGeom>
        </p:spPr>
      </p:pic>
      <p:pic>
        <p:nvPicPr>
          <p:cNvPr id="30" name="object 2">
            <a:extLst>
              <a:ext uri="{FF2B5EF4-FFF2-40B4-BE49-F238E27FC236}">
                <a16:creationId xmlns:a16="http://schemas.microsoft.com/office/drawing/2014/main" xmlns="" id="{70A4BA7D-A1D0-5BA0-7AC6-A1715A4DB491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00" y="4079988"/>
            <a:ext cx="2426916" cy="1715999"/>
          </a:xfrm>
          <a:prstGeom prst="rect">
            <a:avLst/>
          </a:prstGeom>
        </p:spPr>
      </p:pic>
      <p:pic>
        <p:nvPicPr>
          <p:cNvPr id="31" name="object 2">
            <a:extLst>
              <a:ext uri="{FF2B5EF4-FFF2-40B4-BE49-F238E27FC236}">
                <a16:creationId xmlns:a16="http://schemas.microsoft.com/office/drawing/2014/main" xmlns="" id="{DF89467C-6EB7-550C-78F3-4411FAE0855B}"/>
              </a:ext>
            </a:extLst>
          </p:cNvPr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625" y="5981992"/>
            <a:ext cx="2393286" cy="13648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001356"/>
            <a:ext cx="10013315" cy="6558915"/>
          </a:xfrm>
          <a:custGeom>
            <a:avLst/>
            <a:gdLst/>
            <a:ahLst/>
            <a:cxnLst/>
            <a:rect l="l" t="t" r="r" b="b"/>
            <a:pathLst>
              <a:path w="10013315" h="6558915">
                <a:moveTo>
                  <a:pt x="10012870" y="18326"/>
                </a:moveTo>
                <a:lnTo>
                  <a:pt x="9991458" y="18326"/>
                </a:lnTo>
                <a:lnTo>
                  <a:pt x="9991458" y="0"/>
                </a:lnTo>
                <a:lnTo>
                  <a:pt x="9948608" y="0"/>
                </a:lnTo>
                <a:lnTo>
                  <a:pt x="9948608" y="18326"/>
                </a:lnTo>
                <a:lnTo>
                  <a:pt x="0" y="18326"/>
                </a:lnTo>
                <a:lnTo>
                  <a:pt x="0" y="42748"/>
                </a:lnTo>
                <a:lnTo>
                  <a:pt x="9948608" y="42748"/>
                </a:lnTo>
                <a:lnTo>
                  <a:pt x="9948608" y="6558648"/>
                </a:lnTo>
                <a:lnTo>
                  <a:pt x="9991458" y="6558648"/>
                </a:lnTo>
                <a:lnTo>
                  <a:pt x="9991458" y="42748"/>
                </a:lnTo>
                <a:lnTo>
                  <a:pt x="10012870" y="42748"/>
                </a:lnTo>
                <a:lnTo>
                  <a:pt x="10012870" y="18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picture containing grass, sky, nature, outdoor&#10;&#10;Description automatically generated">
            <a:extLst>
              <a:ext uri="{FF2B5EF4-FFF2-40B4-BE49-F238E27FC236}">
                <a16:creationId xmlns:a16="http://schemas.microsoft.com/office/drawing/2014/main" xmlns="" id="{74EAC2DC-1A03-E9D5-4EFC-60ED2E146E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39797" cy="7667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0300" y="311160"/>
            <a:ext cx="1901189" cy="7524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RUNNING</a:t>
            </a:r>
            <a:r>
              <a:rPr sz="1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SMILES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PHOTOGRAPH: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CONDREN</a:t>
            </a:r>
            <a:endParaRPr sz="800">
              <a:latin typeface="Arial"/>
              <a:cs typeface="Arial"/>
            </a:endParaRPr>
          </a:p>
          <a:p>
            <a:pPr marL="12700" marR="441959">
              <a:lnSpc>
                <a:spcPct val="100000"/>
              </a:lnSpc>
              <a:spcBef>
                <a:spcPts val="320"/>
              </a:spcBef>
            </a:pP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Eight-</a:t>
            </a:r>
            <a:r>
              <a:rPr sz="900" spc="-35" dirty="0">
                <a:solidFill>
                  <a:srgbClr val="FFFFFF"/>
                </a:solidFill>
                <a:latin typeface="Arial"/>
                <a:cs typeface="Arial"/>
              </a:rPr>
              <a:t>year-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Emma</a:t>
            </a:r>
            <a:r>
              <a:rPr sz="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Purcell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runs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sand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dunes.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55261" y="311160"/>
            <a:ext cx="2040889" cy="13011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DANCE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NATION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PHOTOGRAPH: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231F20"/>
                </a:solidFill>
                <a:latin typeface="Arial"/>
                <a:cs typeface="Arial"/>
              </a:rPr>
              <a:t>GERRY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MOONEY</a:t>
            </a:r>
            <a:endParaRPr sz="800">
              <a:latin typeface="Arial"/>
              <a:cs typeface="Arial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320"/>
              </a:spcBef>
            </a:pPr>
            <a:r>
              <a:rPr sz="900" spc="-55" dirty="0">
                <a:solidFill>
                  <a:srgbClr val="231F20"/>
                </a:solidFill>
                <a:latin typeface="Arial"/>
                <a:cs typeface="Arial"/>
              </a:rPr>
              <a:t>Shay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Wade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Blanchardstown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900" spc="-30" dirty="0">
                <a:solidFill>
                  <a:srgbClr val="231F20"/>
                </a:solidFill>
                <a:latin typeface="Arial"/>
                <a:cs typeface="Arial"/>
              </a:rPr>
              <a:t>Shell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Haverty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Loughrea,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Arial"/>
                <a:cs typeface="Arial"/>
              </a:rPr>
              <a:t>Co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Galway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get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swing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things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Derek </a:t>
            </a:r>
            <a:r>
              <a:rPr sz="900" spc="-40" dirty="0">
                <a:solidFill>
                  <a:srgbClr val="231F20"/>
                </a:solidFill>
                <a:latin typeface="Arial"/>
                <a:cs typeface="Arial"/>
              </a:rPr>
              <a:t>Ryan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his</a:t>
            </a:r>
            <a:r>
              <a:rPr sz="9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band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play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main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entertainment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stage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National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Ploughing</a:t>
            </a:r>
            <a:r>
              <a:rPr sz="9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Championships.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7560309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7731" y="6466433"/>
              <a:ext cx="2277110" cy="791210"/>
            </a:xfrm>
            <a:custGeom>
              <a:avLst/>
              <a:gdLst/>
              <a:ahLst/>
              <a:cxnLst/>
              <a:rect l="l" t="t" r="r" b="b"/>
              <a:pathLst>
                <a:path w="2277110" h="791209">
                  <a:moveTo>
                    <a:pt x="2276856" y="0"/>
                  </a:moveTo>
                  <a:lnTo>
                    <a:pt x="0" y="0"/>
                  </a:lnTo>
                  <a:lnTo>
                    <a:pt x="0" y="790956"/>
                  </a:lnTo>
                  <a:lnTo>
                    <a:pt x="2276856" y="790956"/>
                  </a:lnTo>
                  <a:lnTo>
                    <a:pt x="2276856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7700" y="6434759"/>
            <a:ext cx="2152650" cy="7524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SEALED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KISS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PHOTOGRAPH: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FERGAL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PHILLIPS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20"/>
              </a:spcBef>
            </a:pP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Finnula </a:t>
            </a:r>
            <a:r>
              <a:rPr sz="900" spc="-30" dirty="0">
                <a:solidFill>
                  <a:srgbClr val="FFFFFF"/>
                </a:solidFill>
                <a:latin typeface="Arial"/>
                <a:cs typeface="Arial"/>
              </a:rPr>
              <a:t>Heaney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is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congratulated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by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Dylan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finishing</a:t>
            </a:r>
            <a:r>
              <a:rPr sz="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Dublin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Marathon.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xmlns="" id="{BCF8C62E-F325-480C-C9D4-BFC9C901ED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" y="0"/>
            <a:ext cx="10692537" cy="75634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erson running on the beach with an umbrella&#10;&#10;Description automatically generated with medium confidence">
            <a:extLst>
              <a:ext uri="{FF2B5EF4-FFF2-40B4-BE49-F238E27FC236}">
                <a16:creationId xmlns:a16="http://schemas.microsoft.com/office/drawing/2014/main" xmlns="" id="{83E5D8FA-9981-C060-88FB-E61E184024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" y="0"/>
            <a:ext cx="10692537" cy="75634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81</Words>
  <Application>Microsoft Office PowerPoint</Application>
  <PresentationFormat>Custom</PresentationFormat>
  <Paragraphs>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Marion Kelleher</dc:creator>
  <cp:lastModifiedBy>Marion Kelleher</cp:lastModifiedBy>
  <cp:revision>6</cp:revision>
  <dcterms:created xsi:type="dcterms:W3CDTF">2023-02-09T12:41:52Z</dcterms:created>
  <dcterms:modified xsi:type="dcterms:W3CDTF">2023-04-26T13:44:23Z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2019-12-12T00:00:00Z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2023-02-09T00:00:00Z</vt:filetime>
  </property>
  <property fmtid="{D5CDD505-2E9C-101B-9397-08002B2CF9AE}" pid="5" name="Producer">
    <vt:lpwstr>Adobe PDF Library 15.0</vt:lpwstr>
  </property>
</Properties>
</file>