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56" r:id="rId2"/>
    <p:sldId id="260" r:id="rId3"/>
    <p:sldId id="257" r:id="rId4"/>
    <p:sldId id="258" r:id="rId5"/>
    <p:sldId id="259" r:id="rId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996"/>
    <p:restoredTop sz="95442"/>
  </p:normalViewPr>
  <p:slideViewPr>
    <p:cSldViewPr snapToGrid="0" snapToObjects="1">
      <p:cViewPr varScale="1">
        <p:scale>
          <a:sx n="122" d="100"/>
          <a:sy n="122" d="100"/>
        </p:scale>
        <p:origin x="2608" y="192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.xml"/><Relationship Id="rId2" Type="http://schemas.openxmlformats.org/officeDocument/2006/relationships/slide" Target="slides/slide3.xml"/><Relationship Id="rId1" Type="http://schemas.openxmlformats.org/officeDocument/2006/relationships/slide" Target="slides/slide1.xml"/><Relationship Id="rId4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C6686-28EB-1342-AB6C-474123389E2A}" type="datetimeFigureOut">
              <a:rPr lang="en-US" smtClean="0"/>
              <a:t>2/2/24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45851-5A3A-9D48-A7E2-57364A461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94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45851-5A3A-9D48-A7E2-57364A4619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07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45851-5A3A-9D48-A7E2-57364A4619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95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45851-5A3A-9D48-A7E2-57364A4619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71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45851-5A3A-9D48-A7E2-57364A4619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79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8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20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9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46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4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65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12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66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0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AAA16-80F3-4B41-A2AE-030786C48ED6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2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69BE6-A0F7-734A-80EA-4A65A8831D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ACF9B-C1A0-274E-9099-05646DAFC2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3B9610-ADE1-B77E-1B2E-43FDEFAA8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700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90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26706-D82A-7649-8772-CC14F8DAB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9B63F9-40CC-9E0F-7FC4-B5EEC9414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906000" cy="7003102"/>
          </a:xfrm>
        </p:spPr>
      </p:pic>
    </p:spTree>
    <p:extLst>
      <p:ext uri="{BB962C8B-B14F-4D97-AF65-F5344CB8AC3E}">
        <p14:creationId xmlns:p14="http://schemas.microsoft.com/office/powerpoint/2010/main" val="1943197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74D89-6C99-8A4B-91FF-D3B2F6F5F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64F1D9-86AB-6ADD-38A2-03DE5B3BE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931189" cy="7020910"/>
          </a:xfrm>
        </p:spPr>
      </p:pic>
    </p:spTree>
    <p:extLst>
      <p:ext uri="{BB962C8B-B14F-4D97-AF65-F5344CB8AC3E}">
        <p14:creationId xmlns:p14="http://schemas.microsoft.com/office/powerpoint/2010/main" val="78780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71AA-AD10-444C-A33F-5175552C0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296D20-C16C-B27B-5FF3-66F58EAE1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906000" cy="7003102"/>
          </a:xfrm>
        </p:spPr>
      </p:pic>
    </p:spTree>
    <p:extLst>
      <p:ext uri="{BB962C8B-B14F-4D97-AF65-F5344CB8AC3E}">
        <p14:creationId xmlns:p14="http://schemas.microsoft.com/office/powerpoint/2010/main" val="1057536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B4FAE-753C-DA43-AADF-536C498C8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CD5C1A-05CE-C24B-2D17-546788639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906000" cy="7003102"/>
          </a:xfrm>
        </p:spPr>
      </p:pic>
    </p:spTree>
    <p:extLst>
      <p:ext uri="{BB962C8B-B14F-4D97-AF65-F5344CB8AC3E}">
        <p14:creationId xmlns:p14="http://schemas.microsoft.com/office/powerpoint/2010/main" val="586109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</TotalTime>
  <Words>4</Words>
  <Application>Microsoft Macintosh PowerPoint</Application>
  <PresentationFormat>A4 Paper (210x297 mm)</PresentationFormat>
  <Paragraphs>4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– Nutrition Quiz Round 1</dc:title>
  <dc:subject>Powerpoint slide from Being Healthy 1 – Junior Cycle SPHE</dc:subject>
  <dc:creator>HSE Health and Wellbeing</dc:creator>
  <cp:keywords/>
  <dc:description/>
  <cp:lastModifiedBy>design1</cp:lastModifiedBy>
  <cp:revision>14</cp:revision>
  <dcterms:created xsi:type="dcterms:W3CDTF">2020-09-10T13:06:33Z</dcterms:created>
  <dcterms:modified xsi:type="dcterms:W3CDTF">2024-02-02T17:12:43Z</dcterms:modified>
  <cp:category/>
</cp:coreProperties>
</file>