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49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429A7-8935-3942-8017-ED083D672577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EE89-CD19-0D4B-B6AA-BE2712251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3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EE89-CD19-0D4B-B6AA-BE27122515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9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AA16-80F3-4B41-A2AE-030786C48ED6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2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9BE6-A0F7-734A-80EA-4A65A8831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ACF9B-C1A0-274E-9099-05646DAFC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vegetables on a white background&#10;&#10;Description automatically generated">
            <a:extLst>
              <a:ext uri="{FF2B5EF4-FFF2-40B4-BE49-F238E27FC236}">
                <a16:creationId xmlns:a16="http://schemas.microsoft.com/office/drawing/2014/main" id="{D5535CD9-D336-B054-7295-21FA9F0D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0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AB48-EC9A-DA49-AAD6-B306A0A18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-up of several bowls of cereal&#10;&#10;Description automatically generated">
            <a:extLst>
              <a:ext uri="{FF2B5EF4-FFF2-40B4-BE49-F238E27FC236}">
                <a16:creationId xmlns:a16="http://schemas.microsoft.com/office/drawing/2014/main" id="{4084A277-26E5-9A28-BF4B-96B8C2ACF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41799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CECA-891F-AC42-AC40-835F89CB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-up of a hamburger and fries&#10;&#10;Description automatically generated">
            <a:extLst>
              <a:ext uri="{FF2B5EF4-FFF2-40B4-BE49-F238E27FC236}">
                <a16:creationId xmlns:a16="http://schemas.microsoft.com/office/drawing/2014/main" id="{7A404BAE-06D6-F5FC-49CE-44AE69B4A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147676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E618-2614-BE4B-B764-6D040AB3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close-up of food ingredients&#10;&#10;Description automatically generated">
            <a:extLst>
              <a:ext uri="{FF2B5EF4-FFF2-40B4-BE49-F238E27FC236}">
                <a16:creationId xmlns:a16="http://schemas.microsoft.com/office/drawing/2014/main" id="{093EA22E-262D-C404-23C9-692C9242C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29840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F1B5-E772-334C-929F-133C2045F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erson holding their stomach&#10;&#10;Description automatically generated">
            <a:extLst>
              <a:ext uri="{FF2B5EF4-FFF2-40B4-BE49-F238E27FC236}">
                <a16:creationId xmlns:a16="http://schemas.microsoft.com/office/drawing/2014/main" id="{095B85EF-5609-E60B-5BF9-041F2FDC4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4206936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1</Words>
  <Application>Microsoft Macintosh PowerPoint</Application>
  <PresentationFormat>A4 Paper (210x297 mm)</PresentationFormat>
  <Paragraphs>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– Nutrition Quiz Round 2</dc:title>
  <dc:subject>Powerpoint slide from Being Healthy 1 – Junior Cycle SPHE</dc:subject>
  <dc:creator>HSE Health and Wellbeing</dc:creator>
  <cp:keywords/>
  <dc:description/>
  <cp:lastModifiedBy>design1</cp:lastModifiedBy>
  <cp:revision>15</cp:revision>
  <dcterms:created xsi:type="dcterms:W3CDTF">2020-09-10T13:06:33Z</dcterms:created>
  <dcterms:modified xsi:type="dcterms:W3CDTF">2024-02-06T10:00:44Z</dcterms:modified>
  <cp:category/>
</cp:coreProperties>
</file>