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9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9BE6-A0F7-734A-80EA-4A65A88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ACF9B-C1A0-274E-9099-05646DAF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unch of grapes&#10;&#10;Description automatically generated">
            <a:extLst>
              <a:ext uri="{FF2B5EF4-FFF2-40B4-BE49-F238E27FC236}">
                <a16:creationId xmlns:a16="http://schemas.microsoft.com/office/drawing/2014/main" id="{06D20D35-AB69-F5AF-801C-7EB1BD51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46E6-DABD-9047-81B9-D4CD4F38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6D18FAE9-3B71-922C-EB0E-8EFDFBEF1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373613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B1E8-5DC1-5A40-AD1F-6EEEA0DB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4F132C8-81CD-0A60-17D6-F5B8C67C5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170322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C61B-C464-A642-881D-EFEBA6C0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lose-up of a person's mouth and mouth with tools&#10;&#10;Description automatically generated">
            <a:extLst>
              <a:ext uri="{FF2B5EF4-FFF2-40B4-BE49-F238E27FC236}">
                <a16:creationId xmlns:a16="http://schemas.microsoft.com/office/drawing/2014/main" id="{8A6B7D3C-5311-9CAC-9A59-2F9583DA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25430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68A6-4196-254F-A239-CF29B231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B5BFF47-5579-A875-0ECC-A3D2FF3C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382812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A4 Paper (210x297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– Nutrition Quiz Round 3</dc:title>
  <dc:subject>Powerpoint slide from Being Healthy 1 – Junior Cycle SPHE</dc:subject>
  <dc:creator>HSE Health and Wellbeing</dc:creator>
  <cp:keywords/>
  <dc:description/>
  <cp:lastModifiedBy>design1</cp:lastModifiedBy>
  <cp:revision>14</cp:revision>
  <dcterms:created xsi:type="dcterms:W3CDTF">2020-09-10T13:06:33Z</dcterms:created>
  <dcterms:modified xsi:type="dcterms:W3CDTF">2024-02-06T10:27:05Z</dcterms:modified>
  <cp:category/>
</cp:coreProperties>
</file>