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0" d="100"/>
          <a:sy n="110" d="100"/>
        </p:scale>
        <p:origin x="168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D512EA4A-09E7-898D-E2A3-C4C9D5C1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175"/>
            <a:ext cx="10687050" cy="75609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6D6E1FC-9632-F4E1-2A3E-DE76AB7E0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175"/>
            <a:ext cx="10687050" cy="75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0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751086F-66AD-DC60-9960-52B0EDB95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175"/>
            <a:ext cx="10687050" cy="75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0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AB9FF624-8FC9-85A7-A91D-0BD6874C0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858"/>
            <a:ext cx="10687050" cy="75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6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design1</cp:lastModifiedBy>
  <cp:revision>9</cp:revision>
  <dcterms:created xsi:type="dcterms:W3CDTF">2022-11-07T10:46:12Z</dcterms:created>
  <dcterms:modified xsi:type="dcterms:W3CDTF">2024-06-06T08:48:18Z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2022-11-07T00:00:00Z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2022-11-07T00:00:00Z</vt:filetime>
  </property>
  <property fmtid="{D5CDD505-2E9C-101B-9397-08002B2CF9AE}" pid="5" name="Producer">
    <vt:lpwstr>Adobe PDF Library 17.0</vt:lpwstr>
  </property>
</Properties>
</file>