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59" d="100"/>
          <a:sy n="59" d="100"/>
        </p:scale>
        <p:origin x="1216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33960" y="146420"/>
            <a:ext cx="10058029" cy="63443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jpe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299" y="1369189"/>
            <a:ext cx="499935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006396"/>
                </a:solidFill>
                <a:latin typeface="HelveticaNeueLT Pro 55 Roman"/>
                <a:cs typeface="HelveticaNeueLT Pro 55 Roman"/>
              </a:rPr>
              <a:t>Tobacco and e-cigarette industry marketing </a:t>
            </a:r>
            <a:r>
              <a:rPr sz="1600" b="1" spc="-10" dirty="0">
                <a:solidFill>
                  <a:srgbClr val="006396"/>
                </a:solidFill>
                <a:latin typeface="HelveticaNeueLT Pro 55 Roman"/>
                <a:cs typeface="HelveticaNeueLT Pro 55 Roman"/>
              </a:rPr>
              <a:t>tactics</a:t>
            </a:r>
            <a:endParaRPr sz="1600">
              <a:latin typeface="HelveticaNeueLT Pro 55 Roman"/>
              <a:cs typeface="HelveticaNeueLT Pro 55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9999" y="1799997"/>
          <a:ext cx="9180194" cy="5039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60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0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4C1EC"/>
                      </a:solidFill>
                      <a:prstDash val="solid"/>
                    </a:lnL>
                    <a:lnR w="12700">
                      <a:solidFill>
                        <a:srgbClr val="74C1EC"/>
                      </a:solidFill>
                      <a:prstDash val="solid"/>
                    </a:lnR>
                    <a:lnT w="12700">
                      <a:solidFill>
                        <a:srgbClr val="74C1EC"/>
                      </a:solidFill>
                      <a:prstDash val="solid"/>
                    </a:lnT>
                    <a:lnB w="12700">
                      <a:solidFill>
                        <a:srgbClr val="74C1EC"/>
                      </a:solidFill>
                      <a:prstDash val="solid"/>
                    </a:lnB>
                    <a:solidFill>
                      <a:srgbClr val="009A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4C1EC"/>
                      </a:solidFill>
                      <a:prstDash val="solid"/>
                    </a:lnL>
                    <a:lnR w="12700">
                      <a:solidFill>
                        <a:srgbClr val="74C1EC"/>
                      </a:solidFill>
                      <a:prstDash val="solid"/>
                    </a:lnR>
                    <a:lnT w="12700">
                      <a:solidFill>
                        <a:srgbClr val="74C1EC"/>
                      </a:solidFill>
                      <a:prstDash val="solid"/>
                    </a:lnT>
                    <a:lnB w="12700">
                      <a:solidFill>
                        <a:srgbClr val="74C1EC"/>
                      </a:solidFill>
                      <a:prstDash val="solid"/>
                    </a:lnB>
                    <a:solidFill>
                      <a:srgbClr val="009A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4C1EC"/>
                      </a:solidFill>
                      <a:prstDash val="solid"/>
                    </a:lnL>
                    <a:lnR w="12700">
                      <a:solidFill>
                        <a:srgbClr val="74C1EC"/>
                      </a:solidFill>
                      <a:prstDash val="solid"/>
                    </a:lnR>
                    <a:lnT w="12700">
                      <a:solidFill>
                        <a:srgbClr val="74C1EC"/>
                      </a:solidFill>
                      <a:prstDash val="solid"/>
                    </a:lnT>
                    <a:lnB w="12700">
                      <a:solidFill>
                        <a:srgbClr val="74C1EC"/>
                      </a:solidFill>
                      <a:prstDash val="solid"/>
                    </a:lnB>
                    <a:solidFill>
                      <a:srgbClr val="009A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98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107950" marR="2247265">
                        <a:lnSpc>
                          <a:spcPts val="1500"/>
                        </a:lnSpc>
                      </a:pP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Targeting women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and </a:t>
                      </a:r>
                      <a:r>
                        <a:rPr sz="1300" spc="-2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girls</a:t>
                      </a:r>
                      <a:endParaRPr sz="1300">
                        <a:latin typeface="HelveticaNeueLTPro-Roman"/>
                        <a:cs typeface="HelveticaNeueLTPro-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4C1EC"/>
                      </a:solidFill>
                      <a:prstDash val="solid"/>
                    </a:lnL>
                    <a:lnR w="12700">
                      <a:solidFill>
                        <a:srgbClr val="74C1EC"/>
                      </a:solidFill>
                      <a:prstDash val="solid"/>
                    </a:lnR>
                    <a:lnT w="12700">
                      <a:solidFill>
                        <a:srgbClr val="74C1EC"/>
                      </a:solidFill>
                      <a:prstDash val="solid"/>
                    </a:lnT>
                    <a:lnB w="12700">
                      <a:solidFill>
                        <a:srgbClr val="74C1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07950" marR="1537335">
                        <a:lnSpc>
                          <a:spcPts val="1500"/>
                        </a:lnSpc>
                        <a:spcBef>
                          <a:spcPts val="915"/>
                        </a:spcBef>
                      </a:pP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Targeting </a:t>
                      </a:r>
                      <a:r>
                        <a:rPr sz="1300" spc="-2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youth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(e.g. selling 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sweet-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flavoured 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cigarette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rolling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papers </a:t>
                      </a:r>
                      <a:r>
                        <a:rPr sz="1300" spc="-25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and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flavoured e-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liquids)</a:t>
                      </a:r>
                      <a:endParaRPr sz="1300">
                        <a:latin typeface="HelveticaNeueLTPro-Roman"/>
                        <a:cs typeface="HelveticaNeueLTPro-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4C1EC"/>
                      </a:solidFill>
                      <a:prstDash val="solid"/>
                    </a:lnL>
                    <a:lnR w="12700">
                      <a:solidFill>
                        <a:srgbClr val="74C1EC"/>
                      </a:solidFill>
                      <a:prstDash val="solid"/>
                    </a:lnR>
                    <a:lnT w="12700">
                      <a:solidFill>
                        <a:srgbClr val="74C1EC"/>
                      </a:solidFill>
                      <a:prstDash val="solid"/>
                    </a:lnT>
                    <a:lnB w="12700">
                      <a:solidFill>
                        <a:srgbClr val="74C1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0" marR="1335405">
                        <a:lnSpc>
                          <a:spcPts val="1500"/>
                        </a:lnSpc>
                        <a:spcBef>
                          <a:spcPts val="1140"/>
                        </a:spcBef>
                      </a:pP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Funding 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governments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in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low- and 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middle-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income countries </a:t>
                      </a:r>
                      <a:r>
                        <a:rPr sz="1300" spc="-25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in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exchange for </a:t>
                      </a:r>
                      <a:r>
                        <a:rPr sz="1300" spc="-2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weak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tobacco </a:t>
                      </a:r>
                      <a:r>
                        <a:rPr sz="1300" spc="-25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and</a:t>
                      </a:r>
                      <a:endParaRPr sz="1300">
                        <a:latin typeface="HelveticaNeueLTPro-Roman"/>
                        <a:cs typeface="HelveticaNeueLTPro-Roman"/>
                      </a:endParaRPr>
                    </a:p>
                    <a:p>
                      <a:pPr marL="107950" marR="2131060">
                        <a:lnSpc>
                          <a:spcPts val="1500"/>
                        </a:lnSpc>
                      </a:pP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e-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cigarette regulations</a:t>
                      </a:r>
                      <a:endParaRPr sz="1300">
                        <a:latin typeface="HelveticaNeueLTPro-Roman"/>
                        <a:cs typeface="HelveticaNeueLTPro-Roman"/>
                      </a:endParaRPr>
                    </a:p>
                  </a:txBody>
                  <a:tcPr marL="0" marR="0" marT="144780" marB="0">
                    <a:lnL w="12700">
                      <a:solidFill>
                        <a:srgbClr val="74C1EC"/>
                      </a:solidFill>
                      <a:prstDash val="solid"/>
                    </a:lnL>
                    <a:lnR w="12700">
                      <a:solidFill>
                        <a:srgbClr val="74C1EC"/>
                      </a:solidFill>
                      <a:prstDash val="solid"/>
                    </a:lnR>
                    <a:lnT w="12700">
                      <a:solidFill>
                        <a:srgbClr val="74C1EC"/>
                      </a:solidFill>
                      <a:prstDash val="solid"/>
                    </a:lnT>
                    <a:lnB w="12700">
                      <a:solidFill>
                        <a:srgbClr val="74C1E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8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107950" marR="1381125">
                        <a:lnSpc>
                          <a:spcPts val="1500"/>
                        </a:lnSpc>
                      </a:pP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Funding pro-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tobacco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and e-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cigarette research</a:t>
                      </a:r>
                      <a:endParaRPr sz="1300">
                        <a:latin typeface="HelveticaNeueLTPro-Roman"/>
                        <a:cs typeface="HelveticaNeueLTPro-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4C1EC"/>
                      </a:solidFill>
                      <a:prstDash val="solid"/>
                    </a:lnL>
                    <a:lnR w="12700">
                      <a:solidFill>
                        <a:srgbClr val="74C1EC"/>
                      </a:solidFill>
                      <a:prstDash val="solid"/>
                    </a:lnR>
                    <a:lnT w="12700">
                      <a:solidFill>
                        <a:srgbClr val="74C1EC"/>
                      </a:solidFill>
                      <a:prstDash val="solid"/>
                    </a:lnT>
                    <a:lnB w="12700">
                      <a:solidFill>
                        <a:srgbClr val="74C1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4C1EC"/>
                      </a:solidFill>
                      <a:prstDash val="solid"/>
                    </a:lnL>
                    <a:lnR w="12700">
                      <a:solidFill>
                        <a:srgbClr val="74C1EC"/>
                      </a:solidFill>
                      <a:prstDash val="solid"/>
                    </a:lnR>
                    <a:lnT w="12700">
                      <a:solidFill>
                        <a:srgbClr val="74C1EC"/>
                      </a:solidFill>
                      <a:prstDash val="solid"/>
                    </a:lnT>
                    <a:lnB w="12700">
                      <a:solidFill>
                        <a:srgbClr val="74C1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</a:pP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Discrediting 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scientists</a:t>
                      </a:r>
                      <a:endParaRPr sz="1300">
                        <a:latin typeface="HelveticaNeueLTPro-Roman"/>
                        <a:cs typeface="HelveticaNeueLTPro-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4C1EC"/>
                      </a:solidFill>
                      <a:prstDash val="solid"/>
                    </a:lnL>
                    <a:lnR w="12700">
                      <a:solidFill>
                        <a:srgbClr val="74C1EC"/>
                      </a:solidFill>
                      <a:prstDash val="solid"/>
                    </a:lnR>
                    <a:lnT w="12700">
                      <a:solidFill>
                        <a:srgbClr val="74C1EC"/>
                      </a:solidFill>
                      <a:prstDash val="solid"/>
                    </a:lnT>
                    <a:lnB w="12700">
                      <a:solidFill>
                        <a:srgbClr val="74C1E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98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07950" marR="1708785">
                        <a:lnSpc>
                          <a:spcPts val="1500"/>
                        </a:lnSpc>
                      </a:pP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Developing </a:t>
                      </a:r>
                      <a:r>
                        <a:rPr sz="1300" spc="-2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new/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next-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generation products</a:t>
                      </a:r>
                      <a:endParaRPr sz="1300">
                        <a:latin typeface="HelveticaNeueLTPro-Roman"/>
                        <a:cs typeface="HelveticaNeueLTPro-Roman"/>
                      </a:endParaRPr>
                    </a:p>
                    <a:p>
                      <a:pPr marL="107950">
                        <a:lnSpc>
                          <a:spcPts val="1460"/>
                        </a:lnSpc>
                      </a:pP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(e.g. e-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cigarettes)</a:t>
                      </a:r>
                      <a:endParaRPr sz="1300">
                        <a:latin typeface="HelveticaNeueLTPro-Roman"/>
                        <a:cs typeface="HelveticaNeueLTPro-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4C1EC"/>
                      </a:solidFill>
                      <a:prstDash val="solid"/>
                    </a:lnL>
                    <a:lnR w="12700">
                      <a:solidFill>
                        <a:srgbClr val="74C1EC"/>
                      </a:solidFill>
                      <a:prstDash val="solid"/>
                    </a:lnR>
                    <a:lnT w="12700">
                      <a:solidFill>
                        <a:srgbClr val="74C1EC"/>
                      </a:solidFill>
                      <a:prstDash val="solid"/>
                    </a:lnT>
                    <a:lnB w="12700">
                      <a:solidFill>
                        <a:srgbClr val="74C1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07950" marR="1980564">
                        <a:lnSpc>
                          <a:spcPts val="1500"/>
                        </a:lnSpc>
                      </a:pP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Lobbying governments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for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 weaker regulations</a:t>
                      </a:r>
                      <a:endParaRPr sz="1300">
                        <a:latin typeface="HelveticaNeueLTPro-Roman"/>
                        <a:cs typeface="HelveticaNeueLTPro-Roman"/>
                      </a:endParaRPr>
                    </a:p>
                    <a:p>
                      <a:pPr marL="107950" marR="1781810">
                        <a:lnSpc>
                          <a:spcPts val="1500"/>
                        </a:lnSpc>
                      </a:pP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on tobacco </a:t>
                      </a:r>
                      <a:r>
                        <a:rPr sz="1300" spc="-25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and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e-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cigarettes</a:t>
                      </a:r>
                      <a:endParaRPr sz="1300">
                        <a:latin typeface="HelveticaNeueLTPro-Roman"/>
                        <a:cs typeface="HelveticaNeueLTPro-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74C1EC"/>
                      </a:solidFill>
                      <a:prstDash val="solid"/>
                    </a:lnL>
                    <a:lnR w="12700">
                      <a:solidFill>
                        <a:srgbClr val="74C1EC"/>
                      </a:solidFill>
                      <a:prstDash val="solid"/>
                    </a:lnR>
                    <a:lnT w="12700">
                      <a:solidFill>
                        <a:srgbClr val="74C1EC"/>
                      </a:solidFill>
                      <a:prstDash val="solid"/>
                    </a:lnT>
                    <a:lnB w="12700">
                      <a:solidFill>
                        <a:srgbClr val="74C1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07950" marR="1212850">
                        <a:lnSpc>
                          <a:spcPts val="1500"/>
                        </a:lnSpc>
                        <a:spcBef>
                          <a:spcPts val="915"/>
                        </a:spcBef>
                      </a:pP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Funding protest 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groups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who are on the </a:t>
                      </a:r>
                      <a:r>
                        <a:rPr sz="1300" spc="-2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same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side as 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tobacco companies</a:t>
                      </a:r>
                      <a:endParaRPr sz="1300">
                        <a:latin typeface="HelveticaNeueLTPro-Roman"/>
                        <a:cs typeface="HelveticaNeueLTPro-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4C1EC"/>
                      </a:solidFill>
                      <a:prstDash val="solid"/>
                    </a:lnL>
                    <a:lnR w="12700">
                      <a:solidFill>
                        <a:srgbClr val="74C1EC"/>
                      </a:solidFill>
                      <a:prstDash val="solid"/>
                    </a:lnR>
                    <a:lnT w="12700">
                      <a:solidFill>
                        <a:srgbClr val="74C1EC"/>
                      </a:solidFill>
                      <a:prstDash val="solid"/>
                    </a:lnT>
                    <a:lnB w="12700">
                      <a:solidFill>
                        <a:srgbClr val="74C1E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26544" y="3796130"/>
            <a:ext cx="1026728" cy="1327338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69672" y="5347778"/>
            <a:ext cx="1629031" cy="1290000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85500" y="2088390"/>
            <a:ext cx="1767509" cy="1400414"/>
          </a:xfrm>
          <a:prstGeom prst="rect">
            <a:avLst/>
          </a:prstGeom>
        </p:spPr>
      </p:pic>
      <p:grpSp>
        <p:nvGrpSpPr>
          <p:cNvPr id="12" name="object 12"/>
          <p:cNvGrpSpPr/>
          <p:nvPr/>
        </p:nvGrpSpPr>
        <p:grpSpPr>
          <a:xfrm>
            <a:off x="5567314" y="2289409"/>
            <a:ext cx="1016635" cy="1098550"/>
            <a:chOff x="5567314" y="2289409"/>
            <a:chExt cx="1016635" cy="1098550"/>
          </a:xfrm>
        </p:grpSpPr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96241" y="2309007"/>
              <a:ext cx="184238" cy="276434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5768078" y="2581268"/>
              <a:ext cx="240665" cy="320040"/>
            </a:xfrm>
            <a:custGeom>
              <a:avLst/>
              <a:gdLst/>
              <a:ahLst/>
              <a:cxnLst/>
              <a:rect l="l" t="t" r="r" b="b"/>
              <a:pathLst>
                <a:path w="240664" h="320039">
                  <a:moveTo>
                    <a:pt x="197980" y="25"/>
                  </a:moveTo>
                  <a:lnTo>
                    <a:pt x="42595" y="0"/>
                  </a:lnTo>
                  <a:lnTo>
                    <a:pt x="3349" y="26024"/>
                  </a:lnTo>
                  <a:lnTo>
                    <a:pt x="0" y="42595"/>
                  </a:lnTo>
                  <a:lnTo>
                    <a:pt x="25" y="277329"/>
                  </a:lnTo>
                  <a:lnTo>
                    <a:pt x="3364" y="293904"/>
                  </a:lnTo>
                  <a:lnTo>
                    <a:pt x="12485" y="307436"/>
                  </a:lnTo>
                  <a:lnTo>
                    <a:pt x="26019" y="316561"/>
                  </a:lnTo>
                  <a:lnTo>
                    <a:pt x="42595" y="319912"/>
                  </a:lnTo>
                  <a:lnTo>
                    <a:pt x="197967" y="319912"/>
                  </a:lnTo>
                  <a:lnTo>
                    <a:pt x="214551" y="316566"/>
                  </a:lnTo>
                  <a:lnTo>
                    <a:pt x="228090" y="307441"/>
                  </a:lnTo>
                  <a:lnTo>
                    <a:pt x="237217" y="293906"/>
                  </a:lnTo>
                  <a:lnTo>
                    <a:pt x="240563" y="277329"/>
                  </a:lnTo>
                  <a:lnTo>
                    <a:pt x="240563" y="42608"/>
                  </a:lnTo>
                  <a:lnTo>
                    <a:pt x="237215" y="26030"/>
                  </a:lnTo>
                  <a:lnTo>
                    <a:pt x="228087" y="12492"/>
                  </a:lnTo>
                  <a:lnTo>
                    <a:pt x="214551" y="3366"/>
                  </a:lnTo>
                  <a:lnTo>
                    <a:pt x="197980" y="25"/>
                  </a:lnTo>
                  <a:close/>
                </a:path>
              </a:pathLst>
            </a:custGeom>
            <a:solidFill>
              <a:srgbClr val="D5D5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930882" y="2581291"/>
              <a:ext cx="78105" cy="320040"/>
            </a:xfrm>
            <a:custGeom>
              <a:avLst/>
              <a:gdLst/>
              <a:ahLst/>
              <a:cxnLst/>
              <a:rect l="l" t="t" r="r" b="b"/>
              <a:pathLst>
                <a:path w="78104" h="320039">
                  <a:moveTo>
                    <a:pt x="35178" y="0"/>
                  </a:moveTo>
                  <a:lnTo>
                    <a:pt x="3289" y="0"/>
                  </a:lnTo>
                  <a:lnTo>
                    <a:pt x="1193" y="7315"/>
                  </a:lnTo>
                  <a:lnTo>
                    <a:pt x="0" y="14986"/>
                  </a:lnTo>
                  <a:lnTo>
                    <a:pt x="0" y="257721"/>
                  </a:lnTo>
                  <a:lnTo>
                    <a:pt x="1955" y="275687"/>
                  </a:lnTo>
                  <a:lnTo>
                    <a:pt x="7535" y="292304"/>
                  </a:lnTo>
                  <a:lnTo>
                    <a:pt x="16314" y="307171"/>
                  </a:lnTo>
                  <a:lnTo>
                    <a:pt x="27863" y="319887"/>
                  </a:lnTo>
                  <a:lnTo>
                    <a:pt x="35166" y="319887"/>
                  </a:lnTo>
                  <a:lnTo>
                    <a:pt x="51749" y="316541"/>
                  </a:lnTo>
                  <a:lnTo>
                    <a:pt x="65289" y="307416"/>
                  </a:lnTo>
                  <a:lnTo>
                    <a:pt x="74415" y="293880"/>
                  </a:lnTo>
                  <a:lnTo>
                    <a:pt x="77762" y="277304"/>
                  </a:lnTo>
                  <a:lnTo>
                    <a:pt x="77762" y="42583"/>
                  </a:lnTo>
                  <a:lnTo>
                    <a:pt x="74407" y="26005"/>
                  </a:lnTo>
                  <a:lnTo>
                    <a:pt x="65276" y="12466"/>
                  </a:lnTo>
                  <a:lnTo>
                    <a:pt x="51742" y="3340"/>
                  </a:lnTo>
                  <a:lnTo>
                    <a:pt x="35178" y="0"/>
                  </a:lnTo>
                  <a:close/>
                </a:path>
              </a:pathLst>
            </a:custGeom>
            <a:solidFill>
              <a:srgbClr val="BCB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68078" y="2470311"/>
              <a:ext cx="240563" cy="409983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874265" y="2320013"/>
              <a:ext cx="28575" cy="28575"/>
            </a:xfrm>
            <a:custGeom>
              <a:avLst/>
              <a:gdLst/>
              <a:ahLst/>
              <a:cxnLst/>
              <a:rect l="l" t="t" r="r" b="b"/>
              <a:pathLst>
                <a:path w="28575" h="28575">
                  <a:moveTo>
                    <a:pt x="21882" y="12"/>
                  </a:moveTo>
                  <a:lnTo>
                    <a:pt x="6324" y="0"/>
                  </a:lnTo>
                  <a:lnTo>
                    <a:pt x="0" y="6311"/>
                  </a:lnTo>
                  <a:lnTo>
                    <a:pt x="12" y="21882"/>
                  </a:lnTo>
                  <a:lnTo>
                    <a:pt x="6324" y="28168"/>
                  </a:lnTo>
                  <a:lnTo>
                    <a:pt x="21882" y="28168"/>
                  </a:lnTo>
                  <a:lnTo>
                    <a:pt x="28194" y="21882"/>
                  </a:lnTo>
                  <a:lnTo>
                    <a:pt x="28194" y="14097"/>
                  </a:lnTo>
                  <a:lnTo>
                    <a:pt x="28168" y="6299"/>
                  </a:lnTo>
                  <a:lnTo>
                    <a:pt x="21882" y="12"/>
                  </a:lnTo>
                  <a:close/>
                </a:path>
              </a:pathLst>
            </a:custGeom>
            <a:solidFill>
              <a:srgbClr val="EB6F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204150" y="2309016"/>
              <a:ext cx="184226" cy="276433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6175989" y="2581278"/>
              <a:ext cx="240665" cy="320040"/>
            </a:xfrm>
            <a:custGeom>
              <a:avLst/>
              <a:gdLst/>
              <a:ahLst/>
              <a:cxnLst/>
              <a:rect l="l" t="t" r="r" b="b"/>
              <a:pathLst>
                <a:path w="240664" h="320039">
                  <a:moveTo>
                    <a:pt x="197967" y="12"/>
                  </a:moveTo>
                  <a:lnTo>
                    <a:pt x="42583" y="0"/>
                  </a:lnTo>
                  <a:lnTo>
                    <a:pt x="3347" y="26019"/>
                  </a:lnTo>
                  <a:lnTo>
                    <a:pt x="0" y="42595"/>
                  </a:lnTo>
                  <a:lnTo>
                    <a:pt x="12" y="277317"/>
                  </a:lnTo>
                  <a:lnTo>
                    <a:pt x="3353" y="293895"/>
                  </a:lnTo>
                  <a:lnTo>
                    <a:pt x="12477" y="307433"/>
                  </a:lnTo>
                  <a:lnTo>
                    <a:pt x="26012" y="316559"/>
                  </a:lnTo>
                  <a:lnTo>
                    <a:pt x="42583" y="319900"/>
                  </a:lnTo>
                  <a:lnTo>
                    <a:pt x="197942" y="319900"/>
                  </a:lnTo>
                  <a:lnTo>
                    <a:pt x="214524" y="316559"/>
                  </a:lnTo>
                  <a:lnTo>
                    <a:pt x="228061" y="307435"/>
                  </a:lnTo>
                  <a:lnTo>
                    <a:pt x="237191" y="293900"/>
                  </a:lnTo>
                  <a:lnTo>
                    <a:pt x="240550" y="277329"/>
                  </a:lnTo>
                  <a:lnTo>
                    <a:pt x="240550" y="42608"/>
                  </a:lnTo>
                  <a:lnTo>
                    <a:pt x="237190" y="26024"/>
                  </a:lnTo>
                  <a:lnTo>
                    <a:pt x="228060" y="12485"/>
                  </a:lnTo>
                  <a:lnTo>
                    <a:pt x="214529" y="3358"/>
                  </a:lnTo>
                  <a:lnTo>
                    <a:pt x="197967" y="12"/>
                  </a:lnTo>
                  <a:close/>
                </a:path>
              </a:pathLst>
            </a:custGeom>
            <a:solidFill>
              <a:srgbClr val="D5D5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175986" y="2581286"/>
              <a:ext cx="78105" cy="320040"/>
            </a:xfrm>
            <a:custGeom>
              <a:avLst/>
              <a:gdLst/>
              <a:ahLst/>
              <a:cxnLst/>
              <a:rect l="l" t="t" r="r" b="b"/>
              <a:pathLst>
                <a:path w="78104" h="320039">
                  <a:moveTo>
                    <a:pt x="74472" y="0"/>
                  </a:moveTo>
                  <a:lnTo>
                    <a:pt x="42583" y="0"/>
                  </a:lnTo>
                  <a:lnTo>
                    <a:pt x="26012" y="3347"/>
                  </a:lnTo>
                  <a:lnTo>
                    <a:pt x="12476" y="12476"/>
                  </a:lnTo>
                  <a:lnTo>
                    <a:pt x="3347" y="26012"/>
                  </a:lnTo>
                  <a:lnTo>
                    <a:pt x="0" y="42583"/>
                  </a:lnTo>
                  <a:lnTo>
                    <a:pt x="12" y="277317"/>
                  </a:lnTo>
                  <a:lnTo>
                    <a:pt x="3353" y="293887"/>
                  </a:lnTo>
                  <a:lnTo>
                    <a:pt x="12477" y="307422"/>
                  </a:lnTo>
                  <a:lnTo>
                    <a:pt x="26012" y="316547"/>
                  </a:lnTo>
                  <a:lnTo>
                    <a:pt x="42583" y="319887"/>
                  </a:lnTo>
                  <a:lnTo>
                    <a:pt x="49885" y="319887"/>
                  </a:lnTo>
                  <a:lnTo>
                    <a:pt x="61440" y="307177"/>
                  </a:lnTo>
                  <a:lnTo>
                    <a:pt x="70218" y="292309"/>
                  </a:lnTo>
                  <a:lnTo>
                    <a:pt x="75795" y="275689"/>
                  </a:lnTo>
                  <a:lnTo>
                    <a:pt x="77749" y="257721"/>
                  </a:lnTo>
                  <a:lnTo>
                    <a:pt x="77749" y="14998"/>
                  </a:lnTo>
                  <a:lnTo>
                    <a:pt x="76555" y="7315"/>
                  </a:lnTo>
                  <a:lnTo>
                    <a:pt x="74472" y="0"/>
                  </a:lnTo>
                  <a:close/>
                </a:path>
              </a:pathLst>
            </a:custGeom>
            <a:solidFill>
              <a:srgbClr val="BCB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278176" y="2554448"/>
              <a:ext cx="36195" cy="27305"/>
            </a:xfrm>
            <a:custGeom>
              <a:avLst/>
              <a:gdLst/>
              <a:ahLst/>
              <a:cxnLst/>
              <a:rect l="l" t="t" r="r" b="b"/>
              <a:pathLst>
                <a:path w="36195" h="27305">
                  <a:moveTo>
                    <a:pt x="36169" y="0"/>
                  </a:moveTo>
                  <a:lnTo>
                    <a:pt x="0" y="0"/>
                  </a:lnTo>
                  <a:lnTo>
                    <a:pt x="12" y="26847"/>
                  </a:lnTo>
                  <a:lnTo>
                    <a:pt x="36169" y="26847"/>
                  </a:lnTo>
                  <a:lnTo>
                    <a:pt x="36169" y="0"/>
                  </a:lnTo>
                  <a:close/>
                </a:path>
              </a:pathLst>
            </a:custGeom>
            <a:solidFill>
              <a:srgbClr val="DEDE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278188" y="2581288"/>
              <a:ext cx="36195" cy="76835"/>
            </a:xfrm>
            <a:custGeom>
              <a:avLst/>
              <a:gdLst/>
              <a:ahLst/>
              <a:cxnLst/>
              <a:rect l="l" t="t" r="r" b="b"/>
              <a:pathLst>
                <a:path w="36195" h="76835">
                  <a:moveTo>
                    <a:pt x="36156" y="12"/>
                  </a:moveTo>
                  <a:lnTo>
                    <a:pt x="0" y="0"/>
                  </a:lnTo>
                  <a:lnTo>
                    <a:pt x="0" y="76466"/>
                  </a:lnTo>
                  <a:lnTo>
                    <a:pt x="36156" y="76466"/>
                  </a:lnTo>
                  <a:lnTo>
                    <a:pt x="36156" y="12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200609" y="2809544"/>
              <a:ext cx="191770" cy="67310"/>
            </a:xfrm>
            <a:custGeom>
              <a:avLst/>
              <a:gdLst/>
              <a:ahLst/>
              <a:cxnLst/>
              <a:rect l="l" t="t" r="r" b="b"/>
              <a:pathLst>
                <a:path w="191770" h="67310">
                  <a:moveTo>
                    <a:pt x="191274" y="0"/>
                  </a:moveTo>
                  <a:lnTo>
                    <a:pt x="0" y="0"/>
                  </a:lnTo>
                  <a:lnTo>
                    <a:pt x="0" y="58356"/>
                  </a:lnTo>
                  <a:lnTo>
                    <a:pt x="3848" y="58356"/>
                  </a:lnTo>
                  <a:lnTo>
                    <a:pt x="3848" y="67246"/>
                  </a:lnTo>
                  <a:lnTo>
                    <a:pt x="187439" y="67246"/>
                  </a:lnTo>
                  <a:lnTo>
                    <a:pt x="187439" y="58356"/>
                  </a:lnTo>
                  <a:lnTo>
                    <a:pt x="191274" y="58356"/>
                  </a:lnTo>
                  <a:lnTo>
                    <a:pt x="191274" y="0"/>
                  </a:lnTo>
                  <a:close/>
                </a:path>
              </a:pathLst>
            </a:custGeom>
            <a:solidFill>
              <a:srgbClr val="FFC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175981" y="2657758"/>
              <a:ext cx="240665" cy="33655"/>
            </a:xfrm>
            <a:custGeom>
              <a:avLst/>
              <a:gdLst/>
              <a:ahLst/>
              <a:cxnLst/>
              <a:rect l="l" t="t" r="r" b="b"/>
              <a:pathLst>
                <a:path w="240664" h="33655">
                  <a:moveTo>
                    <a:pt x="0" y="33657"/>
                  </a:moveTo>
                  <a:lnTo>
                    <a:pt x="240563" y="33657"/>
                  </a:lnTo>
                  <a:lnTo>
                    <a:pt x="240563" y="0"/>
                  </a:lnTo>
                  <a:lnTo>
                    <a:pt x="0" y="0"/>
                  </a:lnTo>
                  <a:lnTo>
                    <a:pt x="0" y="33657"/>
                  </a:lnTo>
                  <a:close/>
                </a:path>
              </a:pathLst>
            </a:custGeom>
            <a:solidFill>
              <a:srgbClr val="FFF7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175997" y="2658401"/>
              <a:ext cx="240665" cy="151130"/>
            </a:xfrm>
            <a:custGeom>
              <a:avLst/>
              <a:gdLst/>
              <a:ahLst/>
              <a:cxnLst/>
              <a:rect l="l" t="t" r="r" b="b"/>
              <a:pathLst>
                <a:path w="240664" h="151130">
                  <a:moveTo>
                    <a:pt x="240538" y="33020"/>
                  </a:moveTo>
                  <a:lnTo>
                    <a:pt x="77749" y="33020"/>
                  </a:lnTo>
                  <a:lnTo>
                    <a:pt x="77749" y="0"/>
                  </a:lnTo>
                  <a:lnTo>
                    <a:pt x="0" y="0"/>
                  </a:lnTo>
                  <a:lnTo>
                    <a:pt x="0" y="33020"/>
                  </a:lnTo>
                  <a:lnTo>
                    <a:pt x="0" y="151130"/>
                  </a:lnTo>
                  <a:lnTo>
                    <a:pt x="240538" y="151130"/>
                  </a:lnTo>
                  <a:lnTo>
                    <a:pt x="240538" y="33020"/>
                  </a:lnTo>
                  <a:close/>
                </a:path>
              </a:pathLst>
            </a:custGeom>
            <a:solidFill>
              <a:srgbClr val="EEE1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237211" y="2674581"/>
              <a:ext cx="118110" cy="118110"/>
            </a:xfrm>
            <a:custGeom>
              <a:avLst/>
              <a:gdLst/>
              <a:ahLst/>
              <a:cxnLst/>
              <a:rect l="l" t="t" r="r" b="b"/>
              <a:pathLst>
                <a:path w="118110" h="118110">
                  <a:moveTo>
                    <a:pt x="59055" y="0"/>
                  </a:moveTo>
                  <a:lnTo>
                    <a:pt x="36075" y="4651"/>
                  </a:lnTo>
                  <a:lnTo>
                    <a:pt x="17306" y="17306"/>
                  </a:lnTo>
                  <a:lnTo>
                    <a:pt x="4648" y="36072"/>
                  </a:lnTo>
                  <a:lnTo>
                    <a:pt x="0" y="59054"/>
                  </a:lnTo>
                  <a:lnTo>
                    <a:pt x="4648" y="82041"/>
                  </a:lnTo>
                  <a:lnTo>
                    <a:pt x="17306" y="100812"/>
                  </a:lnTo>
                  <a:lnTo>
                    <a:pt x="36075" y="113468"/>
                  </a:lnTo>
                  <a:lnTo>
                    <a:pt x="59055" y="118109"/>
                  </a:lnTo>
                  <a:lnTo>
                    <a:pt x="82039" y="113468"/>
                  </a:lnTo>
                  <a:lnTo>
                    <a:pt x="100804" y="100812"/>
                  </a:lnTo>
                  <a:lnTo>
                    <a:pt x="113452" y="82041"/>
                  </a:lnTo>
                  <a:lnTo>
                    <a:pt x="118084" y="59054"/>
                  </a:lnTo>
                  <a:lnTo>
                    <a:pt x="113452" y="36072"/>
                  </a:lnTo>
                  <a:lnTo>
                    <a:pt x="100804" y="17306"/>
                  </a:lnTo>
                  <a:lnTo>
                    <a:pt x="82039" y="4651"/>
                  </a:lnTo>
                  <a:lnTo>
                    <a:pt x="59055" y="0"/>
                  </a:lnTo>
                  <a:close/>
                </a:path>
              </a:pathLst>
            </a:custGeom>
            <a:solidFill>
              <a:srgbClr val="FFD5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237211" y="2691396"/>
              <a:ext cx="118110" cy="101600"/>
            </a:xfrm>
            <a:custGeom>
              <a:avLst/>
              <a:gdLst/>
              <a:ahLst/>
              <a:cxnLst/>
              <a:rect l="l" t="t" r="r" b="b"/>
              <a:pathLst>
                <a:path w="118110" h="101600">
                  <a:moveTo>
                    <a:pt x="100266" y="0"/>
                  </a:moveTo>
                  <a:lnTo>
                    <a:pt x="17843" y="0"/>
                  </a:lnTo>
                  <a:lnTo>
                    <a:pt x="10415" y="8798"/>
                  </a:lnTo>
                  <a:lnTo>
                    <a:pt x="4797" y="18934"/>
                  </a:lnTo>
                  <a:lnTo>
                    <a:pt x="1241" y="30162"/>
                  </a:lnTo>
                  <a:lnTo>
                    <a:pt x="0" y="42240"/>
                  </a:lnTo>
                  <a:lnTo>
                    <a:pt x="4648" y="65226"/>
                  </a:lnTo>
                  <a:lnTo>
                    <a:pt x="17306" y="83997"/>
                  </a:lnTo>
                  <a:lnTo>
                    <a:pt x="36075" y="96654"/>
                  </a:lnTo>
                  <a:lnTo>
                    <a:pt x="59055" y="101295"/>
                  </a:lnTo>
                  <a:lnTo>
                    <a:pt x="82039" y="96654"/>
                  </a:lnTo>
                  <a:lnTo>
                    <a:pt x="100804" y="83997"/>
                  </a:lnTo>
                  <a:lnTo>
                    <a:pt x="113452" y="65226"/>
                  </a:lnTo>
                  <a:lnTo>
                    <a:pt x="118084" y="42240"/>
                  </a:lnTo>
                  <a:lnTo>
                    <a:pt x="116845" y="30162"/>
                  </a:lnTo>
                  <a:lnTo>
                    <a:pt x="113295" y="18934"/>
                  </a:lnTo>
                  <a:lnTo>
                    <a:pt x="107685" y="8798"/>
                  </a:lnTo>
                  <a:lnTo>
                    <a:pt x="100266" y="0"/>
                  </a:lnTo>
                  <a:close/>
                </a:path>
              </a:pathLst>
            </a:custGeom>
            <a:solidFill>
              <a:srgbClr val="FFC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366994" y="2600411"/>
              <a:ext cx="31750" cy="43815"/>
            </a:xfrm>
            <a:custGeom>
              <a:avLst/>
              <a:gdLst/>
              <a:ahLst/>
              <a:cxnLst/>
              <a:rect l="l" t="t" r="r" b="b"/>
              <a:pathLst>
                <a:path w="31750" h="43814">
                  <a:moveTo>
                    <a:pt x="2425" y="0"/>
                  </a:moveTo>
                  <a:lnTo>
                    <a:pt x="0" y="0"/>
                  </a:lnTo>
                  <a:lnTo>
                    <a:pt x="5359" y="5882"/>
                  </a:lnTo>
                  <a:lnTo>
                    <a:pt x="9423" y="12773"/>
                  </a:lnTo>
                  <a:lnTo>
                    <a:pt x="12001" y="20477"/>
                  </a:lnTo>
                  <a:lnTo>
                    <a:pt x="12903" y="28803"/>
                  </a:lnTo>
                  <a:lnTo>
                    <a:pt x="12903" y="43370"/>
                  </a:lnTo>
                  <a:lnTo>
                    <a:pt x="31229" y="43370"/>
                  </a:lnTo>
                  <a:lnTo>
                    <a:pt x="31229" y="28816"/>
                  </a:lnTo>
                  <a:lnTo>
                    <a:pt x="28961" y="17611"/>
                  </a:lnTo>
                  <a:lnTo>
                    <a:pt x="22780" y="8450"/>
                  </a:lnTo>
                  <a:lnTo>
                    <a:pt x="13623" y="2268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rgbClr val="BCB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192748" y="2819411"/>
              <a:ext cx="31750" cy="60960"/>
            </a:xfrm>
            <a:custGeom>
              <a:avLst/>
              <a:gdLst/>
              <a:ahLst/>
              <a:cxnLst/>
              <a:rect l="l" t="t" r="r" b="b"/>
              <a:pathLst>
                <a:path w="31750" h="60960">
                  <a:moveTo>
                    <a:pt x="18326" y="0"/>
                  </a:moveTo>
                  <a:lnTo>
                    <a:pt x="0" y="0"/>
                  </a:lnTo>
                  <a:lnTo>
                    <a:pt x="0" y="32080"/>
                  </a:lnTo>
                  <a:lnTo>
                    <a:pt x="28790" y="60883"/>
                  </a:lnTo>
                  <a:lnTo>
                    <a:pt x="31229" y="60896"/>
                  </a:lnTo>
                  <a:lnTo>
                    <a:pt x="25867" y="55011"/>
                  </a:lnTo>
                  <a:lnTo>
                    <a:pt x="21799" y="48118"/>
                  </a:lnTo>
                  <a:lnTo>
                    <a:pt x="19217" y="40413"/>
                  </a:lnTo>
                  <a:lnTo>
                    <a:pt x="18313" y="32092"/>
                  </a:lnTo>
                  <a:lnTo>
                    <a:pt x="1832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366994" y="2819411"/>
              <a:ext cx="31750" cy="60960"/>
            </a:xfrm>
            <a:custGeom>
              <a:avLst/>
              <a:gdLst/>
              <a:ahLst/>
              <a:cxnLst/>
              <a:rect l="l" t="t" r="r" b="b"/>
              <a:pathLst>
                <a:path w="31750" h="60960">
                  <a:moveTo>
                    <a:pt x="31229" y="0"/>
                  </a:moveTo>
                  <a:lnTo>
                    <a:pt x="12903" y="0"/>
                  </a:lnTo>
                  <a:lnTo>
                    <a:pt x="12903" y="32080"/>
                  </a:lnTo>
                  <a:lnTo>
                    <a:pt x="11990" y="40409"/>
                  </a:lnTo>
                  <a:lnTo>
                    <a:pt x="9413" y="48120"/>
                  </a:lnTo>
                  <a:lnTo>
                    <a:pt x="5355" y="55011"/>
                  </a:lnTo>
                  <a:lnTo>
                    <a:pt x="0" y="60883"/>
                  </a:lnTo>
                  <a:lnTo>
                    <a:pt x="2425" y="60883"/>
                  </a:lnTo>
                  <a:lnTo>
                    <a:pt x="13623" y="58615"/>
                  </a:lnTo>
                  <a:lnTo>
                    <a:pt x="22780" y="52435"/>
                  </a:lnTo>
                  <a:lnTo>
                    <a:pt x="28961" y="43278"/>
                  </a:lnTo>
                  <a:lnTo>
                    <a:pt x="31229" y="32080"/>
                  </a:lnTo>
                  <a:lnTo>
                    <a:pt x="31229" y="0"/>
                  </a:lnTo>
                  <a:close/>
                </a:path>
              </a:pathLst>
            </a:custGeom>
            <a:solidFill>
              <a:srgbClr val="BCB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225527" y="2470314"/>
              <a:ext cx="141605" cy="68580"/>
            </a:xfrm>
            <a:custGeom>
              <a:avLst/>
              <a:gdLst/>
              <a:ahLst/>
              <a:cxnLst/>
              <a:rect l="l" t="t" r="r" b="b"/>
              <a:pathLst>
                <a:path w="141604" h="68580">
                  <a:moveTo>
                    <a:pt x="9867" y="12"/>
                  </a:moveTo>
                  <a:lnTo>
                    <a:pt x="0" y="12"/>
                  </a:lnTo>
                  <a:lnTo>
                    <a:pt x="12" y="68160"/>
                  </a:lnTo>
                  <a:lnTo>
                    <a:pt x="9855" y="68148"/>
                  </a:lnTo>
                  <a:lnTo>
                    <a:pt x="9867" y="12"/>
                  </a:lnTo>
                  <a:close/>
                </a:path>
                <a:path w="141604" h="68580">
                  <a:moveTo>
                    <a:pt x="36182" y="12"/>
                  </a:moveTo>
                  <a:lnTo>
                    <a:pt x="26301" y="12"/>
                  </a:lnTo>
                  <a:lnTo>
                    <a:pt x="26301" y="68135"/>
                  </a:lnTo>
                  <a:lnTo>
                    <a:pt x="36169" y="68135"/>
                  </a:lnTo>
                  <a:lnTo>
                    <a:pt x="36182" y="12"/>
                  </a:lnTo>
                  <a:close/>
                </a:path>
                <a:path w="141604" h="68580">
                  <a:moveTo>
                    <a:pt x="62484" y="12"/>
                  </a:moveTo>
                  <a:lnTo>
                    <a:pt x="52654" y="0"/>
                  </a:lnTo>
                  <a:lnTo>
                    <a:pt x="52654" y="68160"/>
                  </a:lnTo>
                  <a:lnTo>
                    <a:pt x="62484" y="68135"/>
                  </a:lnTo>
                  <a:lnTo>
                    <a:pt x="62484" y="12"/>
                  </a:lnTo>
                  <a:close/>
                </a:path>
                <a:path w="141604" h="68580">
                  <a:moveTo>
                    <a:pt x="88823" y="12"/>
                  </a:moveTo>
                  <a:lnTo>
                    <a:pt x="78968" y="12"/>
                  </a:lnTo>
                  <a:lnTo>
                    <a:pt x="78968" y="68135"/>
                  </a:lnTo>
                  <a:lnTo>
                    <a:pt x="88823" y="68135"/>
                  </a:lnTo>
                  <a:lnTo>
                    <a:pt x="88823" y="12"/>
                  </a:lnTo>
                  <a:close/>
                </a:path>
                <a:path w="141604" h="68580">
                  <a:moveTo>
                    <a:pt x="115150" y="68160"/>
                  </a:moveTo>
                  <a:lnTo>
                    <a:pt x="115138" y="12"/>
                  </a:lnTo>
                  <a:lnTo>
                    <a:pt x="105270" y="12"/>
                  </a:lnTo>
                  <a:lnTo>
                    <a:pt x="105283" y="68160"/>
                  </a:lnTo>
                  <a:lnTo>
                    <a:pt x="115150" y="68160"/>
                  </a:lnTo>
                  <a:close/>
                </a:path>
                <a:path w="141604" h="68580">
                  <a:moveTo>
                    <a:pt x="141465" y="68160"/>
                  </a:moveTo>
                  <a:lnTo>
                    <a:pt x="141439" y="12"/>
                  </a:lnTo>
                  <a:lnTo>
                    <a:pt x="131610" y="25"/>
                  </a:lnTo>
                  <a:lnTo>
                    <a:pt x="131610" y="68148"/>
                  </a:lnTo>
                  <a:lnTo>
                    <a:pt x="141465" y="68160"/>
                  </a:lnTo>
                  <a:close/>
                </a:path>
              </a:pathLst>
            </a:custGeom>
            <a:solidFill>
              <a:srgbClr val="EA9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282176" y="2320019"/>
              <a:ext cx="28575" cy="28575"/>
            </a:xfrm>
            <a:custGeom>
              <a:avLst/>
              <a:gdLst/>
              <a:ahLst/>
              <a:cxnLst/>
              <a:rect l="l" t="t" r="r" b="b"/>
              <a:pathLst>
                <a:path w="28575" h="28575">
                  <a:moveTo>
                    <a:pt x="21856" y="0"/>
                  </a:moveTo>
                  <a:lnTo>
                    <a:pt x="6311" y="12"/>
                  </a:lnTo>
                  <a:lnTo>
                    <a:pt x="0" y="6311"/>
                  </a:lnTo>
                  <a:lnTo>
                    <a:pt x="0" y="21882"/>
                  </a:lnTo>
                  <a:lnTo>
                    <a:pt x="6311" y="28181"/>
                  </a:lnTo>
                  <a:lnTo>
                    <a:pt x="21856" y="28181"/>
                  </a:lnTo>
                  <a:lnTo>
                    <a:pt x="28155" y="21869"/>
                  </a:lnTo>
                  <a:lnTo>
                    <a:pt x="28155" y="14084"/>
                  </a:lnTo>
                  <a:lnTo>
                    <a:pt x="28155" y="6311"/>
                  </a:lnTo>
                  <a:lnTo>
                    <a:pt x="21856" y="0"/>
                  </a:lnTo>
                  <a:close/>
                </a:path>
              </a:pathLst>
            </a:custGeom>
            <a:solidFill>
              <a:srgbClr val="FFD5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024524" y="2530690"/>
              <a:ext cx="135890" cy="35560"/>
            </a:xfrm>
            <a:custGeom>
              <a:avLst/>
              <a:gdLst/>
              <a:ahLst/>
              <a:cxnLst/>
              <a:rect l="l" t="t" r="r" b="b"/>
              <a:pathLst>
                <a:path w="135889" h="35560">
                  <a:moveTo>
                    <a:pt x="135572" y="0"/>
                  </a:moveTo>
                  <a:lnTo>
                    <a:pt x="0" y="0"/>
                  </a:lnTo>
                  <a:lnTo>
                    <a:pt x="0" y="35153"/>
                  </a:lnTo>
                  <a:lnTo>
                    <a:pt x="135572" y="35153"/>
                  </a:lnTo>
                  <a:lnTo>
                    <a:pt x="135572" y="0"/>
                  </a:lnTo>
                  <a:close/>
                </a:path>
              </a:pathLst>
            </a:custGeom>
            <a:solidFill>
              <a:srgbClr val="BCB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000191" y="2289409"/>
              <a:ext cx="184785" cy="245745"/>
            </a:xfrm>
            <a:custGeom>
              <a:avLst/>
              <a:gdLst/>
              <a:ahLst/>
              <a:cxnLst/>
              <a:rect l="l" t="t" r="r" b="b"/>
              <a:pathLst>
                <a:path w="184785" h="245744">
                  <a:moveTo>
                    <a:pt x="92125" y="0"/>
                  </a:moveTo>
                  <a:lnTo>
                    <a:pt x="82923" y="1863"/>
                  </a:lnTo>
                  <a:lnTo>
                    <a:pt x="75406" y="6942"/>
                  </a:lnTo>
                  <a:lnTo>
                    <a:pt x="70337" y="14471"/>
                  </a:lnTo>
                  <a:lnTo>
                    <a:pt x="68478" y="23685"/>
                  </a:lnTo>
                  <a:lnTo>
                    <a:pt x="68478" y="122148"/>
                  </a:lnTo>
                  <a:lnTo>
                    <a:pt x="66929" y="129812"/>
                  </a:lnTo>
                  <a:lnTo>
                    <a:pt x="62704" y="136074"/>
                  </a:lnTo>
                  <a:lnTo>
                    <a:pt x="56439" y="140297"/>
                  </a:lnTo>
                  <a:lnTo>
                    <a:pt x="48768" y="141846"/>
                  </a:lnTo>
                  <a:lnTo>
                    <a:pt x="19710" y="141846"/>
                  </a:lnTo>
                  <a:lnTo>
                    <a:pt x="12039" y="143393"/>
                  </a:lnTo>
                  <a:lnTo>
                    <a:pt x="5773" y="147615"/>
                  </a:lnTo>
                  <a:lnTo>
                    <a:pt x="1549" y="153879"/>
                  </a:lnTo>
                  <a:lnTo>
                    <a:pt x="0" y="161556"/>
                  </a:lnTo>
                  <a:lnTo>
                    <a:pt x="0" y="245440"/>
                  </a:lnTo>
                  <a:lnTo>
                    <a:pt x="184238" y="245440"/>
                  </a:lnTo>
                  <a:lnTo>
                    <a:pt x="184238" y="161556"/>
                  </a:lnTo>
                  <a:lnTo>
                    <a:pt x="182691" y="153879"/>
                  </a:lnTo>
                  <a:lnTo>
                    <a:pt x="178469" y="147615"/>
                  </a:lnTo>
                  <a:lnTo>
                    <a:pt x="172205" y="143393"/>
                  </a:lnTo>
                  <a:lnTo>
                    <a:pt x="164528" y="141846"/>
                  </a:lnTo>
                  <a:lnTo>
                    <a:pt x="135470" y="141846"/>
                  </a:lnTo>
                  <a:lnTo>
                    <a:pt x="127804" y="140297"/>
                  </a:lnTo>
                  <a:lnTo>
                    <a:pt x="121539" y="136074"/>
                  </a:lnTo>
                  <a:lnTo>
                    <a:pt x="117311" y="129812"/>
                  </a:lnTo>
                  <a:lnTo>
                    <a:pt x="115760" y="122148"/>
                  </a:lnTo>
                  <a:lnTo>
                    <a:pt x="115760" y="23685"/>
                  </a:lnTo>
                  <a:lnTo>
                    <a:pt x="113903" y="14471"/>
                  </a:lnTo>
                  <a:lnTo>
                    <a:pt x="108839" y="6942"/>
                  </a:lnTo>
                  <a:lnTo>
                    <a:pt x="101326" y="1863"/>
                  </a:lnTo>
                  <a:lnTo>
                    <a:pt x="92125" y="0"/>
                  </a:lnTo>
                  <a:close/>
                </a:path>
              </a:pathLst>
            </a:custGeom>
            <a:solidFill>
              <a:srgbClr val="46B6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048956" y="2289414"/>
              <a:ext cx="86995" cy="142240"/>
            </a:xfrm>
            <a:custGeom>
              <a:avLst/>
              <a:gdLst/>
              <a:ahLst/>
              <a:cxnLst/>
              <a:rect l="l" t="t" r="r" b="b"/>
              <a:pathLst>
                <a:path w="86995" h="142239">
                  <a:moveTo>
                    <a:pt x="43357" y="0"/>
                  </a:moveTo>
                  <a:lnTo>
                    <a:pt x="34155" y="1861"/>
                  </a:lnTo>
                  <a:lnTo>
                    <a:pt x="26638" y="6935"/>
                  </a:lnTo>
                  <a:lnTo>
                    <a:pt x="21569" y="14460"/>
                  </a:lnTo>
                  <a:lnTo>
                    <a:pt x="19710" y="23672"/>
                  </a:lnTo>
                  <a:lnTo>
                    <a:pt x="19710" y="122148"/>
                  </a:lnTo>
                  <a:lnTo>
                    <a:pt x="18161" y="129812"/>
                  </a:lnTo>
                  <a:lnTo>
                    <a:pt x="13936" y="136074"/>
                  </a:lnTo>
                  <a:lnTo>
                    <a:pt x="7671" y="140297"/>
                  </a:lnTo>
                  <a:lnTo>
                    <a:pt x="0" y="141846"/>
                  </a:lnTo>
                  <a:lnTo>
                    <a:pt x="86702" y="141846"/>
                  </a:lnTo>
                  <a:lnTo>
                    <a:pt x="79031" y="140297"/>
                  </a:lnTo>
                  <a:lnTo>
                    <a:pt x="72766" y="136074"/>
                  </a:lnTo>
                  <a:lnTo>
                    <a:pt x="68541" y="129812"/>
                  </a:lnTo>
                  <a:lnTo>
                    <a:pt x="66992" y="122148"/>
                  </a:lnTo>
                  <a:lnTo>
                    <a:pt x="66992" y="23672"/>
                  </a:lnTo>
                  <a:lnTo>
                    <a:pt x="65135" y="14460"/>
                  </a:lnTo>
                  <a:lnTo>
                    <a:pt x="60070" y="6935"/>
                  </a:lnTo>
                  <a:lnTo>
                    <a:pt x="52558" y="1861"/>
                  </a:lnTo>
                  <a:lnTo>
                    <a:pt x="43357" y="0"/>
                  </a:lnTo>
                  <a:close/>
                </a:path>
              </a:pathLst>
            </a:custGeom>
            <a:solidFill>
              <a:srgbClr val="2AA2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972045" y="2561680"/>
              <a:ext cx="240665" cy="320040"/>
            </a:xfrm>
            <a:custGeom>
              <a:avLst/>
              <a:gdLst/>
              <a:ahLst/>
              <a:cxnLst/>
              <a:rect l="l" t="t" r="r" b="b"/>
              <a:pathLst>
                <a:path w="240664" h="320039">
                  <a:moveTo>
                    <a:pt x="197954" y="0"/>
                  </a:moveTo>
                  <a:lnTo>
                    <a:pt x="42583" y="0"/>
                  </a:lnTo>
                  <a:lnTo>
                    <a:pt x="26006" y="3346"/>
                  </a:lnTo>
                  <a:lnTo>
                    <a:pt x="12471" y="12471"/>
                  </a:lnTo>
                  <a:lnTo>
                    <a:pt x="3346" y="26006"/>
                  </a:lnTo>
                  <a:lnTo>
                    <a:pt x="0" y="42583"/>
                  </a:lnTo>
                  <a:lnTo>
                    <a:pt x="0" y="277329"/>
                  </a:lnTo>
                  <a:lnTo>
                    <a:pt x="3346" y="293896"/>
                  </a:lnTo>
                  <a:lnTo>
                    <a:pt x="12471" y="307424"/>
                  </a:lnTo>
                  <a:lnTo>
                    <a:pt x="26006" y="316543"/>
                  </a:lnTo>
                  <a:lnTo>
                    <a:pt x="42583" y="319887"/>
                  </a:lnTo>
                  <a:lnTo>
                    <a:pt x="197954" y="319887"/>
                  </a:lnTo>
                  <a:lnTo>
                    <a:pt x="214525" y="316543"/>
                  </a:lnTo>
                  <a:lnTo>
                    <a:pt x="228061" y="307424"/>
                  </a:lnTo>
                  <a:lnTo>
                    <a:pt x="237190" y="293896"/>
                  </a:lnTo>
                  <a:lnTo>
                    <a:pt x="240537" y="277329"/>
                  </a:lnTo>
                  <a:lnTo>
                    <a:pt x="240537" y="42583"/>
                  </a:lnTo>
                  <a:lnTo>
                    <a:pt x="237190" y="26006"/>
                  </a:lnTo>
                  <a:lnTo>
                    <a:pt x="228061" y="12471"/>
                  </a:lnTo>
                  <a:lnTo>
                    <a:pt x="214525" y="3346"/>
                  </a:lnTo>
                  <a:lnTo>
                    <a:pt x="197954" y="0"/>
                  </a:lnTo>
                  <a:close/>
                </a:path>
              </a:pathLst>
            </a:custGeom>
            <a:solidFill>
              <a:srgbClr val="D5D5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972047" y="2450731"/>
              <a:ext cx="240537" cy="409954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6078227" y="2300420"/>
              <a:ext cx="28575" cy="28575"/>
            </a:xfrm>
            <a:custGeom>
              <a:avLst/>
              <a:gdLst/>
              <a:ahLst/>
              <a:cxnLst/>
              <a:rect l="l" t="t" r="r" b="b"/>
              <a:pathLst>
                <a:path w="28575" h="28575">
                  <a:moveTo>
                    <a:pt x="21869" y="0"/>
                  </a:moveTo>
                  <a:lnTo>
                    <a:pt x="6299" y="0"/>
                  </a:lnTo>
                  <a:lnTo>
                    <a:pt x="0" y="6299"/>
                  </a:lnTo>
                  <a:lnTo>
                    <a:pt x="0" y="21869"/>
                  </a:lnTo>
                  <a:lnTo>
                    <a:pt x="6299" y="28168"/>
                  </a:lnTo>
                  <a:lnTo>
                    <a:pt x="21869" y="28168"/>
                  </a:lnTo>
                  <a:lnTo>
                    <a:pt x="28168" y="21869"/>
                  </a:lnTo>
                  <a:lnTo>
                    <a:pt x="28168" y="14071"/>
                  </a:lnTo>
                  <a:lnTo>
                    <a:pt x="28168" y="6299"/>
                  </a:lnTo>
                  <a:lnTo>
                    <a:pt x="21869" y="0"/>
                  </a:lnTo>
                  <a:close/>
                </a:path>
              </a:pathLst>
            </a:custGeom>
            <a:solidFill>
              <a:srgbClr val="46B6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567311" y="2568523"/>
              <a:ext cx="1016635" cy="737870"/>
            </a:xfrm>
            <a:custGeom>
              <a:avLst/>
              <a:gdLst/>
              <a:ahLst/>
              <a:cxnLst/>
              <a:rect l="l" t="t" r="r" b="b"/>
              <a:pathLst>
                <a:path w="1016634" h="737870">
                  <a:moveTo>
                    <a:pt x="1016622" y="364236"/>
                  </a:moveTo>
                  <a:lnTo>
                    <a:pt x="1012075" y="319189"/>
                  </a:lnTo>
                  <a:lnTo>
                    <a:pt x="999058" y="277190"/>
                  </a:lnTo>
                  <a:lnTo>
                    <a:pt x="978458" y="239153"/>
                  </a:lnTo>
                  <a:lnTo>
                    <a:pt x="951179" y="205968"/>
                  </a:lnTo>
                  <a:lnTo>
                    <a:pt x="918121" y="178536"/>
                  </a:lnTo>
                  <a:lnTo>
                    <a:pt x="880186" y="157759"/>
                  </a:lnTo>
                  <a:lnTo>
                    <a:pt x="838276" y="144538"/>
                  </a:lnTo>
                  <a:lnTo>
                    <a:pt x="792187" y="139788"/>
                  </a:lnTo>
                  <a:lnTo>
                    <a:pt x="715848" y="139801"/>
                  </a:lnTo>
                  <a:lnTo>
                    <a:pt x="185775" y="139788"/>
                  </a:lnTo>
                  <a:lnTo>
                    <a:pt x="155333" y="133642"/>
                  </a:lnTo>
                  <a:lnTo>
                    <a:pt x="130467" y="116878"/>
                  </a:lnTo>
                  <a:lnTo>
                    <a:pt x="113703" y="92011"/>
                  </a:lnTo>
                  <a:lnTo>
                    <a:pt x="107556" y="61569"/>
                  </a:lnTo>
                  <a:lnTo>
                    <a:pt x="109677" y="43395"/>
                  </a:lnTo>
                  <a:lnTo>
                    <a:pt x="115735" y="26758"/>
                  </a:lnTo>
                  <a:lnTo>
                    <a:pt x="125222" y="12128"/>
                  </a:lnTo>
                  <a:lnTo>
                    <a:pt x="137642" y="0"/>
                  </a:lnTo>
                  <a:lnTo>
                    <a:pt x="92722" y="20243"/>
                  </a:lnTo>
                  <a:lnTo>
                    <a:pt x="54762" y="50698"/>
                  </a:lnTo>
                  <a:lnTo>
                    <a:pt x="25501" y="89623"/>
                  </a:lnTo>
                  <a:lnTo>
                    <a:pt x="6667" y="135280"/>
                  </a:lnTo>
                  <a:lnTo>
                    <a:pt x="0" y="185928"/>
                  </a:lnTo>
                  <a:lnTo>
                    <a:pt x="5130" y="230492"/>
                  </a:lnTo>
                  <a:lnTo>
                    <a:pt x="19748" y="271399"/>
                  </a:lnTo>
                  <a:lnTo>
                    <a:pt x="42697" y="307492"/>
                  </a:lnTo>
                  <a:lnTo>
                    <a:pt x="72796" y="337591"/>
                  </a:lnTo>
                  <a:lnTo>
                    <a:pt x="108889" y="360540"/>
                  </a:lnTo>
                  <a:lnTo>
                    <a:pt x="149796" y="375158"/>
                  </a:lnTo>
                  <a:lnTo>
                    <a:pt x="194373" y="380301"/>
                  </a:lnTo>
                  <a:lnTo>
                    <a:pt x="218059" y="380301"/>
                  </a:lnTo>
                  <a:lnTo>
                    <a:pt x="568109" y="380301"/>
                  </a:lnTo>
                  <a:lnTo>
                    <a:pt x="799096" y="380301"/>
                  </a:lnTo>
                  <a:lnTo>
                    <a:pt x="817410" y="382282"/>
                  </a:lnTo>
                  <a:lnTo>
                    <a:pt x="827506" y="387210"/>
                  </a:lnTo>
                  <a:lnTo>
                    <a:pt x="831786" y="393547"/>
                  </a:lnTo>
                  <a:lnTo>
                    <a:pt x="832688" y="399732"/>
                  </a:lnTo>
                  <a:lnTo>
                    <a:pt x="831977" y="404863"/>
                  </a:lnTo>
                  <a:lnTo>
                    <a:pt x="827989" y="411302"/>
                  </a:lnTo>
                  <a:lnTo>
                    <a:pt x="817867" y="416826"/>
                  </a:lnTo>
                  <a:lnTo>
                    <a:pt x="798817" y="419163"/>
                  </a:lnTo>
                  <a:lnTo>
                    <a:pt x="197827" y="419163"/>
                  </a:lnTo>
                  <a:lnTo>
                    <a:pt x="154152" y="425043"/>
                  </a:lnTo>
                  <a:lnTo>
                    <a:pt x="114884" y="441642"/>
                  </a:lnTo>
                  <a:lnTo>
                    <a:pt x="81584" y="467385"/>
                  </a:lnTo>
                  <a:lnTo>
                    <a:pt x="55841" y="500684"/>
                  </a:lnTo>
                  <a:lnTo>
                    <a:pt x="39243" y="539953"/>
                  </a:lnTo>
                  <a:lnTo>
                    <a:pt x="33362" y="583615"/>
                  </a:lnTo>
                  <a:lnTo>
                    <a:pt x="41757" y="634453"/>
                  </a:lnTo>
                  <a:lnTo>
                    <a:pt x="65138" y="676973"/>
                  </a:lnTo>
                  <a:lnTo>
                    <a:pt x="100761" y="709472"/>
                  </a:lnTo>
                  <a:lnTo>
                    <a:pt x="145897" y="730224"/>
                  </a:lnTo>
                  <a:lnTo>
                    <a:pt x="197827" y="737527"/>
                  </a:lnTo>
                  <a:lnTo>
                    <a:pt x="208368" y="737527"/>
                  </a:lnTo>
                  <a:lnTo>
                    <a:pt x="883894" y="721207"/>
                  </a:lnTo>
                  <a:lnTo>
                    <a:pt x="208368" y="705904"/>
                  </a:lnTo>
                  <a:lnTo>
                    <a:pt x="163677" y="699719"/>
                  </a:lnTo>
                  <a:lnTo>
                    <a:pt x="137807" y="684009"/>
                  </a:lnTo>
                  <a:lnTo>
                    <a:pt x="125869" y="663016"/>
                  </a:lnTo>
                  <a:lnTo>
                    <a:pt x="122974" y="640981"/>
                  </a:lnTo>
                  <a:lnTo>
                    <a:pt x="125742" y="628459"/>
                  </a:lnTo>
                  <a:lnTo>
                    <a:pt x="137426" y="610082"/>
                  </a:lnTo>
                  <a:lnTo>
                    <a:pt x="163042" y="593483"/>
                  </a:lnTo>
                  <a:lnTo>
                    <a:pt x="207606" y="586257"/>
                  </a:lnTo>
                  <a:lnTo>
                    <a:pt x="796531" y="586257"/>
                  </a:lnTo>
                  <a:lnTo>
                    <a:pt x="810018" y="585495"/>
                  </a:lnTo>
                  <a:lnTo>
                    <a:pt x="858532" y="576465"/>
                  </a:lnTo>
                  <a:lnTo>
                    <a:pt x="902462" y="558050"/>
                  </a:lnTo>
                  <a:lnTo>
                    <a:pt x="940752" y="531355"/>
                  </a:lnTo>
                  <a:lnTo>
                    <a:pt x="972375" y="497497"/>
                  </a:lnTo>
                  <a:lnTo>
                    <a:pt x="996251" y="457619"/>
                  </a:lnTo>
                  <a:lnTo>
                    <a:pt x="1011351" y="412826"/>
                  </a:lnTo>
                  <a:lnTo>
                    <a:pt x="1016622" y="364236"/>
                  </a:lnTo>
                  <a:close/>
                </a:path>
              </a:pathLst>
            </a:custGeom>
            <a:solidFill>
              <a:srgbClr val="83D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601753" y="2745149"/>
              <a:ext cx="981710" cy="555625"/>
            </a:xfrm>
            <a:custGeom>
              <a:avLst/>
              <a:gdLst/>
              <a:ahLst/>
              <a:cxnLst/>
              <a:rect l="l" t="t" r="r" b="b"/>
              <a:pathLst>
                <a:path w="981709" h="555625">
                  <a:moveTo>
                    <a:pt x="757745" y="0"/>
                  </a:moveTo>
                  <a:lnTo>
                    <a:pt x="180314" y="38"/>
                  </a:lnTo>
                  <a:lnTo>
                    <a:pt x="138691" y="8570"/>
                  </a:lnTo>
                  <a:lnTo>
                    <a:pt x="104190" y="30081"/>
                  </a:lnTo>
                  <a:lnTo>
                    <a:pt x="80662" y="62015"/>
                  </a:lnTo>
                  <a:lnTo>
                    <a:pt x="71958" y="101815"/>
                  </a:lnTo>
                  <a:lnTo>
                    <a:pt x="80957" y="142312"/>
                  </a:lnTo>
                  <a:lnTo>
                    <a:pt x="105270" y="174593"/>
                  </a:lnTo>
                  <a:lnTo>
                    <a:pt x="140841" y="195949"/>
                  </a:lnTo>
                  <a:lnTo>
                    <a:pt x="183616" y="203669"/>
                  </a:lnTo>
                  <a:lnTo>
                    <a:pt x="764667" y="203669"/>
                  </a:lnTo>
                  <a:lnTo>
                    <a:pt x="782976" y="205655"/>
                  </a:lnTo>
                  <a:lnTo>
                    <a:pt x="793067" y="210585"/>
                  </a:lnTo>
                  <a:lnTo>
                    <a:pt x="797353" y="216914"/>
                  </a:lnTo>
                  <a:lnTo>
                    <a:pt x="798245" y="223100"/>
                  </a:lnTo>
                  <a:lnTo>
                    <a:pt x="797794" y="227238"/>
                  </a:lnTo>
                  <a:lnTo>
                    <a:pt x="795340" y="232557"/>
                  </a:lnTo>
                  <a:lnTo>
                    <a:pt x="789233" y="237736"/>
                  </a:lnTo>
                  <a:lnTo>
                    <a:pt x="777824" y="241452"/>
                  </a:lnTo>
                  <a:lnTo>
                    <a:pt x="788842" y="244705"/>
                  </a:lnTo>
                  <a:lnTo>
                    <a:pt x="794993" y="249469"/>
                  </a:lnTo>
                  <a:lnTo>
                    <a:pt x="797664" y="254846"/>
                  </a:lnTo>
                  <a:lnTo>
                    <a:pt x="798245" y="259943"/>
                  </a:lnTo>
                  <a:lnTo>
                    <a:pt x="797541" y="265074"/>
                  </a:lnTo>
                  <a:lnTo>
                    <a:pt x="793545" y="271521"/>
                  </a:lnTo>
                  <a:lnTo>
                    <a:pt x="783431" y="277036"/>
                  </a:lnTo>
                  <a:lnTo>
                    <a:pt x="764374" y="279374"/>
                  </a:lnTo>
                  <a:lnTo>
                    <a:pt x="163385" y="279374"/>
                  </a:lnTo>
                  <a:lnTo>
                    <a:pt x="114862" y="286682"/>
                  </a:lnTo>
                  <a:lnTo>
                    <a:pt x="72061" y="307135"/>
                  </a:lnTo>
                  <a:lnTo>
                    <a:pt x="37182" y="338531"/>
                  </a:lnTo>
                  <a:lnTo>
                    <a:pt x="12428" y="378666"/>
                  </a:lnTo>
                  <a:lnTo>
                    <a:pt x="0" y="425335"/>
                  </a:lnTo>
                  <a:lnTo>
                    <a:pt x="12859" y="471363"/>
                  </a:lnTo>
                  <a:lnTo>
                    <a:pt x="38554" y="509400"/>
                  </a:lnTo>
                  <a:lnTo>
                    <a:pt x="74730" y="537964"/>
                  </a:lnTo>
                  <a:lnTo>
                    <a:pt x="119037" y="555574"/>
                  </a:lnTo>
                  <a:lnTo>
                    <a:pt x="100890" y="545729"/>
                  </a:lnTo>
                  <a:lnTo>
                    <a:pt x="88180" y="530191"/>
                  </a:lnTo>
                  <a:lnTo>
                    <a:pt x="84098" y="510327"/>
                  </a:lnTo>
                  <a:lnTo>
                    <a:pt x="91833" y="487502"/>
                  </a:lnTo>
                  <a:lnTo>
                    <a:pt x="89357" y="479755"/>
                  </a:lnTo>
                  <a:lnTo>
                    <a:pt x="88544" y="471754"/>
                  </a:lnTo>
                  <a:lnTo>
                    <a:pt x="88544" y="464350"/>
                  </a:lnTo>
                  <a:lnTo>
                    <a:pt x="91320" y="451823"/>
                  </a:lnTo>
                  <a:lnTo>
                    <a:pt x="103000" y="433454"/>
                  </a:lnTo>
                  <a:lnTo>
                    <a:pt x="128610" y="416851"/>
                  </a:lnTo>
                  <a:lnTo>
                    <a:pt x="173177" y="409625"/>
                  </a:lnTo>
                  <a:lnTo>
                    <a:pt x="762088" y="409625"/>
                  </a:lnTo>
                  <a:lnTo>
                    <a:pt x="775589" y="408863"/>
                  </a:lnTo>
                  <a:lnTo>
                    <a:pt x="821609" y="400570"/>
                  </a:lnTo>
                  <a:lnTo>
                    <a:pt x="863568" y="383803"/>
                  </a:lnTo>
                  <a:lnTo>
                    <a:pt x="900579" y="359514"/>
                  </a:lnTo>
                  <a:lnTo>
                    <a:pt x="931752" y="328654"/>
                  </a:lnTo>
                  <a:lnTo>
                    <a:pt x="956202" y="292176"/>
                  </a:lnTo>
                  <a:lnTo>
                    <a:pt x="973040" y="251031"/>
                  </a:lnTo>
                  <a:lnTo>
                    <a:pt x="981379" y="206171"/>
                  </a:lnTo>
                  <a:lnTo>
                    <a:pt x="972262" y="158612"/>
                  </a:lnTo>
                  <a:lnTo>
                    <a:pt x="953669" y="115164"/>
                  </a:lnTo>
                  <a:lnTo>
                    <a:pt x="926751" y="76983"/>
                  </a:lnTo>
                  <a:lnTo>
                    <a:pt x="892658" y="45222"/>
                  </a:lnTo>
                  <a:lnTo>
                    <a:pt x="852543" y="21035"/>
                  </a:lnTo>
                  <a:lnTo>
                    <a:pt x="807557" y="5576"/>
                  </a:lnTo>
                  <a:lnTo>
                    <a:pt x="757745" y="0"/>
                  </a:lnTo>
                  <a:close/>
                </a:path>
              </a:pathLst>
            </a:custGeom>
            <a:solidFill>
              <a:srgbClr val="46B6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761936" y="2770214"/>
              <a:ext cx="86728" cy="152641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880333" y="2770214"/>
              <a:ext cx="83210" cy="152641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995220" y="2770214"/>
              <a:ext cx="72351" cy="152641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6099251" y="2770212"/>
              <a:ext cx="23495" cy="153035"/>
            </a:xfrm>
            <a:custGeom>
              <a:avLst/>
              <a:gdLst/>
              <a:ahLst/>
              <a:cxnLst/>
              <a:rect l="l" t="t" r="r" b="b"/>
              <a:pathLst>
                <a:path w="23495" h="153035">
                  <a:moveTo>
                    <a:pt x="23025" y="0"/>
                  </a:moveTo>
                  <a:lnTo>
                    <a:pt x="0" y="0"/>
                  </a:lnTo>
                  <a:lnTo>
                    <a:pt x="0" y="152641"/>
                  </a:lnTo>
                  <a:lnTo>
                    <a:pt x="23025" y="152641"/>
                  </a:lnTo>
                  <a:lnTo>
                    <a:pt x="2302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5" name="object 4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153942" y="2770093"/>
              <a:ext cx="79425" cy="152768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6265029" y="2768507"/>
              <a:ext cx="73025" cy="156845"/>
            </a:xfrm>
            <a:custGeom>
              <a:avLst/>
              <a:gdLst/>
              <a:ahLst/>
              <a:cxnLst/>
              <a:rect l="l" t="t" r="r" b="b"/>
              <a:pathLst>
                <a:path w="73025" h="156844">
                  <a:moveTo>
                    <a:pt x="36550" y="0"/>
                  </a:moveTo>
                  <a:lnTo>
                    <a:pt x="2682" y="22464"/>
                  </a:lnTo>
                  <a:lnTo>
                    <a:pt x="0" y="36550"/>
                  </a:lnTo>
                  <a:lnTo>
                    <a:pt x="0" y="119875"/>
                  </a:lnTo>
                  <a:lnTo>
                    <a:pt x="22466" y="153620"/>
                  </a:lnTo>
                  <a:lnTo>
                    <a:pt x="36550" y="156298"/>
                  </a:lnTo>
                  <a:lnTo>
                    <a:pt x="43779" y="155636"/>
                  </a:lnTo>
                  <a:lnTo>
                    <a:pt x="72304" y="127197"/>
                  </a:lnTo>
                  <a:lnTo>
                    <a:pt x="72974" y="119875"/>
                  </a:lnTo>
                  <a:lnTo>
                    <a:pt x="72974" y="66509"/>
                  </a:lnTo>
                  <a:lnTo>
                    <a:pt x="36309" y="66509"/>
                  </a:lnTo>
                  <a:lnTo>
                    <a:pt x="36309" y="89662"/>
                  </a:lnTo>
                  <a:lnTo>
                    <a:pt x="49098" y="89662"/>
                  </a:lnTo>
                  <a:lnTo>
                    <a:pt x="49098" y="123304"/>
                  </a:lnTo>
                  <a:lnTo>
                    <a:pt x="47802" y="126403"/>
                  </a:lnTo>
                  <a:lnTo>
                    <a:pt x="42608" y="131508"/>
                  </a:lnTo>
                  <a:lnTo>
                    <a:pt x="39484" y="132791"/>
                  </a:lnTo>
                  <a:lnTo>
                    <a:pt x="32169" y="132791"/>
                  </a:lnTo>
                  <a:lnTo>
                    <a:pt x="29057" y="131508"/>
                  </a:lnTo>
                  <a:lnTo>
                    <a:pt x="23952" y="126390"/>
                  </a:lnTo>
                  <a:lnTo>
                    <a:pt x="22669" y="123278"/>
                  </a:lnTo>
                  <a:lnTo>
                    <a:pt x="22669" y="32410"/>
                  </a:lnTo>
                  <a:lnTo>
                    <a:pt x="23952" y="29286"/>
                  </a:lnTo>
                  <a:lnTo>
                    <a:pt x="29057" y="24079"/>
                  </a:lnTo>
                  <a:lnTo>
                    <a:pt x="32169" y="22783"/>
                  </a:lnTo>
                  <a:lnTo>
                    <a:pt x="39484" y="22783"/>
                  </a:lnTo>
                  <a:lnTo>
                    <a:pt x="42608" y="24079"/>
                  </a:lnTo>
                  <a:lnTo>
                    <a:pt x="47802" y="29286"/>
                  </a:lnTo>
                  <a:lnTo>
                    <a:pt x="49098" y="32410"/>
                  </a:lnTo>
                  <a:lnTo>
                    <a:pt x="49098" y="53962"/>
                  </a:lnTo>
                  <a:lnTo>
                    <a:pt x="72974" y="53962"/>
                  </a:lnTo>
                  <a:lnTo>
                    <a:pt x="72974" y="36550"/>
                  </a:lnTo>
                  <a:lnTo>
                    <a:pt x="72312" y="29271"/>
                  </a:lnTo>
                  <a:lnTo>
                    <a:pt x="43874" y="671"/>
                  </a:lnTo>
                  <a:lnTo>
                    <a:pt x="365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892639" y="3038278"/>
              <a:ext cx="70434" cy="95008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5986995" y="3039611"/>
              <a:ext cx="61594" cy="93980"/>
            </a:xfrm>
            <a:custGeom>
              <a:avLst/>
              <a:gdLst/>
              <a:ahLst/>
              <a:cxnLst/>
              <a:rect l="l" t="t" r="r" b="b"/>
              <a:pathLst>
                <a:path w="61595" h="93980">
                  <a:moveTo>
                    <a:pt x="59740" y="0"/>
                  </a:moveTo>
                  <a:lnTo>
                    <a:pt x="56133" y="0"/>
                  </a:lnTo>
                  <a:lnTo>
                    <a:pt x="54660" y="1460"/>
                  </a:lnTo>
                  <a:lnTo>
                    <a:pt x="54660" y="43561"/>
                  </a:lnTo>
                  <a:lnTo>
                    <a:pt x="6553" y="43561"/>
                  </a:lnTo>
                  <a:lnTo>
                    <a:pt x="6553" y="1460"/>
                  </a:lnTo>
                  <a:lnTo>
                    <a:pt x="5079" y="0"/>
                  </a:lnTo>
                  <a:lnTo>
                    <a:pt x="1473" y="0"/>
                  </a:lnTo>
                  <a:lnTo>
                    <a:pt x="0" y="1460"/>
                  </a:lnTo>
                  <a:lnTo>
                    <a:pt x="0" y="92062"/>
                  </a:lnTo>
                  <a:lnTo>
                    <a:pt x="1473" y="93535"/>
                  </a:lnTo>
                  <a:lnTo>
                    <a:pt x="5079" y="93535"/>
                  </a:lnTo>
                  <a:lnTo>
                    <a:pt x="6553" y="92062"/>
                  </a:lnTo>
                  <a:lnTo>
                    <a:pt x="6553" y="49974"/>
                  </a:lnTo>
                  <a:lnTo>
                    <a:pt x="54660" y="49974"/>
                  </a:lnTo>
                  <a:lnTo>
                    <a:pt x="54660" y="92062"/>
                  </a:lnTo>
                  <a:lnTo>
                    <a:pt x="56133" y="93535"/>
                  </a:lnTo>
                  <a:lnTo>
                    <a:pt x="59740" y="93535"/>
                  </a:lnTo>
                  <a:lnTo>
                    <a:pt x="61213" y="92062"/>
                  </a:lnTo>
                  <a:lnTo>
                    <a:pt x="61213" y="1460"/>
                  </a:lnTo>
                  <a:lnTo>
                    <a:pt x="597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073624" y="3038275"/>
              <a:ext cx="89928" cy="94881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6191369" y="3039609"/>
              <a:ext cx="56515" cy="93980"/>
            </a:xfrm>
            <a:custGeom>
              <a:avLst/>
              <a:gdLst/>
              <a:ahLst/>
              <a:cxnLst/>
              <a:rect l="l" t="t" r="r" b="b"/>
              <a:pathLst>
                <a:path w="56514" h="93980">
                  <a:moveTo>
                    <a:pt x="29667" y="0"/>
                  </a:moveTo>
                  <a:lnTo>
                    <a:pt x="1473" y="0"/>
                  </a:lnTo>
                  <a:lnTo>
                    <a:pt x="0" y="1473"/>
                  </a:lnTo>
                  <a:lnTo>
                    <a:pt x="0" y="92075"/>
                  </a:lnTo>
                  <a:lnTo>
                    <a:pt x="1473" y="93548"/>
                  </a:lnTo>
                  <a:lnTo>
                    <a:pt x="5080" y="93548"/>
                  </a:lnTo>
                  <a:lnTo>
                    <a:pt x="6553" y="92075"/>
                  </a:lnTo>
                  <a:lnTo>
                    <a:pt x="6553" y="53581"/>
                  </a:lnTo>
                  <a:lnTo>
                    <a:pt x="29667" y="53314"/>
                  </a:lnTo>
                  <a:lnTo>
                    <a:pt x="40026" y="51227"/>
                  </a:lnTo>
                  <a:lnTo>
                    <a:pt x="46240" y="47040"/>
                  </a:lnTo>
                  <a:lnTo>
                    <a:pt x="6553" y="47040"/>
                  </a:lnTo>
                  <a:lnTo>
                    <a:pt x="6553" y="6540"/>
                  </a:lnTo>
                  <a:lnTo>
                    <a:pt x="46551" y="6540"/>
                  </a:lnTo>
                  <a:lnTo>
                    <a:pt x="40026" y="2108"/>
                  </a:lnTo>
                  <a:lnTo>
                    <a:pt x="29667" y="0"/>
                  </a:lnTo>
                  <a:close/>
                </a:path>
                <a:path w="56514" h="93980">
                  <a:moveTo>
                    <a:pt x="46551" y="6540"/>
                  </a:moveTo>
                  <a:lnTo>
                    <a:pt x="29667" y="6540"/>
                  </a:lnTo>
                  <a:lnTo>
                    <a:pt x="37497" y="8134"/>
                  </a:lnTo>
                  <a:lnTo>
                    <a:pt x="43915" y="12472"/>
                  </a:lnTo>
                  <a:lnTo>
                    <a:pt x="48253" y="18890"/>
                  </a:lnTo>
                  <a:lnTo>
                    <a:pt x="49847" y="26720"/>
                  </a:lnTo>
                  <a:lnTo>
                    <a:pt x="48253" y="34558"/>
                  </a:lnTo>
                  <a:lnTo>
                    <a:pt x="43915" y="40990"/>
                  </a:lnTo>
                  <a:lnTo>
                    <a:pt x="37497" y="45367"/>
                  </a:lnTo>
                  <a:lnTo>
                    <a:pt x="29667" y="47040"/>
                  </a:lnTo>
                  <a:lnTo>
                    <a:pt x="46240" y="47040"/>
                  </a:lnTo>
                  <a:lnTo>
                    <a:pt x="48479" y="45532"/>
                  </a:lnTo>
                  <a:lnTo>
                    <a:pt x="54173" y="37080"/>
                  </a:lnTo>
                  <a:lnTo>
                    <a:pt x="56261" y="26720"/>
                  </a:lnTo>
                  <a:lnTo>
                    <a:pt x="54173" y="16346"/>
                  </a:lnTo>
                  <a:lnTo>
                    <a:pt x="48479" y="7850"/>
                  </a:lnTo>
                  <a:lnTo>
                    <a:pt x="46551" y="65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645805" y="3064097"/>
              <a:ext cx="135938" cy="184035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6348006" y="2832709"/>
              <a:ext cx="138430" cy="254635"/>
            </a:xfrm>
            <a:custGeom>
              <a:avLst/>
              <a:gdLst/>
              <a:ahLst/>
              <a:cxnLst/>
              <a:rect l="l" t="t" r="r" b="b"/>
              <a:pathLst>
                <a:path w="138429" h="254635">
                  <a:moveTo>
                    <a:pt x="89916" y="33604"/>
                  </a:moveTo>
                  <a:lnTo>
                    <a:pt x="49199" y="6121"/>
                  </a:lnTo>
                  <a:lnTo>
                    <a:pt x="10591" y="0"/>
                  </a:lnTo>
                  <a:lnTo>
                    <a:pt x="4775" y="0"/>
                  </a:lnTo>
                  <a:lnTo>
                    <a:pt x="63" y="4699"/>
                  </a:lnTo>
                  <a:lnTo>
                    <a:pt x="0" y="16306"/>
                  </a:lnTo>
                  <a:lnTo>
                    <a:pt x="4699" y="21056"/>
                  </a:lnTo>
                  <a:lnTo>
                    <a:pt x="10528" y="21094"/>
                  </a:lnTo>
                  <a:lnTo>
                    <a:pt x="26898" y="22415"/>
                  </a:lnTo>
                  <a:lnTo>
                    <a:pt x="42722" y="26187"/>
                  </a:lnTo>
                  <a:lnTo>
                    <a:pt x="57772" y="32346"/>
                  </a:lnTo>
                  <a:lnTo>
                    <a:pt x="71843" y="40830"/>
                  </a:lnTo>
                  <a:lnTo>
                    <a:pt x="73698" y="42164"/>
                  </a:lnTo>
                  <a:lnTo>
                    <a:pt x="75831" y="42799"/>
                  </a:lnTo>
                  <a:lnTo>
                    <a:pt x="77952" y="42799"/>
                  </a:lnTo>
                  <a:lnTo>
                    <a:pt x="81241" y="42799"/>
                  </a:lnTo>
                  <a:lnTo>
                    <a:pt x="84505" y="41249"/>
                  </a:lnTo>
                  <a:lnTo>
                    <a:pt x="89916" y="33604"/>
                  </a:lnTo>
                  <a:close/>
                </a:path>
                <a:path w="138429" h="254635">
                  <a:moveTo>
                    <a:pt x="90004" y="221869"/>
                  </a:moveTo>
                  <a:lnTo>
                    <a:pt x="84632" y="214147"/>
                  </a:lnTo>
                  <a:lnTo>
                    <a:pt x="81343" y="212559"/>
                  </a:lnTo>
                  <a:lnTo>
                    <a:pt x="75933" y="212559"/>
                  </a:lnTo>
                  <a:lnTo>
                    <a:pt x="73837" y="213169"/>
                  </a:lnTo>
                  <a:lnTo>
                    <a:pt x="71996" y="214452"/>
                  </a:lnTo>
                  <a:lnTo>
                    <a:pt x="59791" y="221754"/>
                  </a:lnTo>
                  <a:lnTo>
                    <a:pt x="46685" y="227393"/>
                  </a:lnTo>
                  <a:lnTo>
                    <a:pt x="32854" y="231267"/>
                  </a:lnTo>
                  <a:lnTo>
                    <a:pt x="18516" y="233337"/>
                  </a:lnTo>
                  <a:lnTo>
                    <a:pt x="12712" y="233794"/>
                  </a:lnTo>
                  <a:lnTo>
                    <a:pt x="8369" y="238874"/>
                  </a:lnTo>
                  <a:lnTo>
                    <a:pt x="9258" y="250202"/>
                  </a:lnTo>
                  <a:lnTo>
                    <a:pt x="13881" y="254393"/>
                  </a:lnTo>
                  <a:lnTo>
                    <a:pt x="19329" y="254393"/>
                  </a:lnTo>
                  <a:lnTo>
                    <a:pt x="69430" y="240525"/>
                  </a:lnTo>
                  <a:lnTo>
                    <a:pt x="88811" y="228447"/>
                  </a:lnTo>
                  <a:lnTo>
                    <a:pt x="90004" y="221869"/>
                  </a:lnTo>
                  <a:close/>
                </a:path>
                <a:path w="138429" h="254635">
                  <a:moveTo>
                    <a:pt x="138036" y="128028"/>
                  </a:moveTo>
                  <a:lnTo>
                    <a:pt x="130048" y="83489"/>
                  </a:lnTo>
                  <a:lnTo>
                    <a:pt x="124434" y="76619"/>
                  </a:lnTo>
                  <a:lnTo>
                    <a:pt x="120154" y="76619"/>
                  </a:lnTo>
                  <a:lnTo>
                    <a:pt x="117690" y="76835"/>
                  </a:lnTo>
                  <a:lnTo>
                    <a:pt x="111023" y="79324"/>
                  </a:lnTo>
                  <a:lnTo>
                    <a:pt x="108242" y="85394"/>
                  </a:lnTo>
                  <a:lnTo>
                    <a:pt x="110274" y="90855"/>
                  </a:lnTo>
                  <a:lnTo>
                    <a:pt x="113195" y="99872"/>
                  </a:lnTo>
                  <a:lnTo>
                    <a:pt x="115277" y="109105"/>
                  </a:lnTo>
                  <a:lnTo>
                    <a:pt x="116522" y="118491"/>
                  </a:lnTo>
                  <a:lnTo>
                    <a:pt x="116941" y="128028"/>
                  </a:lnTo>
                  <a:lnTo>
                    <a:pt x="116395" y="138950"/>
                  </a:lnTo>
                  <a:lnTo>
                    <a:pt x="114769" y="149656"/>
                  </a:lnTo>
                  <a:lnTo>
                    <a:pt x="112064" y="160070"/>
                  </a:lnTo>
                  <a:lnTo>
                    <a:pt x="108280" y="170192"/>
                  </a:lnTo>
                  <a:lnTo>
                    <a:pt x="105981" y="175539"/>
                  </a:lnTo>
                  <a:lnTo>
                    <a:pt x="108432" y="181737"/>
                  </a:lnTo>
                  <a:lnTo>
                    <a:pt x="115138" y="184658"/>
                  </a:lnTo>
                  <a:lnTo>
                    <a:pt x="116573" y="184924"/>
                  </a:lnTo>
                  <a:lnTo>
                    <a:pt x="117957" y="184924"/>
                  </a:lnTo>
                  <a:lnTo>
                    <a:pt x="122034" y="184924"/>
                  </a:lnTo>
                  <a:lnTo>
                    <a:pt x="137388" y="141122"/>
                  </a:lnTo>
                  <a:lnTo>
                    <a:pt x="138036" y="128028"/>
                  </a:lnTo>
                  <a:close/>
                </a:path>
              </a:pathLst>
            </a:custGeom>
            <a:solidFill>
              <a:srgbClr val="52BC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949799" y="3187576"/>
              <a:ext cx="257175" cy="200025"/>
            </a:xfrm>
            <a:custGeom>
              <a:avLst/>
              <a:gdLst/>
              <a:ahLst/>
              <a:cxnLst/>
              <a:rect l="l" t="t" r="r" b="b"/>
              <a:pathLst>
                <a:path w="257175" h="200025">
                  <a:moveTo>
                    <a:pt x="256730" y="0"/>
                  </a:moveTo>
                  <a:lnTo>
                    <a:pt x="99999" y="0"/>
                  </a:lnTo>
                  <a:lnTo>
                    <a:pt x="61073" y="7861"/>
                  </a:lnTo>
                  <a:lnTo>
                    <a:pt x="29287" y="29298"/>
                  </a:lnTo>
                  <a:lnTo>
                    <a:pt x="7857" y="61089"/>
                  </a:lnTo>
                  <a:lnTo>
                    <a:pt x="0" y="100012"/>
                  </a:lnTo>
                  <a:lnTo>
                    <a:pt x="7857" y="138940"/>
                  </a:lnTo>
                  <a:lnTo>
                    <a:pt x="29287" y="170730"/>
                  </a:lnTo>
                  <a:lnTo>
                    <a:pt x="61073" y="192165"/>
                  </a:lnTo>
                  <a:lnTo>
                    <a:pt x="99999" y="200025"/>
                  </a:lnTo>
                  <a:lnTo>
                    <a:pt x="256730" y="200025"/>
                  </a:lnTo>
                  <a:lnTo>
                    <a:pt x="256730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976160" y="3213954"/>
              <a:ext cx="225425" cy="147320"/>
            </a:xfrm>
            <a:custGeom>
              <a:avLst/>
              <a:gdLst/>
              <a:ahLst/>
              <a:cxnLst/>
              <a:rect l="l" t="t" r="r" b="b"/>
              <a:pathLst>
                <a:path w="225425" h="147320">
                  <a:moveTo>
                    <a:pt x="225107" y="0"/>
                  </a:moveTo>
                  <a:lnTo>
                    <a:pt x="73634" y="0"/>
                  </a:lnTo>
                  <a:lnTo>
                    <a:pt x="45005" y="5797"/>
                  </a:lnTo>
                  <a:lnTo>
                    <a:pt x="21596" y="21596"/>
                  </a:lnTo>
                  <a:lnTo>
                    <a:pt x="5797" y="45005"/>
                  </a:lnTo>
                  <a:lnTo>
                    <a:pt x="0" y="73634"/>
                  </a:lnTo>
                  <a:lnTo>
                    <a:pt x="5797" y="102270"/>
                  </a:lnTo>
                  <a:lnTo>
                    <a:pt x="21596" y="125683"/>
                  </a:lnTo>
                  <a:lnTo>
                    <a:pt x="45005" y="141484"/>
                  </a:lnTo>
                  <a:lnTo>
                    <a:pt x="73634" y="147281"/>
                  </a:lnTo>
                  <a:lnTo>
                    <a:pt x="225107" y="147281"/>
                  </a:lnTo>
                  <a:lnTo>
                    <a:pt x="2251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180480" y="3234499"/>
              <a:ext cx="16510" cy="111125"/>
            </a:xfrm>
            <a:custGeom>
              <a:avLst/>
              <a:gdLst/>
              <a:ahLst/>
              <a:cxnLst/>
              <a:rect l="l" t="t" r="r" b="b"/>
              <a:pathLst>
                <a:path w="16510" h="111125">
                  <a:moveTo>
                    <a:pt x="15900" y="0"/>
                  </a:moveTo>
                  <a:lnTo>
                    <a:pt x="0" y="0"/>
                  </a:lnTo>
                  <a:lnTo>
                    <a:pt x="0" y="110744"/>
                  </a:lnTo>
                  <a:lnTo>
                    <a:pt x="15900" y="110744"/>
                  </a:lnTo>
                  <a:lnTo>
                    <a:pt x="15900" y="0"/>
                  </a:lnTo>
                  <a:close/>
                </a:path>
              </a:pathLst>
            </a:custGeom>
            <a:solidFill>
              <a:srgbClr val="BCB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179985" y="3240163"/>
              <a:ext cx="12065" cy="93345"/>
            </a:xfrm>
            <a:custGeom>
              <a:avLst/>
              <a:gdLst/>
              <a:ahLst/>
              <a:cxnLst/>
              <a:rect l="l" t="t" r="r" b="b"/>
              <a:pathLst>
                <a:path w="12064" h="93345">
                  <a:moveTo>
                    <a:pt x="11658" y="83566"/>
                  </a:moveTo>
                  <a:lnTo>
                    <a:pt x="0" y="83566"/>
                  </a:lnTo>
                  <a:lnTo>
                    <a:pt x="0" y="93256"/>
                  </a:lnTo>
                  <a:lnTo>
                    <a:pt x="11658" y="93256"/>
                  </a:lnTo>
                  <a:lnTo>
                    <a:pt x="11658" y="83566"/>
                  </a:lnTo>
                  <a:close/>
                </a:path>
                <a:path w="12064" h="93345">
                  <a:moveTo>
                    <a:pt x="11658" y="0"/>
                  </a:moveTo>
                  <a:lnTo>
                    <a:pt x="0" y="0"/>
                  </a:lnTo>
                  <a:lnTo>
                    <a:pt x="0" y="28270"/>
                  </a:lnTo>
                  <a:lnTo>
                    <a:pt x="11658" y="28270"/>
                  </a:lnTo>
                  <a:lnTo>
                    <a:pt x="11658" y="0"/>
                  </a:lnTo>
                  <a:close/>
                </a:path>
              </a:pathLst>
            </a:custGeom>
            <a:solidFill>
              <a:srgbClr val="D5D5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179984" y="3249472"/>
              <a:ext cx="12065" cy="10160"/>
            </a:xfrm>
            <a:custGeom>
              <a:avLst/>
              <a:gdLst/>
              <a:ahLst/>
              <a:cxnLst/>
              <a:rect l="l" t="t" r="r" b="b"/>
              <a:pathLst>
                <a:path w="12064" h="10160">
                  <a:moveTo>
                    <a:pt x="11658" y="0"/>
                  </a:moveTo>
                  <a:lnTo>
                    <a:pt x="0" y="0"/>
                  </a:lnTo>
                  <a:lnTo>
                    <a:pt x="0" y="9690"/>
                  </a:lnTo>
                  <a:lnTo>
                    <a:pt x="11658" y="9690"/>
                  </a:lnTo>
                  <a:lnTo>
                    <a:pt x="11658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897118" y="3227730"/>
              <a:ext cx="299720" cy="120014"/>
            </a:xfrm>
            <a:custGeom>
              <a:avLst/>
              <a:gdLst/>
              <a:ahLst/>
              <a:cxnLst/>
              <a:rect l="l" t="t" r="r" b="b"/>
              <a:pathLst>
                <a:path w="299720" h="120014">
                  <a:moveTo>
                    <a:pt x="72415" y="0"/>
                  </a:moveTo>
                  <a:lnTo>
                    <a:pt x="0" y="0"/>
                  </a:lnTo>
                  <a:lnTo>
                    <a:pt x="0" y="119710"/>
                  </a:lnTo>
                  <a:lnTo>
                    <a:pt x="72415" y="119710"/>
                  </a:lnTo>
                  <a:lnTo>
                    <a:pt x="72415" y="0"/>
                  </a:lnTo>
                  <a:close/>
                </a:path>
                <a:path w="299720" h="120014">
                  <a:moveTo>
                    <a:pt x="299262" y="6769"/>
                  </a:moveTo>
                  <a:lnTo>
                    <a:pt x="294055" y="6769"/>
                  </a:lnTo>
                  <a:lnTo>
                    <a:pt x="294055" y="117513"/>
                  </a:lnTo>
                  <a:lnTo>
                    <a:pt x="299262" y="117513"/>
                  </a:lnTo>
                  <a:lnTo>
                    <a:pt x="299262" y="6769"/>
                  </a:lnTo>
                  <a:close/>
                </a:path>
              </a:pathLst>
            </a:custGeom>
            <a:solidFill>
              <a:srgbClr val="A3A3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906198" y="3312337"/>
              <a:ext cx="54610" cy="26670"/>
            </a:xfrm>
            <a:custGeom>
              <a:avLst/>
              <a:gdLst/>
              <a:ahLst/>
              <a:cxnLst/>
              <a:rect l="l" t="t" r="r" b="b"/>
              <a:pathLst>
                <a:path w="54610" h="26670">
                  <a:moveTo>
                    <a:pt x="54254" y="0"/>
                  </a:moveTo>
                  <a:lnTo>
                    <a:pt x="0" y="0"/>
                  </a:lnTo>
                  <a:lnTo>
                    <a:pt x="0" y="26225"/>
                  </a:lnTo>
                  <a:lnTo>
                    <a:pt x="54254" y="26225"/>
                  </a:lnTo>
                  <a:lnTo>
                    <a:pt x="54254" y="0"/>
                  </a:lnTo>
                  <a:close/>
                </a:path>
              </a:pathLst>
            </a:custGeom>
            <a:solidFill>
              <a:srgbClr val="BCB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906198" y="3238258"/>
              <a:ext cx="54610" cy="26670"/>
            </a:xfrm>
            <a:custGeom>
              <a:avLst/>
              <a:gdLst/>
              <a:ahLst/>
              <a:cxnLst/>
              <a:rect l="l" t="t" r="r" b="b"/>
              <a:pathLst>
                <a:path w="54610" h="26670">
                  <a:moveTo>
                    <a:pt x="54254" y="0"/>
                  </a:moveTo>
                  <a:lnTo>
                    <a:pt x="0" y="0"/>
                  </a:lnTo>
                  <a:lnTo>
                    <a:pt x="0" y="26200"/>
                  </a:lnTo>
                  <a:lnTo>
                    <a:pt x="54254" y="26200"/>
                  </a:lnTo>
                  <a:lnTo>
                    <a:pt x="54254" y="0"/>
                  </a:lnTo>
                  <a:close/>
                </a:path>
              </a:pathLst>
            </a:custGeom>
            <a:solidFill>
              <a:srgbClr val="D5D5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747407" y="3227736"/>
              <a:ext cx="149860" cy="120014"/>
            </a:xfrm>
            <a:custGeom>
              <a:avLst/>
              <a:gdLst/>
              <a:ahLst/>
              <a:cxnLst/>
              <a:rect l="l" t="t" r="r" b="b"/>
              <a:pathLst>
                <a:path w="149860" h="120014">
                  <a:moveTo>
                    <a:pt x="149707" y="0"/>
                  </a:moveTo>
                  <a:lnTo>
                    <a:pt x="113869" y="13511"/>
                  </a:lnTo>
                  <a:lnTo>
                    <a:pt x="78038" y="20921"/>
                  </a:lnTo>
                  <a:lnTo>
                    <a:pt x="42212" y="22233"/>
                  </a:lnTo>
                  <a:lnTo>
                    <a:pt x="5461" y="17221"/>
                  </a:lnTo>
                  <a:lnTo>
                    <a:pt x="1270" y="18973"/>
                  </a:lnTo>
                  <a:lnTo>
                    <a:pt x="0" y="22275"/>
                  </a:lnTo>
                  <a:lnTo>
                    <a:pt x="0" y="97434"/>
                  </a:lnTo>
                  <a:lnTo>
                    <a:pt x="1270" y="100710"/>
                  </a:lnTo>
                  <a:lnTo>
                    <a:pt x="5461" y="102476"/>
                  </a:lnTo>
                  <a:lnTo>
                    <a:pt x="42212" y="97489"/>
                  </a:lnTo>
                  <a:lnTo>
                    <a:pt x="78038" y="98796"/>
                  </a:lnTo>
                  <a:lnTo>
                    <a:pt x="113869" y="106204"/>
                  </a:lnTo>
                  <a:lnTo>
                    <a:pt x="149707" y="119710"/>
                  </a:lnTo>
                  <a:lnTo>
                    <a:pt x="149707" y="0"/>
                  </a:lnTo>
                  <a:close/>
                </a:path>
              </a:pathLst>
            </a:custGeom>
            <a:solidFill>
              <a:srgbClr val="3839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759312" y="3253797"/>
              <a:ext cx="128270" cy="19685"/>
            </a:xfrm>
            <a:custGeom>
              <a:avLst/>
              <a:gdLst/>
              <a:ahLst/>
              <a:cxnLst/>
              <a:rect l="l" t="t" r="r" b="b"/>
              <a:pathLst>
                <a:path w="128270" h="19685">
                  <a:moveTo>
                    <a:pt x="127749" y="0"/>
                  </a:moveTo>
                  <a:lnTo>
                    <a:pt x="95445" y="5537"/>
                  </a:lnTo>
                  <a:lnTo>
                    <a:pt x="63384" y="8672"/>
                  </a:lnTo>
                  <a:lnTo>
                    <a:pt x="31567" y="9395"/>
                  </a:lnTo>
                  <a:lnTo>
                    <a:pt x="0" y="7696"/>
                  </a:lnTo>
                  <a:lnTo>
                    <a:pt x="0" y="18224"/>
                  </a:lnTo>
                  <a:lnTo>
                    <a:pt x="31453" y="19085"/>
                  </a:lnTo>
                  <a:lnTo>
                    <a:pt x="63231" y="18646"/>
                  </a:lnTo>
                  <a:lnTo>
                    <a:pt x="95331" y="16917"/>
                  </a:lnTo>
                  <a:lnTo>
                    <a:pt x="127749" y="13906"/>
                  </a:lnTo>
                  <a:lnTo>
                    <a:pt x="127749" y="0"/>
                  </a:lnTo>
                  <a:close/>
                </a:path>
              </a:pathLst>
            </a:custGeom>
            <a:solidFill>
              <a:srgbClr val="BCB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215723" y="3200958"/>
              <a:ext cx="134620" cy="173990"/>
            </a:xfrm>
            <a:custGeom>
              <a:avLst/>
              <a:gdLst/>
              <a:ahLst/>
              <a:cxnLst/>
              <a:rect l="l" t="t" r="r" b="b"/>
              <a:pathLst>
                <a:path w="134620" h="173989">
                  <a:moveTo>
                    <a:pt x="134404" y="0"/>
                  </a:moveTo>
                  <a:lnTo>
                    <a:pt x="317" y="0"/>
                  </a:lnTo>
                  <a:lnTo>
                    <a:pt x="317" y="127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172720"/>
                  </a:lnTo>
                  <a:lnTo>
                    <a:pt x="1041" y="172720"/>
                  </a:lnTo>
                  <a:lnTo>
                    <a:pt x="1041" y="173990"/>
                  </a:lnTo>
                  <a:lnTo>
                    <a:pt x="134404" y="173990"/>
                  </a:lnTo>
                  <a:lnTo>
                    <a:pt x="134404" y="172720"/>
                  </a:lnTo>
                  <a:lnTo>
                    <a:pt x="134404" y="2540"/>
                  </a:lnTo>
                  <a:lnTo>
                    <a:pt x="134404" y="1270"/>
                  </a:lnTo>
                  <a:lnTo>
                    <a:pt x="134404" y="0"/>
                  </a:lnTo>
                  <a:close/>
                </a:path>
              </a:pathLst>
            </a:custGeom>
            <a:solidFill>
              <a:srgbClr val="D5D5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279299" y="3207867"/>
              <a:ext cx="63500" cy="58419"/>
            </a:xfrm>
            <a:custGeom>
              <a:avLst/>
              <a:gdLst/>
              <a:ahLst/>
              <a:cxnLst/>
              <a:rect l="l" t="t" r="r" b="b"/>
              <a:pathLst>
                <a:path w="63500" h="58420">
                  <a:moveTo>
                    <a:pt x="63347" y="21755"/>
                  </a:moveTo>
                  <a:lnTo>
                    <a:pt x="0" y="21755"/>
                  </a:lnTo>
                  <a:lnTo>
                    <a:pt x="0" y="57975"/>
                  </a:lnTo>
                  <a:lnTo>
                    <a:pt x="63347" y="57975"/>
                  </a:lnTo>
                  <a:lnTo>
                    <a:pt x="63347" y="21755"/>
                  </a:lnTo>
                  <a:close/>
                </a:path>
                <a:path w="63500" h="58420">
                  <a:moveTo>
                    <a:pt x="63347" y="0"/>
                  </a:moveTo>
                  <a:lnTo>
                    <a:pt x="0" y="0"/>
                  </a:lnTo>
                  <a:lnTo>
                    <a:pt x="0" y="6261"/>
                  </a:lnTo>
                  <a:lnTo>
                    <a:pt x="63347" y="6261"/>
                  </a:lnTo>
                  <a:lnTo>
                    <a:pt x="63347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279311" y="3310750"/>
              <a:ext cx="63500" cy="36830"/>
            </a:xfrm>
            <a:custGeom>
              <a:avLst/>
              <a:gdLst/>
              <a:ahLst/>
              <a:cxnLst/>
              <a:rect l="l" t="t" r="r" b="b"/>
              <a:pathLst>
                <a:path w="63500" h="36829">
                  <a:moveTo>
                    <a:pt x="63334" y="0"/>
                  </a:moveTo>
                  <a:lnTo>
                    <a:pt x="0" y="0"/>
                  </a:lnTo>
                  <a:lnTo>
                    <a:pt x="0" y="36233"/>
                  </a:lnTo>
                  <a:lnTo>
                    <a:pt x="63334" y="36233"/>
                  </a:lnTo>
                  <a:lnTo>
                    <a:pt x="63334" y="0"/>
                  </a:lnTo>
                  <a:close/>
                </a:path>
              </a:pathLst>
            </a:custGeom>
            <a:solidFill>
              <a:srgbClr val="BCB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279311" y="3356330"/>
              <a:ext cx="63500" cy="8890"/>
            </a:xfrm>
            <a:custGeom>
              <a:avLst/>
              <a:gdLst/>
              <a:ahLst/>
              <a:cxnLst/>
              <a:rect l="l" t="t" r="r" b="b"/>
              <a:pathLst>
                <a:path w="63500" h="8889">
                  <a:moveTo>
                    <a:pt x="63334" y="0"/>
                  </a:moveTo>
                  <a:lnTo>
                    <a:pt x="0" y="0"/>
                  </a:lnTo>
                  <a:lnTo>
                    <a:pt x="0" y="8280"/>
                  </a:lnTo>
                  <a:lnTo>
                    <a:pt x="63334" y="8280"/>
                  </a:lnTo>
                  <a:lnTo>
                    <a:pt x="63334" y="0"/>
                  </a:lnTo>
                  <a:close/>
                </a:path>
              </a:pathLst>
            </a:custGeom>
            <a:solidFill>
              <a:srgbClr val="3839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350129" y="3187576"/>
              <a:ext cx="182245" cy="200025"/>
            </a:xfrm>
            <a:custGeom>
              <a:avLst/>
              <a:gdLst/>
              <a:ahLst/>
              <a:cxnLst/>
              <a:rect l="l" t="t" r="r" b="b"/>
              <a:pathLst>
                <a:path w="182245" h="200025">
                  <a:moveTo>
                    <a:pt x="180301" y="0"/>
                  </a:moveTo>
                  <a:lnTo>
                    <a:pt x="1473" y="0"/>
                  </a:lnTo>
                  <a:lnTo>
                    <a:pt x="0" y="1498"/>
                  </a:lnTo>
                  <a:lnTo>
                    <a:pt x="0" y="3314"/>
                  </a:lnTo>
                  <a:lnTo>
                    <a:pt x="0" y="198539"/>
                  </a:lnTo>
                  <a:lnTo>
                    <a:pt x="1473" y="200025"/>
                  </a:lnTo>
                  <a:lnTo>
                    <a:pt x="180301" y="200025"/>
                  </a:lnTo>
                  <a:lnTo>
                    <a:pt x="181711" y="198602"/>
                  </a:lnTo>
                  <a:lnTo>
                    <a:pt x="181711" y="1422"/>
                  </a:lnTo>
                  <a:lnTo>
                    <a:pt x="180301" y="0"/>
                  </a:lnTo>
                  <a:close/>
                </a:path>
              </a:pathLst>
            </a:custGeom>
            <a:solidFill>
              <a:srgbClr val="D14A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196383" y="3187576"/>
              <a:ext cx="75565" cy="200025"/>
            </a:xfrm>
            <a:custGeom>
              <a:avLst/>
              <a:gdLst/>
              <a:ahLst/>
              <a:cxnLst/>
              <a:rect l="l" t="t" r="r" b="b"/>
              <a:pathLst>
                <a:path w="75564" h="200025">
                  <a:moveTo>
                    <a:pt x="74142" y="0"/>
                  </a:moveTo>
                  <a:lnTo>
                    <a:pt x="1473" y="0"/>
                  </a:lnTo>
                  <a:lnTo>
                    <a:pt x="0" y="1498"/>
                  </a:lnTo>
                  <a:lnTo>
                    <a:pt x="0" y="3314"/>
                  </a:lnTo>
                  <a:lnTo>
                    <a:pt x="0" y="198539"/>
                  </a:lnTo>
                  <a:lnTo>
                    <a:pt x="1473" y="200025"/>
                  </a:lnTo>
                  <a:lnTo>
                    <a:pt x="74142" y="200025"/>
                  </a:lnTo>
                  <a:lnTo>
                    <a:pt x="75539" y="198602"/>
                  </a:lnTo>
                  <a:lnTo>
                    <a:pt x="75539" y="1422"/>
                  </a:lnTo>
                  <a:lnTo>
                    <a:pt x="74142" y="0"/>
                  </a:lnTo>
                  <a:close/>
                </a:path>
              </a:pathLst>
            </a:custGeom>
            <a:solidFill>
              <a:srgbClr val="D5D5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204089" y="3195903"/>
              <a:ext cx="60325" cy="66675"/>
            </a:xfrm>
            <a:custGeom>
              <a:avLst/>
              <a:gdLst/>
              <a:ahLst/>
              <a:cxnLst/>
              <a:rect l="l" t="t" r="r" b="b"/>
              <a:pathLst>
                <a:path w="60325" h="66675">
                  <a:moveTo>
                    <a:pt x="60147" y="25006"/>
                  </a:moveTo>
                  <a:lnTo>
                    <a:pt x="0" y="25006"/>
                  </a:lnTo>
                  <a:lnTo>
                    <a:pt x="0" y="66662"/>
                  </a:lnTo>
                  <a:lnTo>
                    <a:pt x="60147" y="66662"/>
                  </a:lnTo>
                  <a:lnTo>
                    <a:pt x="60147" y="25006"/>
                  </a:lnTo>
                  <a:close/>
                </a:path>
                <a:path w="60325" h="66675">
                  <a:moveTo>
                    <a:pt x="60147" y="0"/>
                  </a:moveTo>
                  <a:lnTo>
                    <a:pt x="0" y="0"/>
                  </a:lnTo>
                  <a:lnTo>
                    <a:pt x="0" y="7175"/>
                  </a:lnTo>
                  <a:lnTo>
                    <a:pt x="60147" y="7175"/>
                  </a:lnTo>
                  <a:lnTo>
                    <a:pt x="60147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6355791" y="3195903"/>
              <a:ext cx="170815" cy="66675"/>
            </a:xfrm>
            <a:custGeom>
              <a:avLst/>
              <a:gdLst/>
              <a:ahLst/>
              <a:cxnLst/>
              <a:rect l="l" t="t" r="r" b="b"/>
              <a:pathLst>
                <a:path w="170815" h="66675">
                  <a:moveTo>
                    <a:pt x="170370" y="25006"/>
                  </a:moveTo>
                  <a:lnTo>
                    <a:pt x="0" y="25006"/>
                  </a:lnTo>
                  <a:lnTo>
                    <a:pt x="0" y="66662"/>
                  </a:lnTo>
                  <a:lnTo>
                    <a:pt x="170370" y="66662"/>
                  </a:lnTo>
                  <a:lnTo>
                    <a:pt x="170370" y="25006"/>
                  </a:lnTo>
                  <a:close/>
                </a:path>
                <a:path w="170815" h="66675">
                  <a:moveTo>
                    <a:pt x="170370" y="0"/>
                  </a:moveTo>
                  <a:lnTo>
                    <a:pt x="0" y="0"/>
                  </a:lnTo>
                  <a:lnTo>
                    <a:pt x="0" y="7175"/>
                  </a:lnTo>
                  <a:lnTo>
                    <a:pt x="170370" y="7175"/>
                  </a:lnTo>
                  <a:lnTo>
                    <a:pt x="170370" y="0"/>
                  </a:lnTo>
                  <a:close/>
                </a:path>
              </a:pathLst>
            </a:custGeom>
            <a:solidFill>
              <a:srgbClr val="EB6F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6204089" y="3314217"/>
              <a:ext cx="60325" cy="41910"/>
            </a:xfrm>
            <a:custGeom>
              <a:avLst/>
              <a:gdLst/>
              <a:ahLst/>
              <a:cxnLst/>
              <a:rect l="l" t="t" r="r" b="b"/>
              <a:pathLst>
                <a:path w="60325" h="41910">
                  <a:moveTo>
                    <a:pt x="60147" y="0"/>
                  </a:moveTo>
                  <a:lnTo>
                    <a:pt x="0" y="0"/>
                  </a:lnTo>
                  <a:lnTo>
                    <a:pt x="0" y="41668"/>
                  </a:lnTo>
                  <a:lnTo>
                    <a:pt x="60147" y="41668"/>
                  </a:lnTo>
                  <a:lnTo>
                    <a:pt x="60147" y="0"/>
                  </a:lnTo>
                  <a:close/>
                </a:path>
              </a:pathLst>
            </a:custGeom>
            <a:solidFill>
              <a:srgbClr val="BCB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6355803" y="3314217"/>
              <a:ext cx="170815" cy="41910"/>
            </a:xfrm>
            <a:custGeom>
              <a:avLst/>
              <a:gdLst/>
              <a:ahLst/>
              <a:cxnLst/>
              <a:rect l="l" t="t" r="r" b="b"/>
              <a:pathLst>
                <a:path w="170815" h="41910">
                  <a:moveTo>
                    <a:pt x="170370" y="0"/>
                  </a:moveTo>
                  <a:lnTo>
                    <a:pt x="0" y="0"/>
                  </a:lnTo>
                  <a:lnTo>
                    <a:pt x="0" y="41668"/>
                  </a:lnTo>
                  <a:lnTo>
                    <a:pt x="170370" y="41668"/>
                  </a:lnTo>
                  <a:lnTo>
                    <a:pt x="170370" y="0"/>
                  </a:lnTo>
                  <a:close/>
                </a:path>
              </a:pathLst>
            </a:custGeom>
            <a:solidFill>
              <a:srgbClr val="B730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6204089" y="3369805"/>
              <a:ext cx="60325" cy="9525"/>
            </a:xfrm>
            <a:custGeom>
              <a:avLst/>
              <a:gdLst/>
              <a:ahLst/>
              <a:cxnLst/>
              <a:rect l="l" t="t" r="r" b="b"/>
              <a:pathLst>
                <a:path w="60325" h="9525">
                  <a:moveTo>
                    <a:pt x="60147" y="0"/>
                  </a:moveTo>
                  <a:lnTo>
                    <a:pt x="0" y="0"/>
                  </a:lnTo>
                  <a:lnTo>
                    <a:pt x="0" y="9512"/>
                  </a:lnTo>
                  <a:lnTo>
                    <a:pt x="60147" y="9512"/>
                  </a:lnTo>
                  <a:lnTo>
                    <a:pt x="60147" y="0"/>
                  </a:lnTo>
                  <a:close/>
                </a:path>
              </a:pathLst>
            </a:custGeom>
            <a:solidFill>
              <a:srgbClr val="3839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6355803" y="3369805"/>
              <a:ext cx="170815" cy="9525"/>
            </a:xfrm>
            <a:custGeom>
              <a:avLst/>
              <a:gdLst/>
              <a:ahLst/>
              <a:cxnLst/>
              <a:rect l="l" t="t" r="r" b="b"/>
              <a:pathLst>
                <a:path w="170815" h="9525">
                  <a:moveTo>
                    <a:pt x="170370" y="0"/>
                  </a:moveTo>
                  <a:lnTo>
                    <a:pt x="0" y="0"/>
                  </a:lnTo>
                  <a:lnTo>
                    <a:pt x="0" y="9512"/>
                  </a:lnTo>
                  <a:lnTo>
                    <a:pt x="170370" y="9512"/>
                  </a:lnTo>
                  <a:lnTo>
                    <a:pt x="170370" y="0"/>
                  </a:lnTo>
                  <a:close/>
                </a:path>
              </a:pathLst>
            </a:custGeom>
            <a:solidFill>
              <a:srgbClr val="5B06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6039777" y="3200628"/>
              <a:ext cx="310515" cy="173990"/>
            </a:xfrm>
            <a:custGeom>
              <a:avLst/>
              <a:gdLst/>
              <a:ahLst/>
              <a:cxnLst/>
              <a:rect l="l" t="t" r="r" b="b"/>
              <a:pathLst>
                <a:path w="310514" h="173989">
                  <a:moveTo>
                    <a:pt x="17094" y="41109"/>
                  </a:moveTo>
                  <a:lnTo>
                    <a:pt x="0" y="41109"/>
                  </a:lnTo>
                  <a:lnTo>
                    <a:pt x="0" y="134429"/>
                  </a:lnTo>
                  <a:lnTo>
                    <a:pt x="17094" y="134429"/>
                  </a:lnTo>
                  <a:lnTo>
                    <a:pt x="17094" y="41109"/>
                  </a:lnTo>
                  <a:close/>
                </a:path>
                <a:path w="310514" h="173989">
                  <a:moveTo>
                    <a:pt x="239547" y="0"/>
                  </a:moveTo>
                  <a:lnTo>
                    <a:pt x="232143" y="0"/>
                  </a:lnTo>
                  <a:lnTo>
                    <a:pt x="232143" y="173926"/>
                  </a:lnTo>
                  <a:lnTo>
                    <a:pt x="239547" y="173926"/>
                  </a:lnTo>
                  <a:lnTo>
                    <a:pt x="239547" y="0"/>
                  </a:lnTo>
                  <a:close/>
                </a:path>
                <a:path w="310514" h="173989">
                  <a:moveTo>
                    <a:pt x="310261" y="0"/>
                  </a:moveTo>
                  <a:lnTo>
                    <a:pt x="302869" y="0"/>
                  </a:lnTo>
                  <a:lnTo>
                    <a:pt x="302869" y="173926"/>
                  </a:lnTo>
                  <a:lnTo>
                    <a:pt x="310261" y="173926"/>
                  </a:lnTo>
                  <a:lnTo>
                    <a:pt x="310261" y="0"/>
                  </a:lnTo>
                  <a:close/>
                </a:path>
              </a:pathLst>
            </a:custGeom>
            <a:solidFill>
              <a:srgbClr val="BCB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5969520" y="3241738"/>
              <a:ext cx="70485" cy="93345"/>
            </a:xfrm>
            <a:custGeom>
              <a:avLst/>
              <a:gdLst/>
              <a:ahLst/>
              <a:cxnLst/>
              <a:rect l="l" t="t" r="r" b="b"/>
              <a:pathLst>
                <a:path w="70485" h="93345">
                  <a:moveTo>
                    <a:pt x="70256" y="0"/>
                  </a:moveTo>
                  <a:lnTo>
                    <a:pt x="0" y="0"/>
                  </a:lnTo>
                  <a:lnTo>
                    <a:pt x="0" y="93319"/>
                  </a:lnTo>
                  <a:lnTo>
                    <a:pt x="70256" y="93319"/>
                  </a:lnTo>
                  <a:lnTo>
                    <a:pt x="70256" y="0"/>
                  </a:lnTo>
                  <a:close/>
                </a:path>
              </a:pathLst>
            </a:custGeom>
            <a:solidFill>
              <a:srgbClr val="3839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5979197" y="3305301"/>
              <a:ext cx="51435" cy="17145"/>
            </a:xfrm>
            <a:custGeom>
              <a:avLst/>
              <a:gdLst/>
              <a:ahLst/>
              <a:cxnLst/>
              <a:rect l="l" t="t" r="r" b="b"/>
              <a:pathLst>
                <a:path w="51435" h="17145">
                  <a:moveTo>
                    <a:pt x="50926" y="0"/>
                  </a:moveTo>
                  <a:lnTo>
                    <a:pt x="0" y="0"/>
                  </a:lnTo>
                  <a:lnTo>
                    <a:pt x="0" y="16890"/>
                  </a:lnTo>
                  <a:lnTo>
                    <a:pt x="50926" y="16890"/>
                  </a:lnTo>
                  <a:lnTo>
                    <a:pt x="50926" y="0"/>
                  </a:lnTo>
                  <a:close/>
                </a:path>
              </a:pathLst>
            </a:custGeom>
            <a:solidFill>
              <a:srgbClr val="2728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5979198" y="3252990"/>
              <a:ext cx="194310" cy="69215"/>
            </a:xfrm>
            <a:custGeom>
              <a:avLst/>
              <a:gdLst/>
              <a:ahLst/>
              <a:cxnLst/>
              <a:rect l="l" t="t" r="r" b="b"/>
              <a:pathLst>
                <a:path w="194310" h="69214">
                  <a:moveTo>
                    <a:pt x="50927" y="1371"/>
                  </a:moveTo>
                  <a:lnTo>
                    <a:pt x="0" y="1371"/>
                  </a:lnTo>
                  <a:lnTo>
                    <a:pt x="0" y="18288"/>
                  </a:lnTo>
                  <a:lnTo>
                    <a:pt x="50927" y="18288"/>
                  </a:lnTo>
                  <a:lnTo>
                    <a:pt x="50927" y="1371"/>
                  </a:lnTo>
                  <a:close/>
                </a:path>
                <a:path w="194310" h="69214">
                  <a:moveTo>
                    <a:pt x="107886" y="0"/>
                  </a:moveTo>
                  <a:lnTo>
                    <a:pt x="77673" y="0"/>
                  </a:lnTo>
                  <a:lnTo>
                    <a:pt x="77673" y="69202"/>
                  </a:lnTo>
                  <a:lnTo>
                    <a:pt x="107886" y="69202"/>
                  </a:lnTo>
                  <a:lnTo>
                    <a:pt x="107886" y="0"/>
                  </a:lnTo>
                  <a:close/>
                </a:path>
                <a:path w="194310" h="69214">
                  <a:moveTo>
                    <a:pt x="150990" y="0"/>
                  </a:moveTo>
                  <a:lnTo>
                    <a:pt x="120764" y="0"/>
                  </a:lnTo>
                  <a:lnTo>
                    <a:pt x="120764" y="69202"/>
                  </a:lnTo>
                  <a:lnTo>
                    <a:pt x="150990" y="69202"/>
                  </a:lnTo>
                  <a:lnTo>
                    <a:pt x="150990" y="0"/>
                  </a:lnTo>
                  <a:close/>
                </a:path>
                <a:path w="194310" h="69214">
                  <a:moveTo>
                    <a:pt x="194106" y="0"/>
                  </a:moveTo>
                  <a:lnTo>
                    <a:pt x="163880" y="0"/>
                  </a:lnTo>
                  <a:lnTo>
                    <a:pt x="163880" y="69202"/>
                  </a:lnTo>
                  <a:lnTo>
                    <a:pt x="194106" y="69202"/>
                  </a:lnTo>
                  <a:lnTo>
                    <a:pt x="194106" y="0"/>
                  </a:lnTo>
                  <a:close/>
                </a:path>
              </a:pathLst>
            </a:custGeom>
            <a:solidFill>
              <a:srgbClr val="BCB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6063450" y="3258273"/>
              <a:ext cx="103505" cy="57150"/>
            </a:xfrm>
            <a:custGeom>
              <a:avLst/>
              <a:gdLst/>
              <a:ahLst/>
              <a:cxnLst/>
              <a:rect l="l" t="t" r="r" b="b"/>
              <a:pathLst>
                <a:path w="103504" h="57150">
                  <a:moveTo>
                    <a:pt x="17068" y="51130"/>
                  </a:moveTo>
                  <a:lnTo>
                    <a:pt x="0" y="51130"/>
                  </a:lnTo>
                  <a:lnTo>
                    <a:pt x="0" y="57061"/>
                  </a:lnTo>
                  <a:lnTo>
                    <a:pt x="17068" y="57061"/>
                  </a:lnTo>
                  <a:lnTo>
                    <a:pt x="17068" y="51130"/>
                  </a:lnTo>
                  <a:close/>
                </a:path>
                <a:path w="103504" h="57150">
                  <a:moveTo>
                    <a:pt x="17068" y="0"/>
                  </a:moveTo>
                  <a:lnTo>
                    <a:pt x="0" y="0"/>
                  </a:lnTo>
                  <a:lnTo>
                    <a:pt x="0" y="17284"/>
                  </a:lnTo>
                  <a:lnTo>
                    <a:pt x="17068" y="17284"/>
                  </a:lnTo>
                  <a:lnTo>
                    <a:pt x="17068" y="0"/>
                  </a:lnTo>
                  <a:close/>
                </a:path>
                <a:path w="103504" h="57150">
                  <a:moveTo>
                    <a:pt x="60159" y="51130"/>
                  </a:moveTo>
                  <a:lnTo>
                    <a:pt x="43091" y="51130"/>
                  </a:lnTo>
                  <a:lnTo>
                    <a:pt x="43091" y="57061"/>
                  </a:lnTo>
                  <a:lnTo>
                    <a:pt x="60159" y="57061"/>
                  </a:lnTo>
                  <a:lnTo>
                    <a:pt x="60159" y="51130"/>
                  </a:lnTo>
                  <a:close/>
                </a:path>
                <a:path w="103504" h="57150">
                  <a:moveTo>
                    <a:pt x="60159" y="0"/>
                  </a:moveTo>
                  <a:lnTo>
                    <a:pt x="43091" y="0"/>
                  </a:lnTo>
                  <a:lnTo>
                    <a:pt x="43091" y="17284"/>
                  </a:lnTo>
                  <a:lnTo>
                    <a:pt x="60159" y="17284"/>
                  </a:lnTo>
                  <a:lnTo>
                    <a:pt x="60159" y="0"/>
                  </a:lnTo>
                  <a:close/>
                </a:path>
                <a:path w="103504" h="57150">
                  <a:moveTo>
                    <a:pt x="103276" y="51130"/>
                  </a:moveTo>
                  <a:lnTo>
                    <a:pt x="86220" y="51130"/>
                  </a:lnTo>
                  <a:lnTo>
                    <a:pt x="86220" y="57061"/>
                  </a:lnTo>
                  <a:lnTo>
                    <a:pt x="103276" y="57061"/>
                  </a:lnTo>
                  <a:lnTo>
                    <a:pt x="103276" y="51130"/>
                  </a:lnTo>
                  <a:close/>
                </a:path>
                <a:path w="103504" h="57150">
                  <a:moveTo>
                    <a:pt x="103276" y="0"/>
                  </a:moveTo>
                  <a:lnTo>
                    <a:pt x="86220" y="0"/>
                  </a:lnTo>
                  <a:lnTo>
                    <a:pt x="86220" y="17284"/>
                  </a:lnTo>
                  <a:lnTo>
                    <a:pt x="103276" y="17284"/>
                  </a:lnTo>
                  <a:lnTo>
                    <a:pt x="103276" y="0"/>
                  </a:lnTo>
                  <a:close/>
                </a:path>
              </a:pathLst>
            </a:custGeom>
            <a:solidFill>
              <a:srgbClr val="D5D5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6063450" y="3263950"/>
              <a:ext cx="103505" cy="6350"/>
            </a:xfrm>
            <a:custGeom>
              <a:avLst/>
              <a:gdLst/>
              <a:ahLst/>
              <a:cxnLst/>
              <a:rect l="l" t="t" r="r" b="b"/>
              <a:pathLst>
                <a:path w="103504" h="6350">
                  <a:moveTo>
                    <a:pt x="17068" y="0"/>
                  </a:moveTo>
                  <a:lnTo>
                    <a:pt x="0" y="0"/>
                  </a:lnTo>
                  <a:lnTo>
                    <a:pt x="0" y="5930"/>
                  </a:lnTo>
                  <a:lnTo>
                    <a:pt x="17068" y="5930"/>
                  </a:lnTo>
                  <a:lnTo>
                    <a:pt x="17068" y="0"/>
                  </a:lnTo>
                  <a:close/>
                </a:path>
                <a:path w="103504" h="6350">
                  <a:moveTo>
                    <a:pt x="60159" y="0"/>
                  </a:moveTo>
                  <a:lnTo>
                    <a:pt x="43091" y="0"/>
                  </a:lnTo>
                  <a:lnTo>
                    <a:pt x="43091" y="5930"/>
                  </a:lnTo>
                  <a:lnTo>
                    <a:pt x="60159" y="5930"/>
                  </a:lnTo>
                  <a:lnTo>
                    <a:pt x="60159" y="0"/>
                  </a:lnTo>
                  <a:close/>
                </a:path>
                <a:path w="103504" h="6350">
                  <a:moveTo>
                    <a:pt x="103276" y="0"/>
                  </a:moveTo>
                  <a:lnTo>
                    <a:pt x="86220" y="0"/>
                  </a:lnTo>
                  <a:lnTo>
                    <a:pt x="86220" y="5930"/>
                  </a:lnTo>
                  <a:lnTo>
                    <a:pt x="103276" y="5930"/>
                  </a:lnTo>
                  <a:lnTo>
                    <a:pt x="103276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6087084" y="3252990"/>
              <a:ext cx="13335" cy="69215"/>
            </a:xfrm>
            <a:custGeom>
              <a:avLst/>
              <a:gdLst/>
              <a:ahLst/>
              <a:cxnLst/>
              <a:rect l="l" t="t" r="r" b="b"/>
              <a:pathLst>
                <a:path w="13335" h="69214">
                  <a:moveTo>
                    <a:pt x="12877" y="0"/>
                  </a:moveTo>
                  <a:lnTo>
                    <a:pt x="0" y="0"/>
                  </a:lnTo>
                  <a:lnTo>
                    <a:pt x="0" y="69202"/>
                  </a:lnTo>
                  <a:lnTo>
                    <a:pt x="12877" y="69202"/>
                  </a:lnTo>
                  <a:lnTo>
                    <a:pt x="12877" y="0"/>
                  </a:lnTo>
                  <a:close/>
                </a:path>
              </a:pathLst>
            </a:custGeom>
            <a:solidFill>
              <a:srgbClr val="A3A3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6087084" y="3252990"/>
              <a:ext cx="13335" cy="69215"/>
            </a:xfrm>
            <a:custGeom>
              <a:avLst/>
              <a:gdLst/>
              <a:ahLst/>
              <a:cxnLst/>
              <a:rect l="l" t="t" r="r" b="b"/>
              <a:pathLst>
                <a:path w="13335" h="69214">
                  <a:moveTo>
                    <a:pt x="12877" y="5283"/>
                  </a:moveTo>
                  <a:lnTo>
                    <a:pt x="12865" y="0"/>
                  </a:lnTo>
                  <a:lnTo>
                    <a:pt x="11430" y="0"/>
                  </a:lnTo>
                  <a:lnTo>
                    <a:pt x="11430" y="5283"/>
                  </a:lnTo>
                  <a:lnTo>
                    <a:pt x="11430" y="22567"/>
                  </a:lnTo>
                  <a:lnTo>
                    <a:pt x="11430" y="56413"/>
                  </a:lnTo>
                  <a:lnTo>
                    <a:pt x="1473" y="56413"/>
                  </a:lnTo>
                  <a:lnTo>
                    <a:pt x="1473" y="22567"/>
                  </a:lnTo>
                  <a:lnTo>
                    <a:pt x="11430" y="22567"/>
                  </a:lnTo>
                  <a:lnTo>
                    <a:pt x="11430" y="5283"/>
                  </a:lnTo>
                  <a:lnTo>
                    <a:pt x="1473" y="5283"/>
                  </a:lnTo>
                  <a:lnTo>
                    <a:pt x="1473" y="0"/>
                  </a:lnTo>
                  <a:lnTo>
                    <a:pt x="0" y="0"/>
                  </a:lnTo>
                  <a:lnTo>
                    <a:pt x="0" y="69202"/>
                  </a:lnTo>
                  <a:lnTo>
                    <a:pt x="1473" y="69202"/>
                  </a:lnTo>
                  <a:lnTo>
                    <a:pt x="1473" y="62344"/>
                  </a:lnTo>
                  <a:lnTo>
                    <a:pt x="11430" y="62344"/>
                  </a:lnTo>
                  <a:lnTo>
                    <a:pt x="11430" y="69202"/>
                  </a:lnTo>
                  <a:lnTo>
                    <a:pt x="12865" y="69202"/>
                  </a:lnTo>
                  <a:lnTo>
                    <a:pt x="12865" y="62344"/>
                  </a:lnTo>
                  <a:lnTo>
                    <a:pt x="12877" y="56413"/>
                  </a:lnTo>
                  <a:lnTo>
                    <a:pt x="12865" y="22567"/>
                  </a:lnTo>
                  <a:lnTo>
                    <a:pt x="12877" y="5283"/>
                  </a:lnTo>
                  <a:close/>
                </a:path>
              </a:pathLst>
            </a:custGeom>
            <a:solidFill>
              <a:srgbClr val="9292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6088544" y="3263950"/>
              <a:ext cx="10160" cy="6350"/>
            </a:xfrm>
            <a:custGeom>
              <a:avLst/>
              <a:gdLst/>
              <a:ahLst/>
              <a:cxnLst/>
              <a:rect l="l" t="t" r="r" b="b"/>
              <a:pathLst>
                <a:path w="10160" h="6350">
                  <a:moveTo>
                    <a:pt x="9969" y="0"/>
                  </a:moveTo>
                  <a:lnTo>
                    <a:pt x="0" y="0"/>
                  </a:lnTo>
                  <a:lnTo>
                    <a:pt x="0" y="5930"/>
                  </a:lnTo>
                  <a:lnTo>
                    <a:pt x="9969" y="5930"/>
                  </a:lnTo>
                  <a:lnTo>
                    <a:pt x="9969" y="0"/>
                  </a:lnTo>
                  <a:close/>
                </a:path>
              </a:pathLst>
            </a:custGeom>
            <a:solidFill>
              <a:srgbClr val="BCB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6130188" y="3252990"/>
              <a:ext cx="13335" cy="69215"/>
            </a:xfrm>
            <a:custGeom>
              <a:avLst/>
              <a:gdLst/>
              <a:ahLst/>
              <a:cxnLst/>
              <a:rect l="l" t="t" r="r" b="b"/>
              <a:pathLst>
                <a:path w="13335" h="69214">
                  <a:moveTo>
                    <a:pt x="12890" y="0"/>
                  </a:moveTo>
                  <a:lnTo>
                    <a:pt x="0" y="0"/>
                  </a:lnTo>
                  <a:lnTo>
                    <a:pt x="0" y="69202"/>
                  </a:lnTo>
                  <a:lnTo>
                    <a:pt x="12890" y="69202"/>
                  </a:lnTo>
                  <a:lnTo>
                    <a:pt x="12890" y="0"/>
                  </a:lnTo>
                  <a:close/>
                </a:path>
              </a:pathLst>
            </a:custGeom>
            <a:solidFill>
              <a:srgbClr val="A3A3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6130188" y="3252990"/>
              <a:ext cx="13335" cy="69215"/>
            </a:xfrm>
            <a:custGeom>
              <a:avLst/>
              <a:gdLst/>
              <a:ahLst/>
              <a:cxnLst/>
              <a:rect l="l" t="t" r="r" b="b"/>
              <a:pathLst>
                <a:path w="13335" h="69214">
                  <a:moveTo>
                    <a:pt x="12890" y="0"/>
                  </a:moveTo>
                  <a:lnTo>
                    <a:pt x="11417" y="0"/>
                  </a:lnTo>
                  <a:lnTo>
                    <a:pt x="11417" y="5283"/>
                  </a:lnTo>
                  <a:lnTo>
                    <a:pt x="11417" y="22567"/>
                  </a:lnTo>
                  <a:lnTo>
                    <a:pt x="11417" y="56413"/>
                  </a:lnTo>
                  <a:lnTo>
                    <a:pt x="1447" y="56413"/>
                  </a:lnTo>
                  <a:lnTo>
                    <a:pt x="1447" y="22567"/>
                  </a:lnTo>
                  <a:lnTo>
                    <a:pt x="11417" y="22567"/>
                  </a:lnTo>
                  <a:lnTo>
                    <a:pt x="11417" y="5283"/>
                  </a:lnTo>
                  <a:lnTo>
                    <a:pt x="1447" y="5283"/>
                  </a:lnTo>
                  <a:lnTo>
                    <a:pt x="1447" y="0"/>
                  </a:lnTo>
                  <a:lnTo>
                    <a:pt x="0" y="0"/>
                  </a:lnTo>
                  <a:lnTo>
                    <a:pt x="0" y="69202"/>
                  </a:lnTo>
                  <a:lnTo>
                    <a:pt x="1447" y="69202"/>
                  </a:lnTo>
                  <a:lnTo>
                    <a:pt x="1447" y="62344"/>
                  </a:lnTo>
                  <a:lnTo>
                    <a:pt x="11417" y="62344"/>
                  </a:lnTo>
                  <a:lnTo>
                    <a:pt x="11417" y="69202"/>
                  </a:lnTo>
                  <a:lnTo>
                    <a:pt x="12890" y="69202"/>
                  </a:lnTo>
                  <a:lnTo>
                    <a:pt x="12890" y="62344"/>
                  </a:lnTo>
                  <a:lnTo>
                    <a:pt x="12890" y="56413"/>
                  </a:lnTo>
                  <a:lnTo>
                    <a:pt x="12890" y="22567"/>
                  </a:lnTo>
                  <a:lnTo>
                    <a:pt x="12890" y="5283"/>
                  </a:lnTo>
                  <a:lnTo>
                    <a:pt x="12890" y="0"/>
                  </a:lnTo>
                  <a:close/>
                </a:path>
              </a:pathLst>
            </a:custGeom>
            <a:solidFill>
              <a:srgbClr val="9292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6131636" y="3263950"/>
              <a:ext cx="10160" cy="6350"/>
            </a:xfrm>
            <a:custGeom>
              <a:avLst/>
              <a:gdLst/>
              <a:ahLst/>
              <a:cxnLst/>
              <a:rect l="l" t="t" r="r" b="b"/>
              <a:pathLst>
                <a:path w="10160" h="6350">
                  <a:moveTo>
                    <a:pt x="9969" y="0"/>
                  </a:moveTo>
                  <a:lnTo>
                    <a:pt x="0" y="0"/>
                  </a:lnTo>
                  <a:lnTo>
                    <a:pt x="0" y="5930"/>
                  </a:lnTo>
                  <a:lnTo>
                    <a:pt x="9969" y="5930"/>
                  </a:lnTo>
                  <a:lnTo>
                    <a:pt x="9969" y="0"/>
                  </a:lnTo>
                  <a:close/>
                </a:path>
              </a:pathLst>
            </a:custGeom>
            <a:solidFill>
              <a:srgbClr val="BCB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6056871" y="3252990"/>
              <a:ext cx="3175" cy="69215"/>
            </a:xfrm>
            <a:custGeom>
              <a:avLst/>
              <a:gdLst/>
              <a:ahLst/>
              <a:cxnLst/>
              <a:rect l="l" t="t" r="r" b="b"/>
              <a:pathLst>
                <a:path w="3175" h="69214">
                  <a:moveTo>
                    <a:pt x="2819" y="0"/>
                  </a:moveTo>
                  <a:lnTo>
                    <a:pt x="0" y="0"/>
                  </a:lnTo>
                  <a:lnTo>
                    <a:pt x="0" y="69202"/>
                  </a:lnTo>
                  <a:lnTo>
                    <a:pt x="2819" y="69202"/>
                  </a:lnTo>
                  <a:lnTo>
                    <a:pt x="2819" y="0"/>
                  </a:lnTo>
                  <a:close/>
                </a:path>
              </a:pathLst>
            </a:custGeom>
            <a:solidFill>
              <a:srgbClr val="9292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6173317" y="3234499"/>
              <a:ext cx="7620" cy="111125"/>
            </a:xfrm>
            <a:custGeom>
              <a:avLst/>
              <a:gdLst/>
              <a:ahLst/>
              <a:cxnLst/>
              <a:rect l="l" t="t" r="r" b="b"/>
              <a:pathLst>
                <a:path w="7620" h="111125">
                  <a:moveTo>
                    <a:pt x="7162" y="0"/>
                  </a:moveTo>
                  <a:lnTo>
                    <a:pt x="0" y="0"/>
                  </a:lnTo>
                  <a:lnTo>
                    <a:pt x="0" y="110744"/>
                  </a:lnTo>
                  <a:lnTo>
                    <a:pt x="7162" y="110744"/>
                  </a:lnTo>
                  <a:lnTo>
                    <a:pt x="7162" y="0"/>
                  </a:lnTo>
                  <a:close/>
                </a:path>
              </a:pathLst>
            </a:custGeom>
            <a:solidFill>
              <a:srgbClr val="D5D5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5969533" y="3241738"/>
              <a:ext cx="5080" cy="93345"/>
            </a:xfrm>
            <a:custGeom>
              <a:avLst/>
              <a:gdLst/>
              <a:ahLst/>
              <a:cxnLst/>
              <a:rect l="l" t="t" r="r" b="b"/>
              <a:pathLst>
                <a:path w="5079" h="93345">
                  <a:moveTo>
                    <a:pt x="4546" y="0"/>
                  </a:moveTo>
                  <a:lnTo>
                    <a:pt x="0" y="0"/>
                  </a:lnTo>
                  <a:lnTo>
                    <a:pt x="0" y="93319"/>
                  </a:lnTo>
                  <a:lnTo>
                    <a:pt x="4546" y="93319"/>
                  </a:lnTo>
                  <a:lnTo>
                    <a:pt x="4546" y="0"/>
                  </a:lnTo>
                  <a:close/>
                </a:path>
              </a:pathLst>
            </a:custGeom>
            <a:solidFill>
              <a:srgbClr val="2728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6386121" y="3232694"/>
              <a:ext cx="109855" cy="109855"/>
            </a:xfrm>
            <a:custGeom>
              <a:avLst/>
              <a:gdLst/>
              <a:ahLst/>
              <a:cxnLst/>
              <a:rect l="l" t="t" r="r" b="b"/>
              <a:pathLst>
                <a:path w="109854" h="109854">
                  <a:moveTo>
                    <a:pt x="84632" y="0"/>
                  </a:moveTo>
                  <a:lnTo>
                    <a:pt x="25095" y="0"/>
                  </a:lnTo>
                  <a:lnTo>
                    <a:pt x="15334" y="1972"/>
                  </a:lnTo>
                  <a:lnTo>
                    <a:pt x="7356" y="7350"/>
                  </a:lnTo>
                  <a:lnTo>
                    <a:pt x="1974" y="15323"/>
                  </a:lnTo>
                  <a:lnTo>
                    <a:pt x="0" y="25082"/>
                  </a:lnTo>
                  <a:lnTo>
                    <a:pt x="0" y="84645"/>
                  </a:lnTo>
                  <a:lnTo>
                    <a:pt x="84632" y="109740"/>
                  </a:lnTo>
                  <a:lnTo>
                    <a:pt x="94404" y="107760"/>
                  </a:lnTo>
                  <a:lnTo>
                    <a:pt x="102382" y="102379"/>
                  </a:lnTo>
                  <a:lnTo>
                    <a:pt x="107762" y="94404"/>
                  </a:lnTo>
                  <a:lnTo>
                    <a:pt x="109740" y="84645"/>
                  </a:lnTo>
                  <a:lnTo>
                    <a:pt x="109740" y="25082"/>
                  </a:lnTo>
                  <a:lnTo>
                    <a:pt x="107762" y="15317"/>
                  </a:lnTo>
                  <a:lnTo>
                    <a:pt x="102382" y="7345"/>
                  </a:lnTo>
                  <a:lnTo>
                    <a:pt x="94404" y="1970"/>
                  </a:lnTo>
                  <a:lnTo>
                    <a:pt x="84632" y="0"/>
                  </a:lnTo>
                  <a:close/>
                </a:path>
              </a:pathLst>
            </a:custGeom>
            <a:solidFill>
              <a:srgbClr val="D14A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6391292" y="3237876"/>
              <a:ext cx="99695" cy="99695"/>
            </a:xfrm>
            <a:custGeom>
              <a:avLst/>
              <a:gdLst/>
              <a:ahLst/>
              <a:cxnLst/>
              <a:rect l="l" t="t" r="r" b="b"/>
              <a:pathLst>
                <a:path w="99695" h="99695">
                  <a:moveTo>
                    <a:pt x="76657" y="12"/>
                  </a:moveTo>
                  <a:lnTo>
                    <a:pt x="22733" y="0"/>
                  </a:lnTo>
                  <a:lnTo>
                    <a:pt x="0" y="22720"/>
                  </a:lnTo>
                  <a:lnTo>
                    <a:pt x="12" y="76657"/>
                  </a:lnTo>
                  <a:lnTo>
                    <a:pt x="1798" y="85495"/>
                  </a:lnTo>
                  <a:lnTo>
                    <a:pt x="6667" y="92716"/>
                  </a:lnTo>
                  <a:lnTo>
                    <a:pt x="13889" y="97584"/>
                  </a:lnTo>
                  <a:lnTo>
                    <a:pt x="22733" y="99364"/>
                  </a:lnTo>
                  <a:lnTo>
                    <a:pt x="76644" y="99364"/>
                  </a:lnTo>
                  <a:lnTo>
                    <a:pt x="85489" y="97579"/>
                  </a:lnTo>
                  <a:lnTo>
                    <a:pt x="92714" y="92708"/>
                  </a:lnTo>
                  <a:lnTo>
                    <a:pt x="97584" y="85482"/>
                  </a:lnTo>
                  <a:lnTo>
                    <a:pt x="99364" y="76631"/>
                  </a:lnTo>
                  <a:lnTo>
                    <a:pt x="99364" y="22720"/>
                  </a:lnTo>
                  <a:lnTo>
                    <a:pt x="97584" y="13882"/>
                  </a:lnTo>
                  <a:lnTo>
                    <a:pt x="92716" y="6661"/>
                  </a:lnTo>
                  <a:lnTo>
                    <a:pt x="85495" y="1792"/>
                  </a:lnTo>
                  <a:lnTo>
                    <a:pt x="76657" y="12"/>
                  </a:lnTo>
                  <a:close/>
                </a:path>
              </a:pathLst>
            </a:custGeom>
            <a:solidFill>
              <a:srgbClr val="EB6F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6401251" y="3247822"/>
              <a:ext cx="80010" cy="80010"/>
            </a:xfrm>
            <a:custGeom>
              <a:avLst/>
              <a:gdLst/>
              <a:ahLst/>
              <a:cxnLst/>
              <a:rect l="l" t="t" r="r" b="b"/>
              <a:pathLst>
                <a:path w="80010" h="80010">
                  <a:moveTo>
                    <a:pt x="61302" y="0"/>
                  </a:moveTo>
                  <a:lnTo>
                    <a:pt x="18173" y="0"/>
                  </a:lnTo>
                  <a:lnTo>
                    <a:pt x="11096" y="1428"/>
                  </a:lnTo>
                  <a:lnTo>
                    <a:pt x="5319" y="5322"/>
                  </a:lnTo>
                  <a:lnTo>
                    <a:pt x="1426" y="11096"/>
                  </a:lnTo>
                  <a:lnTo>
                    <a:pt x="0" y="18161"/>
                  </a:lnTo>
                  <a:lnTo>
                    <a:pt x="0" y="61290"/>
                  </a:lnTo>
                  <a:lnTo>
                    <a:pt x="1426" y="68376"/>
                  </a:lnTo>
                  <a:lnTo>
                    <a:pt x="5318" y="74160"/>
                  </a:lnTo>
                  <a:lnTo>
                    <a:pt x="11090" y="78054"/>
                  </a:lnTo>
                  <a:lnTo>
                    <a:pt x="18160" y="79476"/>
                  </a:lnTo>
                  <a:lnTo>
                    <a:pt x="61302" y="79476"/>
                  </a:lnTo>
                  <a:lnTo>
                    <a:pt x="68376" y="78049"/>
                  </a:lnTo>
                  <a:lnTo>
                    <a:pt x="74156" y="74155"/>
                  </a:lnTo>
                  <a:lnTo>
                    <a:pt x="78053" y="68375"/>
                  </a:lnTo>
                  <a:lnTo>
                    <a:pt x="79476" y="61290"/>
                  </a:lnTo>
                  <a:lnTo>
                    <a:pt x="79476" y="18161"/>
                  </a:lnTo>
                  <a:lnTo>
                    <a:pt x="78053" y="11099"/>
                  </a:lnTo>
                  <a:lnTo>
                    <a:pt x="74156" y="5322"/>
                  </a:lnTo>
                  <a:lnTo>
                    <a:pt x="68376" y="1424"/>
                  </a:lnTo>
                  <a:lnTo>
                    <a:pt x="61302" y="0"/>
                  </a:lnTo>
                  <a:close/>
                </a:path>
              </a:pathLst>
            </a:custGeom>
            <a:solidFill>
              <a:srgbClr val="5B06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6403713" y="3250291"/>
              <a:ext cx="74930" cy="74930"/>
            </a:xfrm>
            <a:custGeom>
              <a:avLst/>
              <a:gdLst/>
              <a:ahLst/>
              <a:cxnLst/>
              <a:rect l="l" t="t" r="r" b="b"/>
              <a:pathLst>
                <a:path w="74929" h="74929">
                  <a:moveTo>
                    <a:pt x="66916" y="12"/>
                  </a:moveTo>
                  <a:lnTo>
                    <a:pt x="17043" y="0"/>
                  </a:lnTo>
                  <a:lnTo>
                    <a:pt x="7645" y="0"/>
                  </a:lnTo>
                  <a:lnTo>
                    <a:pt x="0" y="7632"/>
                  </a:lnTo>
                  <a:lnTo>
                    <a:pt x="0" y="66903"/>
                  </a:lnTo>
                  <a:lnTo>
                    <a:pt x="7645" y="74523"/>
                  </a:lnTo>
                  <a:lnTo>
                    <a:pt x="66916" y="74523"/>
                  </a:lnTo>
                  <a:lnTo>
                    <a:pt x="74536" y="66890"/>
                  </a:lnTo>
                  <a:lnTo>
                    <a:pt x="74536" y="7632"/>
                  </a:lnTo>
                  <a:lnTo>
                    <a:pt x="66916" y="12"/>
                  </a:lnTo>
                  <a:close/>
                </a:path>
              </a:pathLst>
            </a:custGeom>
            <a:solidFill>
              <a:srgbClr val="D5D5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6403721" y="3250298"/>
              <a:ext cx="74930" cy="69850"/>
            </a:xfrm>
            <a:custGeom>
              <a:avLst/>
              <a:gdLst/>
              <a:ahLst/>
              <a:cxnLst/>
              <a:rect l="l" t="t" r="r" b="b"/>
              <a:pathLst>
                <a:path w="74929" h="69850">
                  <a:moveTo>
                    <a:pt x="52158" y="29032"/>
                  </a:moveTo>
                  <a:lnTo>
                    <a:pt x="45504" y="22364"/>
                  </a:lnTo>
                  <a:lnTo>
                    <a:pt x="37261" y="22364"/>
                  </a:lnTo>
                  <a:lnTo>
                    <a:pt x="29032" y="22364"/>
                  </a:lnTo>
                  <a:lnTo>
                    <a:pt x="22352" y="29019"/>
                  </a:lnTo>
                  <a:lnTo>
                    <a:pt x="22364" y="45491"/>
                  </a:lnTo>
                  <a:lnTo>
                    <a:pt x="29032" y="52184"/>
                  </a:lnTo>
                  <a:lnTo>
                    <a:pt x="45478" y="52171"/>
                  </a:lnTo>
                  <a:lnTo>
                    <a:pt x="52146" y="45491"/>
                  </a:lnTo>
                  <a:lnTo>
                    <a:pt x="52158" y="29032"/>
                  </a:lnTo>
                  <a:close/>
                </a:path>
                <a:path w="74929" h="69850">
                  <a:moveTo>
                    <a:pt x="74523" y="7632"/>
                  </a:moveTo>
                  <a:lnTo>
                    <a:pt x="66903" y="12"/>
                  </a:lnTo>
                  <a:lnTo>
                    <a:pt x="64592" y="12"/>
                  </a:lnTo>
                  <a:lnTo>
                    <a:pt x="64592" y="59588"/>
                  </a:lnTo>
                  <a:lnTo>
                    <a:pt x="59575" y="64579"/>
                  </a:lnTo>
                  <a:lnTo>
                    <a:pt x="41109" y="64592"/>
                  </a:lnTo>
                  <a:lnTo>
                    <a:pt x="39027" y="64592"/>
                  </a:lnTo>
                  <a:lnTo>
                    <a:pt x="14947" y="64592"/>
                  </a:lnTo>
                  <a:lnTo>
                    <a:pt x="9918" y="59588"/>
                  </a:lnTo>
                  <a:lnTo>
                    <a:pt x="9918" y="52120"/>
                  </a:lnTo>
                  <a:lnTo>
                    <a:pt x="19735" y="46786"/>
                  </a:lnTo>
                  <a:lnTo>
                    <a:pt x="18161" y="43942"/>
                  </a:lnTo>
                  <a:lnTo>
                    <a:pt x="17221" y="40741"/>
                  </a:lnTo>
                  <a:lnTo>
                    <a:pt x="17221" y="37261"/>
                  </a:lnTo>
                  <a:lnTo>
                    <a:pt x="18796" y="29464"/>
                  </a:lnTo>
                  <a:lnTo>
                    <a:pt x="23088" y="23101"/>
                  </a:lnTo>
                  <a:lnTo>
                    <a:pt x="29464" y="18808"/>
                  </a:lnTo>
                  <a:lnTo>
                    <a:pt x="37261" y="17221"/>
                  </a:lnTo>
                  <a:lnTo>
                    <a:pt x="44881" y="17233"/>
                  </a:lnTo>
                  <a:lnTo>
                    <a:pt x="51384" y="21526"/>
                  </a:lnTo>
                  <a:lnTo>
                    <a:pt x="54787" y="27749"/>
                  </a:lnTo>
                  <a:lnTo>
                    <a:pt x="64579" y="22453"/>
                  </a:lnTo>
                  <a:lnTo>
                    <a:pt x="64592" y="59588"/>
                  </a:lnTo>
                  <a:lnTo>
                    <a:pt x="64592" y="12"/>
                  </a:lnTo>
                  <a:lnTo>
                    <a:pt x="7632" y="0"/>
                  </a:lnTo>
                  <a:lnTo>
                    <a:pt x="0" y="7632"/>
                  </a:lnTo>
                  <a:lnTo>
                    <a:pt x="0" y="57492"/>
                  </a:lnTo>
                  <a:lnTo>
                    <a:pt x="4965" y="54800"/>
                  </a:lnTo>
                  <a:lnTo>
                    <a:pt x="4965" y="62331"/>
                  </a:lnTo>
                  <a:lnTo>
                    <a:pt x="12179" y="69557"/>
                  </a:lnTo>
                  <a:lnTo>
                    <a:pt x="62318" y="69557"/>
                  </a:lnTo>
                  <a:lnTo>
                    <a:pt x="67284" y="64592"/>
                  </a:lnTo>
                  <a:lnTo>
                    <a:pt x="69545" y="62331"/>
                  </a:lnTo>
                  <a:lnTo>
                    <a:pt x="69519" y="19773"/>
                  </a:lnTo>
                  <a:lnTo>
                    <a:pt x="74523" y="17056"/>
                  </a:lnTo>
                  <a:lnTo>
                    <a:pt x="74523" y="7632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5" name="object 95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2527693" y="5547408"/>
            <a:ext cx="961732" cy="1097663"/>
          </a:xfrm>
          <a:prstGeom prst="rect">
            <a:avLst/>
          </a:prstGeom>
        </p:spPr>
      </p:pic>
      <p:grpSp>
        <p:nvGrpSpPr>
          <p:cNvPr id="96" name="object 96"/>
          <p:cNvGrpSpPr/>
          <p:nvPr/>
        </p:nvGrpSpPr>
        <p:grpSpPr>
          <a:xfrm>
            <a:off x="4772878" y="3846144"/>
            <a:ext cx="1080770" cy="1080770"/>
            <a:chOff x="4772878" y="3846144"/>
            <a:chExt cx="1080770" cy="1080770"/>
          </a:xfrm>
        </p:grpSpPr>
        <p:sp>
          <p:nvSpPr>
            <p:cNvPr id="97" name="object 97"/>
            <p:cNvSpPr/>
            <p:nvPr/>
          </p:nvSpPr>
          <p:spPr>
            <a:xfrm>
              <a:off x="5016715" y="4290434"/>
              <a:ext cx="405130" cy="363855"/>
            </a:xfrm>
            <a:custGeom>
              <a:avLst/>
              <a:gdLst/>
              <a:ahLst/>
              <a:cxnLst/>
              <a:rect l="l" t="t" r="r" b="b"/>
              <a:pathLst>
                <a:path w="405129" h="363854">
                  <a:moveTo>
                    <a:pt x="380047" y="0"/>
                  </a:moveTo>
                  <a:lnTo>
                    <a:pt x="0" y="334975"/>
                  </a:lnTo>
                  <a:lnTo>
                    <a:pt x="25006" y="363347"/>
                  </a:lnTo>
                  <a:lnTo>
                    <a:pt x="405053" y="28371"/>
                  </a:lnTo>
                  <a:lnTo>
                    <a:pt x="380047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5041727" y="4318801"/>
              <a:ext cx="427990" cy="389255"/>
            </a:xfrm>
            <a:custGeom>
              <a:avLst/>
              <a:gdLst/>
              <a:ahLst/>
              <a:cxnLst/>
              <a:rect l="l" t="t" r="r" b="b"/>
              <a:pathLst>
                <a:path w="427989" h="389254">
                  <a:moveTo>
                    <a:pt x="380034" y="0"/>
                  </a:moveTo>
                  <a:lnTo>
                    <a:pt x="0" y="334975"/>
                  </a:lnTo>
                  <a:lnTo>
                    <a:pt x="47612" y="389000"/>
                  </a:lnTo>
                  <a:lnTo>
                    <a:pt x="427659" y="54013"/>
                  </a:lnTo>
                  <a:lnTo>
                    <a:pt x="380034" y="0"/>
                  </a:lnTo>
                  <a:close/>
                </a:path>
              </a:pathLst>
            </a:custGeom>
            <a:solidFill>
              <a:srgbClr val="D6D7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5396759" y="4105374"/>
              <a:ext cx="235585" cy="213995"/>
            </a:xfrm>
            <a:custGeom>
              <a:avLst/>
              <a:gdLst/>
              <a:ahLst/>
              <a:cxnLst/>
              <a:rect l="l" t="t" r="r" b="b"/>
              <a:pathLst>
                <a:path w="235585" h="213995">
                  <a:moveTo>
                    <a:pt x="209956" y="0"/>
                  </a:moveTo>
                  <a:lnTo>
                    <a:pt x="0" y="185064"/>
                  </a:lnTo>
                  <a:lnTo>
                    <a:pt x="25006" y="213423"/>
                  </a:lnTo>
                  <a:lnTo>
                    <a:pt x="234962" y="28371"/>
                  </a:lnTo>
                  <a:lnTo>
                    <a:pt x="209956" y="0"/>
                  </a:lnTo>
                  <a:close/>
                </a:path>
              </a:pathLst>
            </a:custGeom>
            <a:solidFill>
              <a:srgbClr val="EE7A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5421765" y="4133735"/>
              <a:ext cx="257810" cy="239395"/>
            </a:xfrm>
            <a:custGeom>
              <a:avLst/>
              <a:gdLst/>
              <a:ahLst/>
              <a:cxnLst/>
              <a:rect l="l" t="t" r="r" b="b"/>
              <a:pathLst>
                <a:path w="257810" h="239395">
                  <a:moveTo>
                    <a:pt x="209956" y="0"/>
                  </a:moveTo>
                  <a:lnTo>
                    <a:pt x="0" y="185064"/>
                  </a:lnTo>
                  <a:lnTo>
                    <a:pt x="47612" y="239077"/>
                  </a:lnTo>
                  <a:lnTo>
                    <a:pt x="257568" y="54025"/>
                  </a:lnTo>
                  <a:lnTo>
                    <a:pt x="209956" y="0"/>
                  </a:lnTo>
                  <a:close/>
                </a:path>
              </a:pathLst>
            </a:custGeom>
            <a:solidFill>
              <a:srgbClr val="DF72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1" name="object 101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431317" y="4236549"/>
              <a:ext cx="99192" cy="105812"/>
            </a:xfrm>
            <a:prstGeom prst="rect">
              <a:avLst/>
            </a:prstGeom>
          </p:spPr>
        </p:pic>
        <p:pic>
          <p:nvPicPr>
            <p:cNvPr id="102" name="object 102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5012304" y="4624192"/>
              <a:ext cx="84521" cy="85152"/>
            </a:xfrm>
            <a:prstGeom prst="rect">
              <a:avLst/>
            </a:prstGeom>
          </p:spPr>
        </p:pic>
        <p:sp>
          <p:nvSpPr>
            <p:cNvPr id="103" name="object 103"/>
            <p:cNvSpPr/>
            <p:nvPr/>
          </p:nvSpPr>
          <p:spPr>
            <a:xfrm>
              <a:off x="4946269" y="4066844"/>
              <a:ext cx="303530" cy="525145"/>
            </a:xfrm>
            <a:custGeom>
              <a:avLst/>
              <a:gdLst/>
              <a:ahLst/>
              <a:cxnLst/>
              <a:rect l="l" t="t" r="r" b="b"/>
              <a:pathLst>
                <a:path w="303529" h="525145">
                  <a:moveTo>
                    <a:pt x="86093" y="282282"/>
                  </a:moveTo>
                  <a:lnTo>
                    <a:pt x="79959" y="250215"/>
                  </a:lnTo>
                  <a:lnTo>
                    <a:pt x="62407" y="221272"/>
                  </a:lnTo>
                  <a:lnTo>
                    <a:pt x="67233" y="243916"/>
                  </a:lnTo>
                  <a:lnTo>
                    <a:pt x="64312" y="265087"/>
                  </a:lnTo>
                  <a:lnTo>
                    <a:pt x="56261" y="286118"/>
                  </a:lnTo>
                  <a:lnTo>
                    <a:pt x="45681" y="308305"/>
                  </a:lnTo>
                  <a:lnTo>
                    <a:pt x="36207" y="325843"/>
                  </a:lnTo>
                  <a:lnTo>
                    <a:pt x="25590" y="343331"/>
                  </a:lnTo>
                  <a:lnTo>
                    <a:pt x="15544" y="360959"/>
                  </a:lnTo>
                  <a:lnTo>
                    <a:pt x="7785" y="378866"/>
                  </a:lnTo>
                  <a:lnTo>
                    <a:pt x="0" y="419785"/>
                  </a:lnTo>
                  <a:lnTo>
                    <a:pt x="4610" y="457454"/>
                  </a:lnTo>
                  <a:lnTo>
                    <a:pt x="20650" y="492315"/>
                  </a:lnTo>
                  <a:lnTo>
                    <a:pt x="47218" y="524840"/>
                  </a:lnTo>
                  <a:lnTo>
                    <a:pt x="39001" y="503694"/>
                  </a:lnTo>
                  <a:lnTo>
                    <a:pt x="35064" y="482676"/>
                  </a:lnTo>
                  <a:lnTo>
                    <a:pt x="35496" y="461327"/>
                  </a:lnTo>
                  <a:lnTo>
                    <a:pt x="40360" y="439242"/>
                  </a:lnTo>
                  <a:lnTo>
                    <a:pt x="48539" y="417156"/>
                  </a:lnTo>
                  <a:lnTo>
                    <a:pt x="67360" y="373888"/>
                  </a:lnTo>
                  <a:lnTo>
                    <a:pt x="75222" y="351701"/>
                  </a:lnTo>
                  <a:lnTo>
                    <a:pt x="83591" y="316445"/>
                  </a:lnTo>
                  <a:lnTo>
                    <a:pt x="86093" y="282282"/>
                  </a:lnTo>
                  <a:close/>
                </a:path>
                <a:path w="303529" h="525145">
                  <a:moveTo>
                    <a:pt x="303149" y="126098"/>
                  </a:moveTo>
                  <a:lnTo>
                    <a:pt x="298348" y="77127"/>
                  </a:lnTo>
                  <a:lnTo>
                    <a:pt x="277469" y="32893"/>
                  </a:lnTo>
                  <a:lnTo>
                    <a:pt x="241960" y="0"/>
                  </a:lnTo>
                  <a:lnTo>
                    <a:pt x="255574" y="41744"/>
                  </a:lnTo>
                  <a:lnTo>
                    <a:pt x="254495" y="75819"/>
                  </a:lnTo>
                  <a:lnTo>
                    <a:pt x="242074" y="104889"/>
                  </a:lnTo>
                  <a:lnTo>
                    <a:pt x="221665" y="131610"/>
                  </a:lnTo>
                  <a:lnTo>
                    <a:pt x="196621" y="158623"/>
                  </a:lnTo>
                  <a:lnTo>
                    <a:pt x="170307" y="188607"/>
                  </a:lnTo>
                  <a:lnTo>
                    <a:pt x="146050" y="224205"/>
                  </a:lnTo>
                  <a:lnTo>
                    <a:pt x="127215" y="268071"/>
                  </a:lnTo>
                  <a:lnTo>
                    <a:pt x="116713" y="306730"/>
                  </a:lnTo>
                  <a:lnTo>
                    <a:pt x="116662" y="337794"/>
                  </a:lnTo>
                  <a:lnTo>
                    <a:pt x="130200" y="377634"/>
                  </a:lnTo>
                  <a:lnTo>
                    <a:pt x="160426" y="442620"/>
                  </a:lnTo>
                  <a:lnTo>
                    <a:pt x="161721" y="423913"/>
                  </a:lnTo>
                  <a:lnTo>
                    <a:pt x="166878" y="379526"/>
                  </a:lnTo>
                  <a:lnTo>
                    <a:pt x="177825" y="327088"/>
                  </a:lnTo>
                  <a:lnTo>
                    <a:pt x="196481" y="284200"/>
                  </a:lnTo>
                  <a:lnTo>
                    <a:pt x="221068" y="255155"/>
                  </a:lnTo>
                  <a:lnTo>
                    <a:pt x="246011" y="230759"/>
                  </a:lnTo>
                  <a:lnTo>
                    <a:pt x="269671" y="205320"/>
                  </a:lnTo>
                  <a:lnTo>
                    <a:pt x="290398" y="173202"/>
                  </a:lnTo>
                  <a:lnTo>
                    <a:pt x="303149" y="126098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4772878" y="3846144"/>
              <a:ext cx="1080770" cy="1080770"/>
            </a:xfrm>
            <a:custGeom>
              <a:avLst/>
              <a:gdLst/>
              <a:ahLst/>
              <a:cxnLst/>
              <a:rect l="l" t="t" r="r" b="b"/>
              <a:pathLst>
                <a:path w="1080770" h="1080770">
                  <a:moveTo>
                    <a:pt x="540080" y="0"/>
                  </a:moveTo>
                  <a:lnTo>
                    <a:pt x="490992" y="2211"/>
                  </a:lnTo>
                  <a:lnTo>
                    <a:pt x="443125" y="8716"/>
                  </a:lnTo>
                  <a:lnTo>
                    <a:pt x="396670" y="19324"/>
                  </a:lnTo>
                  <a:lnTo>
                    <a:pt x="351820" y="33842"/>
                  </a:lnTo>
                  <a:lnTo>
                    <a:pt x="308767" y="52077"/>
                  </a:lnTo>
                  <a:lnTo>
                    <a:pt x="267702" y="73839"/>
                  </a:lnTo>
                  <a:lnTo>
                    <a:pt x="228819" y="98935"/>
                  </a:lnTo>
                  <a:lnTo>
                    <a:pt x="192309" y="127172"/>
                  </a:lnTo>
                  <a:lnTo>
                    <a:pt x="158364" y="158359"/>
                  </a:lnTo>
                  <a:lnTo>
                    <a:pt x="127176" y="192303"/>
                  </a:lnTo>
                  <a:lnTo>
                    <a:pt x="98938" y="228813"/>
                  </a:lnTo>
                  <a:lnTo>
                    <a:pt x="73842" y="267697"/>
                  </a:lnTo>
                  <a:lnTo>
                    <a:pt x="52080" y="308761"/>
                  </a:lnTo>
                  <a:lnTo>
                    <a:pt x="33843" y="351815"/>
                  </a:lnTo>
                  <a:lnTo>
                    <a:pt x="19325" y="396666"/>
                  </a:lnTo>
                  <a:lnTo>
                    <a:pt x="8717" y="443122"/>
                  </a:lnTo>
                  <a:lnTo>
                    <a:pt x="2211" y="490990"/>
                  </a:lnTo>
                  <a:lnTo>
                    <a:pt x="0" y="540080"/>
                  </a:lnTo>
                  <a:lnTo>
                    <a:pt x="2211" y="589165"/>
                  </a:lnTo>
                  <a:lnTo>
                    <a:pt x="8717" y="637031"/>
                  </a:lnTo>
                  <a:lnTo>
                    <a:pt x="19325" y="683484"/>
                  </a:lnTo>
                  <a:lnTo>
                    <a:pt x="33843" y="728333"/>
                  </a:lnTo>
                  <a:lnTo>
                    <a:pt x="52080" y="771385"/>
                  </a:lnTo>
                  <a:lnTo>
                    <a:pt x="73842" y="812448"/>
                  </a:lnTo>
                  <a:lnTo>
                    <a:pt x="98938" y="851331"/>
                  </a:lnTo>
                  <a:lnTo>
                    <a:pt x="127176" y="887840"/>
                  </a:lnTo>
                  <a:lnTo>
                    <a:pt x="158364" y="921785"/>
                  </a:lnTo>
                  <a:lnTo>
                    <a:pt x="192309" y="952972"/>
                  </a:lnTo>
                  <a:lnTo>
                    <a:pt x="228819" y="981209"/>
                  </a:lnTo>
                  <a:lnTo>
                    <a:pt x="267702" y="1006305"/>
                  </a:lnTo>
                  <a:lnTo>
                    <a:pt x="308767" y="1028067"/>
                  </a:lnTo>
                  <a:lnTo>
                    <a:pt x="351820" y="1046304"/>
                  </a:lnTo>
                  <a:lnTo>
                    <a:pt x="396670" y="1060822"/>
                  </a:lnTo>
                  <a:lnTo>
                    <a:pt x="443125" y="1071430"/>
                  </a:lnTo>
                  <a:lnTo>
                    <a:pt x="490992" y="1077936"/>
                  </a:lnTo>
                  <a:lnTo>
                    <a:pt x="540080" y="1080147"/>
                  </a:lnTo>
                  <a:lnTo>
                    <a:pt x="589167" y="1077936"/>
                  </a:lnTo>
                  <a:lnTo>
                    <a:pt x="637034" y="1071430"/>
                  </a:lnTo>
                  <a:lnTo>
                    <a:pt x="683489" y="1060822"/>
                  </a:lnTo>
                  <a:lnTo>
                    <a:pt x="728339" y="1046304"/>
                  </a:lnTo>
                  <a:lnTo>
                    <a:pt x="771393" y="1028067"/>
                  </a:lnTo>
                  <a:lnTo>
                    <a:pt x="802001" y="1011847"/>
                  </a:lnTo>
                  <a:lnTo>
                    <a:pt x="540080" y="1011847"/>
                  </a:lnTo>
                  <a:lnTo>
                    <a:pt x="491913" y="1009406"/>
                  </a:lnTo>
                  <a:lnTo>
                    <a:pt x="445121" y="1002245"/>
                  </a:lnTo>
                  <a:lnTo>
                    <a:pt x="399944" y="990601"/>
                  </a:lnTo>
                  <a:lnTo>
                    <a:pt x="356620" y="974714"/>
                  </a:lnTo>
                  <a:lnTo>
                    <a:pt x="315389" y="954823"/>
                  </a:lnTo>
                  <a:lnTo>
                    <a:pt x="276489" y="931167"/>
                  </a:lnTo>
                  <a:lnTo>
                    <a:pt x="240160" y="903984"/>
                  </a:lnTo>
                  <a:lnTo>
                    <a:pt x="206640" y="873513"/>
                  </a:lnTo>
                  <a:lnTo>
                    <a:pt x="176168" y="839995"/>
                  </a:lnTo>
                  <a:lnTo>
                    <a:pt x="148984" y="803666"/>
                  </a:lnTo>
                  <a:lnTo>
                    <a:pt x="125326" y="764768"/>
                  </a:lnTo>
                  <a:lnTo>
                    <a:pt x="105434" y="723537"/>
                  </a:lnTo>
                  <a:lnTo>
                    <a:pt x="89547" y="680214"/>
                  </a:lnTo>
                  <a:lnTo>
                    <a:pt x="77902" y="635038"/>
                  </a:lnTo>
                  <a:lnTo>
                    <a:pt x="70740" y="588247"/>
                  </a:lnTo>
                  <a:lnTo>
                    <a:pt x="68300" y="540080"/>
                  </a:lnTo>
                  <a:lnTo>
                    <a:pt x="70688" y="492474"/>
                  </a:lnTo>
                  <a:lnTo>
                    <a:pt x="77695" y="446213"/>
                  </a:lnTo>
                  <a:lnTo>
                    <a:pt x="89088" y="401526"/>
                  </a:lnTo>
                  <a:lnTo>
                    <a:pt x="104633" y="358640"/>
                  </a:lnTo>
                  <a:lnTo>
                    <a:pt x="124096" y="317783"/>
                  </a:lnTo>
                  <a:lnTo>
                    <a:pt x="147243" y="279184"/>
                  </a:lnTo>
                  <a:lnTo>
                    <a:pt x="255147" y="279184"/>
                  </a:lnTo>
                  <a:lnTo>
                    <a:pt x="189115" y="225196"/>
                  </a:lnTo>
                  <a:lnTo>
                    <a:pt x="223301" y="190823"/>
                  </a:lnTo>
                  <a:lnTo>
                    <a:pt x="260838" y="160079"/>
                  </a:lnTo>
                  <a:lnTo>
                    <a:pt x="301433" y="133260"/>
                  </a:lnTo>
                  <a:lnTo>
                    <a:pt x="344795" y="110658"/>
                  </a:lnTo>
                  <a:lnTo>
                    <a:pt x="390632" y="92567"/>
                  </a:lnTo>
                  <a:lnTo>
                    <a:pt x="438654" y="79281"/>
                  </a:lnTo>
                  <a:lnTo>
                    <a:pt x="488567" y="71094"/>
                  </a:lnTo>
                  <a:lnTo>
                    <a:pt x="540080" y="68300"/>
                  </a:lnTo>
                  <a:lnTo>
                    <a:pt x="802005" y="68300"/>
                  </a:lnTo>
                  <a:lnTo>
                    <a:pt x="771393" y="52077"/>
                  </a:lnTo>
                  <a:lnTo>
                    <a:pt x="728339" y="33842"/>
                  </a:lnTo>
                  <a:lnTo>
                    <a:pt x="683489" y="19324"/>
                  </a:lnTo>
                  <a:lnTo>
                    <a:pt x="637034" y="8716"/>
                  </a:lnTo>
                  <a:lnTo>
                    <a:pt x="589167" y="2211"/>
                  </a:lnTo>
                  <a:lnTo>
                    <a:pt x="540080" y="0"/>
                  </a:lnTo>
                  <a:close/>
                </a:path>
                <a:path w="1080770" h="1080770">
                  <a:moveTo>
                    <a:pt x="255147" y="279184"/>
                  </a:moveTo>
                  <a:lnTo>
                    <a:pt x="147243" y="279184"/>
                  </a:lnTo>
                  <a:lnTo>
                    <a:pt x="873798" y="873226"/>
                  </a:lnTo>
                  <a:lnTo>
                    <a:pt x="835241" y="907857"/>
                  </a:lnTo>
                  <a:lnTo>
                    <a:pt x="793049" y="938141"/>
                  </a:lnTo>
                  <a:lnTo>
                    <a:pt x="747579" y="963721"/>
                  </a:lnTo>
                  <a:lnTo>
                    <a:pt x="699189" y="984240"/>
                  </a:lnTo>
                  <a:lnTo>
                    <a:pt x="648237" y="999338"/>
                  </a:lnTo>
                  <a:lnTo>
                    <a:pt x="595082" y="1008660"/>
                  </a:lnTo>
                  <a:lnTo>
                    <a:pt x="540080" y="1011847"/>
                  </a:lnTo>
                  <a:lnTo>
                    <a:pt x="802001" y="1011847"/>
                  </a:lnTo>
                  <a:lnTo>
                    <a:pt x="851340" y="981209"/>
                  </a:lnTo>
                  <a:lnTo>
                    <a:pt x="887851" y="952972"/>
                  </a:lnTo>
                  <a:lnTo>
                    <a:pt x="921796" y="921785"/>
                  </a:lnTo>
                  <a:lnTo>
                    <a:pt x="952983" y="887840"/>
                  </a:lnTo>
                  <a:lnTo>
                    <a:pt x="981221" y="851331"/>
                  </a:lnTo>
                  <a:lnTo>
                    <a:pt x="1000467" y="821512"/>
                  </a:lnTo>
                  <a:lnTo>
                    <a:pt x="918464" y="821512"/>
                  </a:lnTo>
                  <a:lnTo>
                    <a:pt x="255147" y="279184"/>
                  </a:lnTo>
                  <a:close/>
                </a:path>
                <a:path w="1080770" h="1080770">
                  <a:moveTo>
                    <a:pt x="802005" y="68300"/>
                  </a:moveTo>
                  <a:lnTo>
                    <a:pt x="540080" y="68300"/>
                  </a:lnTo>
                  <a:lnTo>
                    <a:pt x="588247" y="70740"/>
                  </a:lnTo>
                  <a:lnTo>
                    <a:pt x="635038" y="77902"/>
                  </a:lnTo>
                  <a:lnTo>
                    <a:pt x="680214" y="89546"/>
                  </a:lnTo>
                  <a:lnTo>
                    <a:pt x="723537" y="105433"/>
                  </a:lnTo>
                  <a:lnTo>
                    <a:pt x="764768" y="125324"/>
                  </a:lnTo>
                  <a:lnTo>
                    <a:pt x="803666" y="148981"/>
                  </a:lnTo>
                  <a:lnTo>
                    <a:pt x="839995" y="176164"/>
                  </a:lnTo>
                  <a:lnTo>
                    <a:pt x="873513" y="206635"/>
                  </a:lnTo>
                  <a:lnTo>
                    <a:pt x="903984" y="240154"/>
                  </a:lnTo>
                  <a:lnTo>
                    <a:pt x="931167" y="276483"/>
                  </a:lnTo>
                  <a:lnTo>
                    <a:pt x="954823" y="315383"/>
                  </a:lnTo>
                  <a:lnTo>
                    <a:pt x="974714" y="356615"/>
                  </a:lnTo>
                  <a:lnTo>
                    <a:pt x="990601" y="399939"/>
                  </a:lnTo>
                  <a:lnTo>
                    <a:pt x="1002245" y="445117"/>
                  </a:lnTo>
                  <a:lnTo>
                    <a:pt x="1009406" y="491911"/>
                  </a:lnTo>
                  <a:lnTo>
                    <a:pt x="1011847" y="540080"/>
                  </a:lnTo>
                  <a:lnTo>
                    <a:pt x="1009001" y="592058"/>
                  </a:lnTo>
                  <a:lnTo>
                    <a:pt x="1000666" y="642409"/>
                  </a:lnTo>
                  <a:lnTo>
                    <a:pt x="987144" y="690830"/>
                  </a:lnTo>
                  <a:lnTo>
                    <a:pt x="968734" y="737022"/>
                  </a:lnTo>
                  <a:lnTo>
                    <a:pt x="945740" y="780683"/>
                  </a:lnTo>
                  <a:lnTo>
                    <a:pt x="918464" y="821512"/>
                  </a:lnTo>
                  <a:lnTo>
                    <a:pt x="1000467" y="821512"/>
                  </a:lnTo>
                  <a:lnTo>
                    <a:pt x="1028080" y="771385"/>
                  </a:lnTo>
                  <a:lnTo>
                    <a:pt x="1046316" y="728333"/>
                  </a:lnTo>
                  <a:lnTo>
                    <a:pt x="1060835" y="683484"/>
                  </a:lnTo>
                  <a:lnTo>
                    <a:pt x="1071443" y="637031"/>
                  </a:lnTo>
                  <a:lnTo>
                    <a:pt x="1077949" y="589165"/>
                  </a:lnTo>
                  <a:lnTo>
                    <a:pt x="1080160" y="540080"/>
                  </a:lnTo>
                  <a:lnTo>
                    <a:pt x="1077949" y="490990"/>
                  </a:lnTo>
                  <a:lnTo>
                    <a:pt x="1071443" y="443122"/>
                  </a:lnTo>
                  <a:lnTo>
                    <a:pt x="1060835" y="396666"/>
                  </a:lnTo>
                  <a:lnTo>
                    <a:pt x="1046316" y="351815"/>
                  </a:lnTo>
                  <a:lnTo>
                    <a:pt x="1028080" y="308761"/>
                  </a:lnTo>
                  <a:lnTo>
                    <a:pt x="1006317" y="267697"/>
                  </a:lnTo>
                  <a:lnTo>
                    <a:pt x="981221" y="228813"/>
                  </a:lnTo>
                  <a:lnTo>
                    <a:pt x="952983" y="192303"/>
                  </a:lnTo>
                  <a:lnTo>
                    <a:pt x="921796" y="158359"/>
                  </a:lnTo>
                  <a:lnTo>
                    <a:pt x="887851" y="127172"/>
                  </a:lnTo>
                  <a:lnTo>
                    <a:pt x="851340" y="98935"/>
                  </a:lnTo>
                  <a:lnTo>
                    <a:pt x="812457" y="73839"/>
                  </a:lnTo>
                  <a:lnTo>
                    <a:pt x="802005" y="68300"/>
                  </a:lnTo>
                  <a:close/>
                </a:path>
              </a:pathLst>
            </a:custGeom>
            <a:solidFill>
              <a:srgbClr val="EE2E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07" name="Picture 106" descr="A diagram of a chart with people and text&#10;&#10;Description automatically generated with medium confidence">
            <a:extLst>
              <a:ext uri="{FF2B5EF4-FFF2-40B4-BE49-F238E27FC236}">
                <a16:creationId xmlns:a16="http://schemas.microsoft.com/office/drawing/2014/main" id="{78CB4408-93E2-4A23-8885-65BD2DE1C184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5"/>
            <a:ext cx="10693400" cy="755975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HelveticaNeueLT Pro 55 Roman</vt:lpstr>
      <vt:lpstr>HelveticaNeueLTPro-Roman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Marion Kelleher</dc:creator>
  <cp:lastModifiedBy>Marion Kelleher</cp:lastModifiedBy>
  <cp:revision>4</cp:revision>
  <dcterms:created xsi:type="dcterms:W3CDTF">2022-11-07T10:47:23Z</dcterms:created>
  <dcterms:modified xsi:type="dcterms:W3CDTF">2024-06-11T08:49:35Z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2022-11-07T00:00:00Z</vt:filetime>
  </property>
  <property fmtid="{D5CDD505-2E9C-101B-9397-08002B2CF9AE}" pid="3" name="Creator">
    <vt:lpwstr>Adobe InDesign 18.0 (Macintosh)</vt:lpwstr>
  </property>
  <property fmtid="{D5CDD505-2E9C-101B-9397-08002B2CF9AE}" pid="4" name="LastSaved">
    <vt:filetime>2022-11-07T00:00:00Z</vt:filetime>
  </property>
  <property fmtid="{D5CDD505-2E9C-101B-9397-08002B2CF9AE}" pid="5" name="Producer">
    <vt:lpwstr>Adobe PDF Library 17.0</vt:lpwstr>
  </property>
</Properties>
</file>