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/>
    <p:restoredTop sz="94694"/>
  </p:normalViewPr>
  <p:slideViewPr>
    <p:cSldViewPr>
      <p:cViewPr varScale="1">
        <p:scale>
          <a:sx n="110" d="100"/>
          <a:sy n="110" d="100"/>
        </p:scale>
        <p:origin x="14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16D38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HelveticaNeueLTPro-Roman"/>
                <a:cs typeface="HelveticaNeueLTPro-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16D38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16D38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3487" y="287032"/>
            <a:ext cx="9258935" cy="360045"/>
          </a:xfrm>
          <a:custGeom>
            <a:avLst/>
            <a:gdLst/>
            <a:ahLst/>
            <a:cxnLst/>
            <a:rect l="l" t="t" r="r" b="b"/>
            <a:pathLst>
              <a:path w="9258935" h="360045">
                <a:moveTo>
                  <a:pt x="9258515" y="0"/>
                </a:moveTo>
                <a:lnTo>
                  <a:pt x="0" y="0"/>
                </a:lnTo>
                <a:lnTo>
                  <a:pt x="0" y="359994"/>
                </a:lnTo>
                <a:lnTo>
                  <a:pt x="9258515" y="359994"/>
                </a:lnTo>
                <a:lnTo>
                  <a:pt x="9258515" y="0"/>
                </a:lnTo>
                <a:close/>
              </a:path>
            </a:pathLst>
          </a:custGeom>
          <a:solidFill>
            <a:srgbClr val="99C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340130"/>
            <a:ext cx="830072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16D38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131" y="1923135"/>
            <a:ext cx="7570470" cy="1748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HelveticaNeueLTPro-Roman"/>
                <a:cs typeface="HelveticaNeueLTPro-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9994" y="7087805"/>
            <a:ext cx="9234170" cy="12700"/>
            <a:chOff x="719994" y="7087805"/>
            <a:chExt cx="9234170" cy="12700"/>
          </a:xfrm>
        </p:grpSpPr>
        <p:sp>
          <p:nvSpPr>
            <p:cNvPr id="24" name="object 24"/>
            <p:cNvSpPr/>
            <p:nvPr/>
          </p:nvSpPr>
          <p:spPr>
            <a:xfrm>
              <a:off x="739054" y="7094155"/>
              <a:ext cx="9183370" cy="0"/>
            </a:xfrm>
            <a:custGeom>
              <a:avLst/>
              <a:gdLst/>
              <a:ahLst/>
              <a:cxnLst/>
              <a:rect l="l" t="t" r="r" b="b"/>
              <a:pathLst>
                <a:path w="9183370">
                  <a:moveTo>
                    <a:pt x="91831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77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9988" y="7087806"/>
              <a:ext cx="9234170" cy="12700"/>
            </a:xfrm>
            <a:custGeom>
              <a:avLst/>
              <a:gdLst/>
              <a:ahLst/>
              <a:cxnLst/>
              <a:rect l="l" t="t" r="r" b="b"/>
              <a:pathLst>
                <a:path w="92341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234170" h="12700">
                  <a:moveTo>
                    <a:pt x="9234005" y="6350"/>
                  </a:moveTo>
                  <a:lnTo>
                    <a:pt x="9232151" y="1866"/>
                  </a:lnTo>
                  <a:lnTo>
                    <a:pt x="9227655" y="0"/>
                  </a:lnTo>
                  <a:lnTo>
                    <a:pt x="9223159" y="1866"/>
                  </a:lnTo>
                  <a:lnTo>
                    <a:pt x="9221305" y="6350"/>
                  </a:lnTo>
                  <a:lnTo>
                    <a:pt x="9223159" y="10845"/>
                  </a:lnTo>
                  <a:lnTo>
                    <a:pt x="9227655" y="12700"/>
                  </a:lnTo>
                  <a:lnTo>
                    <a:pt x="9232151" y="10845"/>
                  </a:lnTo>
                  <a:lnTo>
                    <a:pt x="9234005" y="635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Picture 3" descr="A person looking at question marks&#10;&#10;Description automatically generated">
            <a:extLst>
              <a:ext uri="{FF2B5EF4-FFF2-40B4-BE49-F238E27FC236}">
                <a16:creationId xmlns:a16="http://schemas.microsoft.com/office/drawing/2014/main" id="{849E68A0-9A3C-F085-2C44-C39AFE4C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6"/>
            <a:ext cx="10695589" cy="7561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pic>
        <p:nvPicPr>
          <p:cNvPr id="4" name="Picture 3" descr="A diagram of a person's head&#10;&#10;Description automatically generated">
            <a:extLst>
              <a:ext uri="{FF2B5EF4-FFF2-40B4-BE49-F238E27FC236}">
                <a16:creationId xmlns:a16="http://schemas.microsoft.com/office/drawing/2014/main" id="{B65E65DB-1C0D-0B1B-483B-C5C01950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"/>
            <a:ext cx="10693400" cy="7559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1640" y="158474"/>
            <a:ext cx="1114425" cy="617220"/>
            <a:chOff x="1291640" y="158474"/>
            <a:chExt cx="1114425" cy="617220"/>
          </a:xfrm>
        </p:grpSpPr>
        <p:sp>
          <p:nvSpPr>
            <p:cNvPr id="4" name="object 4"/>
            <p:cNvSpPr/>
            <p:nvPr/>
          </p:nvSpPr>
          <p:spPr>
            <a:xfrm>
              <a:off x="1788397" y="158474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08546" y="0"/>
                  </a:moveTo>
                  <a:lnTo>
                    <a:pt x="262951" y="3345"/>
                  </a:lnTo>
                  <a:lnTo>
                    <a:pt x="219433" y="13063"/>
                  </a:lnTo>
                  <a:lnTo>
                    <a:pt x="178469" y="28676"/>
                  </a:lnTo>
                  <a:lnTo>
                    <a:pt x="140538" y="49707"/>
                  </a:lnTo>
                  <a:lnTo>
                    <a:pt x="106116" y="75680"/>
                  </a:lnTo>
                  <a:lnTo>
                    <a:pt x="75680" y="106116"/>
                  </a:lnTo>
                  <a:lnTo>
                    <a:pt x="49707" y="140538"/>
                  </a:lnTo>
                  <a:lnTo>
                    <a:pt x="28676" y="178469"/>
                  </a:lnTo>
                  <a:lnTo>
                    <a:pt x="13063" y="219433"/>
                  </a:lnTo>
                  <a:lnTo>
                    <a:pt x="3345" y="262951"/>
                  </a:lnTo>
                  <a:lnTo>
                    <a:pt x="0" y="308546"/>
                  </a:lnTo>
                  <a:lnTo>
                    <a:pt x="3345" y="354141"/>
                  </a:lnTo>
                  <a:lnTo>
                    <a:pt x="13063" y="397659"/>
                  </a:lnTo>
                  <a:lnTo>
                    <a:pt x="28676" y="438623"/>
                  </a:lnTo>
                  <a:lnTo>
                    <a:pt x="49707" y="476554"/>
                  </a:lnTo>
                  <a:lnTo>
                    <a:pt x="75680" y="510976"/>
                  </a:lnTo>
                  <a:lnTo>
                    <a:pt x="106116" y="541412"/>
                  </a:lnTo>
                  <a:lnTo>
                    <a:pt x="140538" y="567385"/>
                  </a:lnTo>
                  <a:lnTo>
                    <a:pt x="178469" y="588416"/>
                  </a:lnTo>
                  <a:lnTo>
                    <a:pt x="219433" y="604029"/>
                  </a:lnTo>
                  <a:lnTo>
                    <a:pt x="262951" y="613747"/>
                  </a:lnTo>
                  <a:lnTo>
                    <a:pt x="308546" y="617093"/>
                  </a:lnTo>
                  <a:lnTo>
                    <a:pt x="354141" y="613747"/>
                  </a:lnTo>
                  <a:lnTo>
                    <a:pt x="397659" y="604029"/>
                  </a:lnTo>
                  <a:lnTo>
                    <a:pt x="438623" y="588416"/>
                  </a:lnTo>
                  <a:lnTo>
                    <a:pt x="476554" y="567385"/>
                  </a:lnTo>
                  <a:lnTo>
                    <a:pt x="510976" y="541412"/>
                  </a:lnTo>
                  <a:lnTo>
                    <a:pt x="541412" y="510976"/>
                  </a:lnTo>
                  <a:lnTo>
                    <a:pt x="567385" y="476554"/>
                  </a:lnTo>
                  <a:lnTo>
                    <a:pt x="588416" y="438623"/>
                  </a:lnTo>
                  <a:lnTo>
                    <a:pt x="604029" y="397659"/>
                  </a:lnTo>
                  <a:lnTo>
                    <a:pt x="613747" y="354141"/>
                  </a:lnTo>
                  <a:lnTo>
                    <a:pt x="617093" y="308546"/>
                  </a:lnTo>
                  <a:lnTo>
                    <a:pt x="613747" y="262951"/>
                  </a:lnTo>
                  <a:lnTo>
                    <a:pt x="604029" y="219433"/>
                  </a:lnTo>
                  <a:lnTo>
                    <a:pt x="588416" y="178469"/>
                  </a:lnTo>
                  <a:lnTo>
                    <a:pt x="567385" y="140538"/>
                  </a:lnTo>
                  <a:lnTo>
                    <a:pt x="541412" y="106116"/>
                  </a:lnTo>
                  <a:lnTo>
                    <a:pt x="510976" y="75680"/>
                  </a:lnTo>
                  <a:lnTo>
                    <a:pt x="476554" y="49707"/>
                  </a:lnTo>
                  <a:lnTo>
                    <a:pt x="438623" y="28676"/>
                  </a:lnTo>
                  <a:lnTo>
                    <a:pt x="397659" y="13063"/>
                  </a:lnTo>
                  <a:lnTo>
                    <a:pt x="354141" y="3345"/>
                  </a:lnTo>
                  <a:lnTo>
                    <a:pt x="30854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9061" y="20914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5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39495" y="539496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249" y="217328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4" h="499745">
                  <a:moveTo>
                    <a:pt x="249694" y="0"/>
                  </a:moveTo>
                  <a:lnTo>
                    <a:pt x="204809" y="4022"/>
                  </a:lnTo>
                  <a:lnTo>
                    <a:pt x="162565" y="15620"/>
                  </a:lnTo>
                  <a:lnTo>
                    <a:pt x="123666" y="34089"/>
                  </a:lnTo>
                  <a:lnTo>
                    <a:pt x="88816" y="58722"/>
                  </a:lnTo>
                  <a:lnTo>
                    <a:pt x="58722" y="88816"/>
                  </a:lnTo>
                  <a:lnTo>
                    <a:pt x="34089" y="123666"/>
                  </a:lnTo>
                  <a:lnTo>
                    <a:pt x="15620" y="162565"/>
                  </a:lnTo>
                  <a:lnTo>
                    <a:pt x="4022" y="204809"/>
                  </a:lnTo>
                  <a:lnTo>
                    <a:pt x="0" y="249694"/>
                  </a:lnTo>
                  <a:lnTo>
                    <a:pt x="4022" y="294576"/>
                  </a:lnTo>
                  <a:lnTo>
                    <a:pt x="15620" y="336818"/>
                  </a:lnTo>
                  <a:lnTo>
                    <a:pt x="34089" y="375717"/>
                  </a:lnTo>
                  <a:lnTo>
                    <a:pt x="58722" y="410567"/>
                  </a:lnTo>
                  <a:lnTo>
                    <a:pt x="88816" y="440662"/>
                  </a:lnTo>
                  <a:lnTo>
                    <a:pt x="123666" y="465297"/>
                  </a:lnTo>
                  <a:lnTo>
                    <a:pt x="162565" y="483767"/>
                  </a:lnTo>
                  <a:lnTo>
                    <a:pt x="204809" y="495366"/>
                  </a:lnTo>
                  <a:lnTo>
                    <a:pt x="249694" y="499389"/>
                  </a:lnTo>
                  <a:lnTo>
                    <a:pt x="294576" y="495366"/>
                  </a:lnTo>
                  <a:lnTo>
                    <a:pt x="336818" y="483767"/>
                  </a:lnTo>
                  <a:lnTo>
                    <a:pt x="375717" y="465297"/>
                  </a:lnTo>
                  <a:lnTo>
                    <a:pt x="410567" y="440662"/>
                  </a:lnTo>
                  <a:lnTo>
                    <a:pt x="440662" y="410567"/>
                  </a:lnTo>
                  <a:lnTo>
                    <a:pt x="465297" y="375717"/>
                  </a:lnTo>
                  <a:lnTo>
                    <a:pt x="483767" y="336818"/>
                  </a:lnTo>
                  <a:lnTo>
                    <a:pt x="495366" y="294576"/>
                  </a:lnTo>
                  <a:lnTo>
                    <a:pt x="499389" y="249694"/>
                  </a:lnTo>
                  <a:lnTo>
                    <a:pt x="495366" y="204809"/>
                  </a:lnTo>
                  <a:lnTo>
                    <a:pt x="483767" y="162565"/>
                  </a:lnTo>
                  <a:lnTo>
                    <a:pt x="465297" y="123666"/>
                  </a:lnTo>
                  <a:lnTo>
                    <a:pt x="440662" y="88816"/>
                  </a:lnTo>
                  <a:lnTo>
                    <a:pt x="410567" y="58722"/>
                  </a:lnTo>
                  <a:lnTo>
                    <a:pt x="375717" y="34089"/>
                  </a:lnTo>
                  <a:lnTo>
                    <a:pt x="336818" y="15620"/>
                  </a:lnTo>
                  <a:lnTo>
                    <a:pt x="294576" y="4022"/>
                  </a:lnTo>
                  <a:lnTo>
                    <a:pt x="24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147" y="244224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70">
                  <a:moveTo>
                    <a:pt x="222796" y="0"/>
                  </a:moveTo>
                  <a:lnTo>
                    <a:pt x="177893" y="4526"/>
                  </a:lnTo>
                  <a:lnTo>
                    <a:pt x="136072" y="17507"/>
                  </a:lnTo>
                  <a:lnTo>
                    <a:pt x="98227" y="38049"/>
                  </a:lnTo>
                  <a:lnTo>
                    <a:pt x="65254" y="65254"/>
                  </a:lnTo>
                  <a:lnTo>
                    <a:pt x="38049" y="98227"/>
                  </a:lnTo>
                  <a:lnTo>
                    <a:pt x="17507" y="136072"/>
                  </a:lnTo>
                  <a:lnTo>
                    <a:pt x="4526" y="177893"/>
                  </a:lnTo>
                  <a:lnTo>
                    <a:pt x="0" y="222796"/>
                  </a:lnTo>
                  <a:lnTo>
                    <a:pt x="4526" y="267698"/>
                  </a:lnTo>
                  <a:lnTo>
                    <a:pt x="17507" y="309519"/>
                  </a:lnTo>
                  <a:lnTo>
                    <a:pt x="38049" y="347365"/>
                  </a:lnTo>
                  <a:lnTo>
                    <a:pt x="65254" y="380338"/>
                  </a:lnTo>
                  <a:lnTo>
                    <a:pt x="98227" y="407543"/>
                  </a:lnTo>
                  <a:lnTo>
                    <a:pt x="136072" y="428084"/>
                  </a:lnTo>
                  <a:lnTo>
                    <a:pt x="177893" y="441065"/>
                  </a:lnTo>
                  <a:lnTo>
                    <a:pt x="222796" y="445592"/>
                  </a:lnTo>
                  <a:lnTo>
                    <a:pt x="267698" y="441065"/>
                  </a:lnTo>
                  <a:lnTo>
                    <a:pt x="309519" y="428084"/>
                  </a:lnTo>
                  <a:lnTo>
                    <a:pt x="347365" y="407543"/>
                  </a:lnTo>
                  <a:lnTo>
                    <a:pt x="380338" y="380338"/>
                  </a:lnTo>
                  <a:lnTo>
                    <a:pt x="407543" y="347365"/>
                  </a:lnTo>
                  <a:lnTo>
                    <a:pt x="428084" y="309519"/>
                  </a:lnTo>
                  <a:lnTo>
                    <a:pt x="441065" y="267698"/>
                  </a:lnTo>
                  <a:lnTo>
                    <a:pt x="445592" y="222796"/>
                  </a:lnTo>
                  <a:lnTo>
                    <a:pt x="441065" y="177893"/>
                  </a:lnTo>
                  <a:lnTo>
                    <a:pt x="428084" y="136072"/>
                  </a:lnTo>
                  <a:lnTo>
                    <a:pt x="407543" y="98227"/>
                  </a:lnTo>
                  <a:lnTo>
                    <a:pt x="380338" y="65254"/>
                  </a:lnTo>
                  <a:lnTo>
                    <a:pt x="347365" y="38049"/>
                  </a:lnTo>
                  <a:lnTo>
                    <a:pt x="309519" y="17507"/>
                  </a:lnTo>
                  <a:lnTo>
                    <a:pt x="267698" y="4526"/>
                  </a:lnTo>
                  <a:lnTo>
                    <a:pt x="22279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1640" y="25103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5976" y="0"/>
                  </a:moveTo>
                  <a:lnTo>
                    <a:pt x="166455" y="5704"/>
                  </a:lnTo>
                  <a:lnTo>
                    <a:pt x="120996" y="21952"/>
                  </a:lnTo>
                  <a:lnTo>
                    <a:pt x="80894" y="47449"/>
                  </a:lnTo>
                  <a:lnTo>
                    <a:pt x="47448" y="80897"/>
                  </a:lnTo>
                  <a:lnTo>
                    <a:pt x="21952" y="121000"/>
                  </a:lnTo>
                  <a:lnTo>
                    <a:pt x="5704" y="166463"/>
                  </a:lnTo>
                  <a:lnTo>
                    <a:pt x="0" y="215988"/>
                  </a:lnTo>
                  <a:lnTo>
                    <a:pt x="5704" y="265509"/>
                  </a:lnTo>
                  <a:lnTo>
                    <a:pt x="21952" y="310968"/>
                  </a:lnTo>
                  <a:lnTo>
                    <a:pt x="47448" y="351070"/>
                  </a:lnTo>
                  <a:lnTo>
                    <a:pt x="80894" y="384516"/>
                  </a:lnTo>
                  <a:lnTo>
                    <a:pt x="120996" y="410012"/>
                  </a:lnTo>
                  <a:lnTo>
                    <a:pt x="166455" y="426260"/>
                  </a:lnTo>
                  <a:lnTo>
                    <a:pt x="215976" y="431965"/>
                  </a:lnTo>
                  <a:lnTo>
                    <a:pt x="265496" y="426260"/>
                  </a:lnTo>
                  <a:lnTo>
                    <a:pt x="310956" y="410012"/>
                  </a:lnTo>
                  <a:lnTo>
                    <a:pt x="351057" y="384516"/>
                  </a:lnTo>
                  <a:lnTo>
                    <a:pt x="384504" y="351070"/>
                  </a:lnTo>
                  <a:lnTo>
                    <a:pt x="409999" y="310968"/>
                  </a:lnTo>
                  <a:lnTo>
                    <a:pt x="426248" y="265509"/>
                  </a:lnTo>
                  <a:lnTo>
                    <a:pt x="431952" y="215988"/>
                  </a:lnTo>
                  <a:lnTo>
                    <a:pt x="426248" y="166463"/>
                  </a:lnTo>
                  <a:lnTo>
                    <a:pt x="409999" y="121000"/>
                  </a:lnTo>
                  <a:lnTo>
                    <a:pt x="384504" y="80897"/>
                  </a:lnTo>
                  <a:lnTo>
                    <a:pt x="351057" y="47449"/>
                  </a:lnTo>
                  <a:lnTo>
                    <a:pt x="310956" y="21952"/>
                  </a:lnTo>
                  <a:lnTo>
                    <a:pt x="265496" y="5704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8775" y="28817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4">
                  <a:moveTo>
                    <a:pt x="374903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374903" y="374903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828" y="292235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4">
                  <a:moveTo>
                    <a:pt x="174790" y="0"/>
                  </a:moveTo>
                  <a:lnTo>
                    <a:pt x="128324" y="6243"/>
                  </a:lnTo>
                  <a:lnTo>
                    <a:pt x="86570" y="23864"/>
                  </a:lnTo>
                  <a:lnTo>
                    <a:pt x="51195" y="51195"/>
                  </a:lnTo>
                  <a:lnTo>
                    <a:pt x="23864" y="86570"/>
                  </a:lnTo>
                  <a:lnTo>
                    <a:pt x="6243" y="128324"/>
                  </a:lnTo>
                  <a:lnTo>
                    <a:pt x="0" y="174790"/>
                  </a:lnTo>
                  <a:lnTo>
                    <a:pt x="6243" y="221254"/>
                  </a:lnTo>
                  <a:lnTo>
                    <a:pt x="23864" y="263006"/>
                  </a:lnTo>
                  <a:lnTo>
                    <a:pt x="51195" y="298378"/>
                  </a:lnTo>
                  <a:lnTo>
                    <a:pt x="86570" y="325706"/>
                  </a:lnTo>
                  <a:lnTo>
                    <a:pt x="128324" y="343324"/>
                  </a:lnTo>
                  <a:lnTo>
                    <a:pt x="174790" y="349567"/>
                  </a:lnTo>
                  <a:lnTo>
                    <a:pt x="221255" y="343324"/>
                  </a:lnTo>
                  <a:lnTo>
                    <a:pt x="263009" y="325706"/>
                  </a:lnTo>
                  <a:lnTo>
                    <a:pt x="298384" y="298378"/>
                  </a:lnTo>
                  <a:lnTo>
                    <a:pt x="325715" y="263006"/>
                  </a:lnTo>
                  <a:lnTo>
                    <a:pt x="343336" y="221254"/>
                  </a:lnTo>
                  <a:lnTo>
                    <a:pt x="349580" y="174790"/>
                  </a:lnTo>
                  <a:lnTo>
                    <a:pt x="343336" y="128324"/>
                  </a:lnTo>
                  <a:lnTo>
                    <a:pt x="325715" y="86570"/>
                  </a:lnTo>
                  <a:lnTo>
                    <a:pt x="298384" y="51195"/>
                  </a:lnTo>
                  <a:lnTo>
                    <a:pt x="263009" y="23864"/>
                  </a:lnTo>
                  <a:lnTo>
                    <a:pt x="221255" y="6243"/>
                  </a:lnTo>
                  <a:lnTo>
                    <a:pt x="17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1662" y="31106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55956" y="0"/>
                  </a:moveTo>
                  <a:lnTo>
                    <a:pt x="106662" y="7950"/>
                  </a:lnTo>
                  <a:lnTo>
                    <a:pt x="63850" y="30090"/>
                  </a:lnTo>
                  <a:lnTo>
                    <a:pt x="30090" y="63850"/>
                  </a:lnTo>
                  <a:lnTo>
                    <a:pt x="7950" y="106662"/>
                  </a:lnTo>
                  <a:lnTo>
                    <a:pt x="0" y="155956"/>
                  </a:lnTo>
                  <a:lnTo>
                    <a:pt x="7950" y="205249"/>
                  </a:lnTo>
                  <a:lnTo>
                    <a:pt x="30090" y="248061"/>
                  </a:lnTo>
                  <a:lnTo>
                    <a:pt x="63850" y="281821"/>
                  </a:lnTo>
                  <a:lnTo>
                    <a:pt x="106662" y="303961"/>
                  </a:lnTo>
                  <a:lnTo>
                    <a:pt x="155956" y="311912"/>
                  </a:lnTo>
                  <a:lnTo>
                    <a:pt x="205249" y="303961"/>
                  </a:lnTo>
                  <a:lnTo>
                    <a:pt x="248061" y="281821"/>
                  </a:lnTo>
                  <a:lnTo>
                    <a:pt x="281821" y="248061"/>
                  </a:lnTo>
                  <a:lnTo>
                    <a:pt x="303961" y="205249"/>
                  </a:lnTo>
                  <a:lnTo>
                    <a:pt x="311912" y="155956"/>
                  </a:lnTo>
                  <a:lnTo>
                    <a:pt x="303961" y="106662"/>
                  </a:lnTo>
                  <a:lnTo>
                    <a:pt x="281821" y="63850"/>
                  </a:lnTo>
                  <a:lnTo>
                    <a:pt x="248061" y="30090"/>
                  </a:lnTo>
                  <a:lnTo>
                    <a:pt x="205249" y="7950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24468" y="315836"/>
            <a:ext cx="302895" cy="302895"/>
            <a:chOff x="924468" y="315836"/>
            <a:chExt cx="302895" cy="302895"/>
          </a:xfrm>
        </p:grpSpPr>
        <p:sp>
          <p:nvSpPr>
            <p:cNvPr id="13" name="object 13"/>
            <p:cNvSpPr/>
            <p:nvPr/>
          </p:nvSpPr>
          <p:spPr>
            <a:xfrm>
              <a:off x="924468" y="31583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4" h="302895">
                  <a:moveTo>
                    <a:pt x="151180" y="0"/>
                  </a:moveTo>
                  <a:lnTo>
                    <a:pt x="103393" y="7707"/>
                  </a:lnTo>
                  <a:lnTo>
                    <a:pt x="61892" y="29170"/>
                  </a:lnTo>
                  <a:lnTo>
                    <a:pt x="29166" y="61897"/>
                  </a:lnTo>
                  <a:lnTo>
                    <a:pt x="7706" y="103397"/>
                  </a:lnTo>
                  <a:lnTo>
                    <a:pt x="0" y="151180"/>
                  </a:lnTo>
                  <a:lnTo>
                    <a:pt x="7706" y="198969"/>
                  </a:lnTo>
                  <a:lnTo>
                    <a:pt x="29166" y="240473"/>
                  </a:lnTo>
                  <a:lnTo>
                    <a:pt x="61892" y="273202"/>
                  </a:lnTo>
                  <a:lnTo>
                    <a:pt x="103393" y="294666"/>
                  </a:lnTo>
                  <a:lnTo>
                    <a:pt x="151180" y="302374"/>
                  </a:lnTo>
                  <a:lnTo>
                    <a:pt x="198968" y="294666"/>
                  </a:lnTo>
                  <a:lnTo>
                    <a:pt x="240469" y="273202"/>
                  </a:lnTo>
                  <a:lnTo>
                    <a:pt x="273194" y="240473"/>
                  </a:lnTo>
                  <a:lnTo>
                    <a:pt x="294655" y="198969"/>
                  </a:lnTo>
                  <a:lnTo>
                    <a:pt x="302361" y="151180"/>
                  </a:lnTo>
                  <a:lnTo>
                    <a:pt x="294655" y="103397"/>
                  </a:lnTo>
                  <a:lnTo>
                    <a:pt x="273194" y="61897"/>
                  </a:lnTo>
                  <a:lnTo>
                    <a:pt x="240469" y="29170"/>
                  </a:lnTo>
                  <a:lnTo>
                    <a:pt x="198968" y="7707"/>
                  </a:lnTo>
                  <a:lnTo>
                    <a:pt x="151180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2131" y="3435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25603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56031" y="256031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297" y="344672"/>
              <a:ext cx="244703" cy="24470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19994" y="7087805"/>
            <a:ext cx="9234170" cy="12700"/>
            <a:chOff x="719994" y="7087805"/>
            <a:chExt cx="9234170" cy="12700"/>
          </a:xfrm>
        </p:grpSpPr>
        <p:sp>
          <p:nvSpPr>
            <p:cNvPr id="20" name="object 20"/>
            <p:cNvSpPr/>
            <p:nvPr/>
          </p:nvSpPr>
          <p:spPr>
            <a:xfrm>
              <a:off x="739054" y="7094155"/>
              <a:ext cx="9183370" cy="0"/>
            </a:xfrm>
            <a:custGeom>
              <a:avLst/>
              <a:gdLst/>
              <a:ahLst/>
              <a:cxnLst/>
              <a:rect l="l" t="t" r="r" b="b"/>
              <a:pathLst>
                <a:path w="9183370">
                  <a:moveTo>
                    <a:pt x="91831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77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88" y="7087806"/>
              <a:ext cx="9234170" cy="12700"/>
            </a:xfrm>
            <a:custGeom>
              <a:avLst/>
              <a:gdLst/>
              <a:ahLst/>
              <a:cxnLst/>
              <a:rect l="l" t="t" r="r" b="b"/>
              <a:pathLst>
                <a:path w="92341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234170" h="12700">
                  <a:moveTo>
                    <a:pt x="9234005" y="6350"/>
                  </a:moveTo>
                  <a:lnTo>
                    <a:pt x="9232151" y="1866"/>
                  </a:lnTo>
                  <a:lnTo>
                    <a:pt x="9227655" y="0"/>
                  </a:lnTo>
                  <a:lnTo>
                    <a:pt x="9223159" y="1866"/>
                  </a:lnTo>
                  <a:lnTo>
                    <a:pt x="9221305" y="6350"/>
                  </a:lnTo>
                  <a:lnTo>
                    <a:pt x="9223159" y="10845"/>
                  </a:lnTo>
                  <a:lnTo>
                    <a:pt x="9227655" y="12700"/>
                  </a:lnTo>
                  <a:lnTo>
                    <a:pt x="9232151" y="10845"/>
                  </a:lnTo>
                  <a:lnTo>
                    <a:pt x="9234005" y="635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A4F51D1B-8DE9-FEA5-6DA5-93047AEA9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6"/>
            <a:ext cx="10695589" cy="7561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1640" y="158474"/>
            <a:ext cx="1114425" cy="617220"/>
            <a:chOff x="1291640" y="158474"/>
            <a:chExt cx="1114425" cy="617220"/>
          </a:xfrm>
        </p:grpSpPr>
        <p:sp>
          <p:nvSpPr>
            <p:cNvPr id="4" name="object 4"/>
            <p:cNvSpPr/>
            <p:nvPr/>
          </p:nvSpPr>
          <p:spPr>
            <a:xfrm>
              <a:off x="1788397" y="158474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08546" y="0"/>
                  </a:moveTo>
                  <a:lnTo>
                    <a:pt x="262951" y="3345"/>
                  </a:lnTo>
                  <a:lnTo>
                    <a:pt x="219433" y="13063"/>
                  </a:lnTo>
                  <a:lnTo>
                    <a:pt x="178469" y="28676"/>
                  </a:lnTo>
                  <a:lnTo>
                    <a:pt x="140538" y="49707"/>
                  </a:lnTo>
                  <a:lnTo>
                    <a:pt x="106116" y="75680"/>
                  </a:lnTo>
                  <a:lnTo>
                    <a:pt x="75680" y="106116"/>
                  </a:lnTo>
                  <a:lnTo>
                    <a:pt x="49707" y="140538"/>
                  </a:lnTo>
                  <a:lnTo>
                    <a:pt x="28676" y="178469"/>
                  </a:lnTo>
                  <a:lnTo>
                    <a:pt x="13063" y="219433"/>
                  </a:lnTo>
                  <a:lnTo>
                    <a:pt x="3345" y="262951"/>
                  </a:lnTo>
                  <a:lnTo>
                    <a:pt x="0" y="308546"/>
                  </a:lnTo>
                  <a:lnTo>
                    <a:pt x="3345" y="354141"/>
                  </a:lnTo>
                  <a:lnTo>
                    <a:pt x="13063" y="397659"/>
                  </a:lnTo>
                  <a:lnTo>
                    <a:pt x="28676" y="438623"/>
                  </a:lnTo>
                  <a:lnTo>
                    <a:pt x="49707" y="476554"/>
                  </a:lnTo>
                  <a:lnTo>
                    <a:pt x="75680" y="510976"/>
                  </a:lnTo>
                  <a:lnTo>
                    <a:pt x="106116" y="541412"/>
                  </a:lnTo>
                  <a:lnTo>
                    <a:pt x="140538" y="567385"/>
                  </a:lnTo>
                  <a:lnTo>
                    <a:pt x="178469" y="588416"/>
                  </a:lnTo>
                  <a:lnTo>
                    <a:pt x="219433" y="604029"/>
                  </a:lnTo>
                  <a:lnTo>
                    <a:pt x="262951" y="613747"/>
                  </a:lnTo>
                  <a:lnTo>
                    <a:pt x="308546" y="617093"/>
                  </a:lnTo>
                  <a:lnTo>
                    <a:pt x="354141" y="613747"/>
                  </a:lnTo>
                  <a:lnTo>
                    <a:pt x="397659" y="604029"/>
                  </a:lnTo>
                  <a:lnTo>
                    <a:pt x="438623" y="588416"/>
                  </a:lnTo>
                  <a:lnTo>
                    <a:pt x="476554" y="567385"/>
                  </a:lnTo>
                  <a:lnTo>
                    <a:pt x="510976" y="541412"/>
                  </a:lnTo>
                  <a:lnTo>
                    <a:pt x="541412" y="510976"/>
                  </a:lnTo>
                  <a:lnTo>
                    <a:pt x="567385" y="476554"/>
                  </a:lnTo>
                  <a:lnTo>
                    <a:pt x="588416" y="438623"/>
                  </a:lnTo>
                  <a:lnTo>
                    <a:pt x="604029" y="397659"/>
                  </a:lnTo>
                  <a:lnTo>
                    <a:pt x="613747" y="354141"/>
                  </a:lnTo>
                  <a:lnTo>
                    <a:pt x="617093" y="308546"/>
                  </a:lnTo>
                  <a:lnTo>
                    <a:pt x="613747" y="262951"/>
                  </a:lnTo>
                  <a:lnTo>
                    <a:pt x="604029" y="219433"/>
                  </a:lnTo>
                  <a:lnTo>
                    <a:pt x="588416" y="178469"/>
                  </a:lnTo>
                  <a:lnTo>
                    <a:pt x="567385" y="140538"/>
                  </a:lnTo>
                  <a:lnTo>
                    <a:pt x="541412" y="106116"/>
                  </a:lnTo>
                  <a:lnTo>
                    <a:pt x="510976" y="75680"/>
                  </a:lnTo>
                  <a:lnTo>
                    <a:pt x="476554" y="49707"/>
                  </a:lnTo>
                  <a:lnTo>
                    <a:pt x="438623" y="28676"/>
                  </a:lnTo>
                  <a:lnTo>
                    <a:pt x="397659" y="13063"/>
                  </a:lnTo>
                  <a:lnTo>
                    <a:pt x="354141" y="3345"/>
                  </a:lnTo>
                  <a:lnTo>
                    <a:pt x="30854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9061" y="20914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5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39495" y="539496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249" y="217328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4" h="499745">
                  <a:moveTo>
                    <a:pt x="249694" y="0"/>
                  </a:moveTo>
                  <a:lnTo>
                    <a:pt x="204809" y="4022"/>
                  </a:lnTo>
                  <a:lnTo>
                    <a:pt x="162565" y="15620"/>
                  </a:lnTo>
                  <a:lnTo>
                    <a:pt x="123666" y="34089"/>
                  </a:lnTo>
                  <a:lnTo>
                    <a:pt x="88816" y="58722"/>
                  </a:lnTo>
                  <a:lnTo>
                    <a:pt x="58722" y="88816"/>
                  </a:lnTo>
                  <a:lnTo>
                    <a:pt x="34089" y="123666"/>
                  </a:lnTo>
                  <a:lnTo>
                    <a:pt x="15620" y="162565"/>
                  </a:lnTo>
                  <a:lnTo>
                    <a:pt x="4022" y="204809"/>
                  </a:lnTo>
                  <a:lnTo>
                    <a:pt x="0" y="249694"/>
                  </a:lnTo>
                  <a:lnTo>
                    <a:pt x="4022" y="294576"/>
                  </a:lnTo>
                  <a:lnTo>
                    <a:pt x="15620" y="336818"/>
                  </a:lnTo>
                  <a:lnTo>
                    <a:pt x="34089" y="375717"/>
                  </a:lnTo>
                  <a:lnTo>
                    <a:pt x="58722" y="410567"/>
                  </a:lnTo>
                  <a:lnTo>
                    <a:pt x="88816" y="440662"/>
                  </a:lnTo>
                  <a:lnTo>
                    <a:pt x="123666" y="465297"/>
                  </a:lnTo>
                  <a:lnTo>
                    <a:pt x="162565" y="483767"/>
                  </a:lnTo>
                  <a:lnTo>
                    <a:pt x="204809" y="495366"/>
                  </a:lnTo>
                  <a:lnTo>
                    <a:pt x="249694" y="499389"/>
                  </a:lnTo>
                  <a:lnTo>
                    <a:pt x="294576" y="495366"/>
                  </a:lnTo>
                  <a:lnTo>
                    <a:pt x="336818" y="483767"/>
                  </a:lnTo>
                  <a:lnTo>
                    <a:pt x="375717" y="465297"/>
                  </a:lnTo>
                  <a:lnTo>
                    <a:pt x="410567" y="440662"/>
                  </a:lnTo>
                  <a:lnTo>
                    <a:pt x="440662" y="410567"/>
                  </a:lnTo>
                  <a:lnTo>
                    <a:pt x="465297" y="375717"/>
                  </a:lnTo>
                  <a:lnTo>
                    <a:pt x="483767" y="336818"/>
                  </a:lnTo>
                  <a:lnTo>
                    <a:pt x="495366" y="294576"/>
                  </a:lnTo>
                  <a:lnTo>
                    <a:pt x="499389" y="249694"/>
                  </a:lnTo>
                  <a:lnTo>
                    <a:pt x="495366" y="204809"/>
                  </a:lnTo>
                  <a:lnTo>
                    <a:pt x="483767" y="162565"/>
                  </a:lnTo>
                  <a:lnTo>
                    <a:pt x="465297" y="123666"/>
                  </a:lnTo>
                  <a:lnTo>
                    <a:pt x="440662" y="88816"/>
                  </a:lnTo>
                  <a:lnTo>
                    <a:pt x="410567" y="58722"/>
                  </a:lnTo>
                  <a:lnTo>
                    <a:pt x="375717" y="34089"/>
                  </a:lnTo>
                  <a:lnTo>
                    <a:pt x="336818" y="15620"/>
                  </a:lnTo>
                  <a:lnTo>
                    <a:pt x="294576" y="4022"/>
                  </a:lnTo>
                  <a:lnTo>
                    <a:pt x="24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147" y="244224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70">
                  <a:moveTo>
                    <a:pt x="222796" y="0"/>
                  </a:moveTo>
                  <a:lnTo>
                    <a:pt x="177893" y="4526"/>
                  </a:lnTo>
                  <a:lnTo>
                    <a:pt x="136072" y="17507"/>
                  </a:lnTo>
                  <a:lnTo>
                    <a:pt x="98227" y="38049"/>
                  </a:lnTo>
                  <a:lnTo>
                    <a:pt x="65254" y="65254"/>
                  </a:lnTo>
                  <a:lnTo>
                    <a:pt x="38049" y="98227"/>
                  </a:lnTo>
                  <a:lnTo>
                    <a:pt x="17507" y="136072"/>
                  </a:lnTo>
                  <a:lnTo>
                    <a:pt x="4526" y="177893"/>
                  </a:lnTo>
                  <a:lnTo>
                    <a:pt x="0" y="222796"/>
                  </a:lnTo>
                  <a:lnTo>
                    <a:pt x="4526" y="267698"/>
                  </a:lnTo>
                  <a:lnTo>
                    <a:pt x="17507" y="309519"/>
                  </a:lnTo>
                  <a:lnTo>
                    <a:pt x="38049" y="347365"/>
                  </a:lnTo>
                  <a:lnTo>
                    <a:pt x="65254" y="380338"/>
                  </a:lnTo>
                  <a:lnTo>
                    <a:pt x="98227" y="407543"/>
                  </a:lnTo>
                  <a:lnTo>
                    <a:pt x="136072" y="428084"/>
                  </a:lnTo>
                  <a:lnTo>
                    <a:pt x="177893" y="441065"/>
                  </a:lnTo>
                  <a:lnTo>
                    <a:pt x="222796" y="445592"/>
                  </a:lnTo>
                  <a:lnTo>
                    <a:pt x="267698" y="441065"/>
                  </a:lnTo>
                  <a:lnTo>
                    <a:pt x="309519" y="428084"/>
                  </a:lnTo>
                  <a:lnTo>
                    <a:pt x="347365" y="407543"/>
                  </a:lnTo>
                  <a:lnTo>
                    <a:pt x="380338" y="380338"/>
                  </a:lnTo>
                  <a:lnTo>
                    <a:pt x="407543" y="347365"/>
                  </a:lnTo>
                  <a:lnTo>
                    <a:pt x="428084" y="309519"/>
                  </a:lnTo>
                  <a:lnTo>
                    <a:pt x="441065" y="267698"/>
                  </a:lnTo>
                  <a:lnTo>
                    <a:pt x="445592" y="222796"/>
                  </a:lnTo>
                  <a:lnTo>
                    <a:pt x="441065" y="177893"/>
                  </a:lnTo>
                  <a:lnTo>
                    <a:pt x="428084" y="136072"/>
                  </a:lnTo>
                  <a:lnTo>
                    <a:pt x="407543" y="98227"/>
                  </a:lnTo>
                  <a:lnTo>
                    <a:pt x="380338" y="65254"/>
                  </a:lnTo>
                  <a:lnTo>
                    <a:pt x="347365" y="38049"/>
                  </a:lnTo>
                  <a:lnTo>
                    <a:pt x="309519" y="17507"/>
                  </a:lnTo>
                  <a:lnTo>
                    <a:pt x="267698" y="4526"/>
                  </a:lnTo>
                  <a:lnTo>
                    <a:pt x="22279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1640" y="25103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5976" y="0"/>
                  </a:moveTo>
                  <a:lnTo>
                    <a:pt x="166455" y="5704"/>
                  </a:lnTo>
                  <a:lnTo>
                    <a:pt x="120996" y="21952"/>
                  </a:lnTo>
                  <a:lnTo>
                    <a:pt x="80894" y="47449"/>
                  </a:lnTo>
                  <a:lnTo>
                    <a:pt x="47448" y="80897"/>
                  </a:lnTo>
                  <a:lnTo>
                    <a:pt x="21952" y="121000"/>
                  </a:lnTo>
                  <a:lnTo>
                    <a:pt x="5704" y="166463"/>
                  </a:lnTo>
                  <a:lnTo>
                    <a:pt x="0" y="215988"/>
                  </a:lnTo>
                  <a:lnTo>
                    <a:pt x="5704" y="265509"/>
                  </a:lnTo>
                  <a:lnTo>
                    <a:pt x="21952" y="310968"/>
                  </a:lnTo>
                  <a:lnTo>
                    <a:pt x="47448" y="351070"/>
                  </a:lnTo>
                  <a:lnTo>
                    <a:pt x="80894" y="384516"/>
                  </a:lnTo>
                  <a:lnTo>
                    <a:pt x="120996" y="410012"/>
                  </a:lnTo>
                  <a:lnTo>
                    <a:pt x="166455" y="426260"/>
                  </a:lnTo>
                  <a:lnTo>
                    <a:pt x="215976" y="431965"/>
                  </a:lnTo>
                  <a:lnTo>
                    <a:pt x="265496" y="426260"/>
                  </a:lnTo>
                  <a:lnTo>
                    <a:pt x="310956" y="410012"/>
                  </a:lnTo>
                  <a:lnTo>
                    <a:pt x="351057" y="384516"/>
                  </a:lnTo>
                  <a:lnTo>
                    <a:pt x="384504" y="351070"/>
                  </a:lnTo>
                  <a:lnTo>
                    <a:pt x="409999" y="310968"/>
                  </a:lnTo>
                  <a:lnTo>
                    <a:pt x="426248" y="265509"/>
                  </a:lnTo>
                  <a:lnTo>
                    <a:pt x="431952" y="215988"/>
                  </a:lnTo>
                  <a:lnTo>
                    <a:pt x="426248" y="166463"/>
                  </a:lnTo>
                  <a:lnTo>
                    <a:pt x="409999" y="121000"/>
                  </a:lnTo>
                  <a:lnTo>
                    <a:pt x="384504" y="80897"/>
                  </a:lnTo>
                  <a:lnTo>
                    <a:pt x="351057" y="47449"/>
                  </a:lnTo>
                  <a:lnTo>
                    <a:pt x="310956" y="21952"/>
                  </a:lnTo>
                  <a:lnTo>
                    <a:pt x="265496" y="5704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8775" y="28817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4">
                  <a:moveTo>
                    <a:pt x="374903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374903" y="374903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828" y="292235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4">
                  <a:moveTo>
                    <a:pt x="174790" y="0"/>
                  </a:moveTo>
                  <a:lnTo>
                    <a:pt x="128324" y="6243"/>
                  </a:lnTo>
                  <a:lnTo>
                    <a:pt x="86570" y="23864"/>
                  </a:lnTo>
                  <a:lnTo>
                    <a:pt x="51195" y="51195"/>
                  </a:lnTo>
                  <a:lnTo>
                    <a:pt x="23864" y="86570"/>
                  </a:lnTo>
                  <a:lnTo>
                    <a:pt x="6243" y="128324"/>
                  </a:lnTo>
                  <a:lnTo>
                    <a:pt x="0" y="174790"/>
                  </a:lnTo>
                  <a:lnTo>
                    <a:pt x="6243" y="221254"/>
                  </a:lnTo>
                  <a:lnTo>
                    <a:pt x="23864" y="263006"/>
                  </a:lnTo>
                  <a:lnTo>
                    <a:pt x="51195" y="298378"/>
                  </a:lnTo>
                  <a:lnTo>
                    <a:pt x="86570" y="325706"/>
                  </a:lnTo>
                  <a:lnTo>
                    <a:pt x="128324" y="343324"/>
                  </a:lnTo>
                  <a:lnTo>
                    <a:pt x="174790" y="349567"/>
                  </a:lnTo>
                  <a:lnTo>
                    <a:pt x="221255" y="343324"/>
                  </a:lnTo>
                  <a:lnTo>
                    <a:pt x="263009" y="325706"/>
                  </a:lnTo>
                  <a:lnTo>
                    <a:pt x="298384" y="298378"/>
                  </a:lnTo>
                  <a:lnTo>
                    <a:pt x="325715" y="263006"/>
                  </a:lnTo>
                  <a:lnTo>
                    <a:pt x="343336" y="221254"/>
                  </a:lnTo>
                  <a:lnTo>
                    <a:pt x="349580" y="174790"/>
                  </a:lnTo>
                  <a:lnTo>
                    <a:pt x="343336" y="128324"/>
                  </a:lnTo>
                  <a:lnTo>
                    <a:pt x="325715" y="86570"/>
                  </a:lnTo>
                  <a:lnTo>
                    <a:pt x="298384" y="51195"/>
                  </a:lnTo>
                  <a:lnTo>
                    <a:pt x="263009" y="23864"/>
                  </a:lnTo>
                  <a:lnTo>
                    <a:pt x="221255" y="6243"/>
                  </a:lnTo>
                  <a:lnTo>
                    <a:pt x="17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1662" y="31106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55956" y="0"/>
                  </a:moveTo>
                  <a:lnTo>
                    <a:pt x="106662" y="7950"/>
                  </a:lnTo>
                  <a:lnTo>
                    <a:pt x="63850" y="30090"/>
                  </a:lnTo>
                  <a:lnTo>
                    <a:pt x="30090" y="63850"/>
                  </a:lnTo>
                  <a:lnTo>
                    <a:pt x="7950" y="106662"/>
                  </a:lnTo>
                  <a:lnTo>
                    <a:pt x="0" y="155956"/>
                  </a:lnTo>
                  <a:lnTo>
                    <a:pt x="7950" y="205249"/>
                  </a:lnTo>
                  <a:lnTo>
                    <a:pt x="30090" y="248061"/>
                  </a:lnTo>
                  <a:lnTo>
                    <a:pt x="63850" y="281821"/>
                  </a:lnTo>
                  <a:lnTo>
                    <a:pt x="106662" y="303961"/>
                  </a:lnTo>
                  <a:lnTo>
                    <a:pt x="155956" y="311912"/>
                  </a:lnTo>
                  <a:lnTo>
                    <a:pt x="205249" y="303961"/>
                  </a:lnTo>
                  <a:lnTo>
                    <a:pt x="248061" y="281821"/>
                  </a:lnTo>
                  <a:lnTo>
                    <a:pt x="281821" y="248061"/>
                  </a:lnTo>
                  <a:lnTo>
                    <a:pt x="303961" y="205249"/>
                  </a:lnTo>
                  <a:lnTo>
                    <a:pt x="311912" y="155956"/>
                  </a:lnTo>
                  <a:lnTo>
                    <a:pt x="303961" y="106662"/>
                  </a:lnTo>
                  <a:lnTo>
                    <a:pt x="281821" y="63850"/>
                  </a:lnTo>
                  <a:lnTo>
                    <a:pt x="248061" y="30090"/>
                  </a:lnTo>
                  <a:lnTo>
                    <a:pt x="205249" y="7950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24468" y="315836"/>
            <a:ext cx="302895" cy="302895"/>
            <a:chOff x="924468" y="315836"/>
            <a:chExt cx="302895" cy="302895"/>
          </a:xfrm>
        </p:grpSpPr>
        <p:sp>
          <p:nvSpPr>
            <p:cNvPr id="13" name="object 13"/>
            <p:cNvSpPr/>
            <p:nvPr/>
          </p:nvSpPr>
          <p:spPr>
            <a:xfrm>
              <a:off x="924468" y="31583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4" h="302895">
                  <a:moveTo>
                    <a:pt x="151180" y="0"/>
                  </a:moveTo>
                  <a:lnTo>
                    <a:pt x="103393" y="7707"/>
                  </a:lnTo>
                  <a:lnTo>
                    <a:pt x="61892" y="29170"/>
                  </a:lnTo>
                  <a:lnTo>
                    <a:pt x="29166" y="61897"/>
                  </a:lnTo>
                  <a:lnTo>
                    <a:pt x="7706" y="103397"/>
                  </a:lnTo>
                  <a:lnTo>
                    <a:pt x="0" y="151180"/>
                  </a:lnTo>
                  <a:lnTo>
                    <a:pt x="7706" y="198969"/>
                  </a:lnTo>
                  <a:lnTo>
                    <a:pt x="29166" y="240473"/>
                  </a:lnTo>
                  <a:lnTo>
                    <a:pt x="61892" y="273202"/>
                  </a:lnTo>
                  <a:lnTo>
                    <a:pt x="103393" y="294666"/>
                  </a:lnTo>
                  <a:lnTo>
                    <a:pt x="151180" y="302374"/>
                  </a:lnTo>
                  <a:lnTo>
                    <a:pt x="198968" y="294666"/>
                  </a:lnTo>
                  <a:lnTo>
                    <a:pt x="240469" y="273202"/>
                  </a:lnTo>
                  <a:lnTo>
                    <a:pt x="273194" y="240473"/>
                  </a:lnTo>
                  <a:lnTo>
                    <a:pt x="294655" y="198969"/>
                  </a:lnTo>
                  <a:lnTo>
                    <a:pt x="302361" y="151180"/>
                  </a:lnTo>
                  <a:lnTo>
                    <a:pt x="294655" y="103397"/>
                  </a:lnTo>
                  <a:lnTo>
                    <a:pt x="273194" y="61897"/>
                  </a:lnTo>
                  <a:lnTo>
                    <a:pt x="240469" y="29170"/>
                  </a:lnTo>
                  <a:lnTo>
                    <a:pt x="198968" y="7707"/>
                  </a:lnTo>
                  <a:lnTo>
                    <a:pt x="151180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2131" y="3435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25603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56031" y="256031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297" y="344672"/>
              <a:ext cx="244703" cy="24470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2" y="361195"/>
            <a:ext cx="211658" cy="21165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7299" y="1340130"/>
            <a:ext cx="814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61505" algn="l"/>
              </a:tabLst>
            </a:pPr>
            <a:r>
              <a:rPr dirty="0"/>
              <a:t>Nudges and Sludges to influence our System </a:t>
            </a:r>
            <a:r>
              <a:rPr spc="-50" dirty="0"/>
              <a:t>1</a:t>
            </a:r>
            <a:r>
              <a:rPr dirty="0"/>
              <a:t>	</a:t>
            </a:r>
            <a:r>
              <a:rPr spc="-10" dirty="0"/>
              <a:t>thinking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1131" y="1979015"/>
            <a:ext cx="7570470" cy="3488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00"/>
              </a:spcBef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Organisations often try to influence our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behaviour.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CA3C"/>
              </a:buClr>
              <a:buFont typeface="HelveticaNeueLTPro-Roman"/>
              <a:buChar char="•"/>
            </a:pPr>
            <a:endParaRPr sz="2300">
              <a:latin typeface="HelveticaNeueLTPro-Roman"/>
              <a:cs typeface="HelveticaNeueLTPro-Roman"/>
            </a:endParaRPr>
          </a:p>
          <a:p>
            <a:pPr marL="264160" marR="5715" indent="-252095">
              <a:lnSpc>
                <a:spcPct val="120400"/>
              </a:lnSpc>
              <a:spcBef>
                <a:spcPts val="5"/>
              </a:spcBef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They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introduce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small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changes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to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our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environment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that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appeal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to</a:t>
            </a:r>
            <a:r>
              <a:rPr sz="1800" spc="28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our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habit of default, less conscious, System 1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thinking.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9CA3C"/>
              </a:buClr>
              <a:buFont typeface="HelveticaNeueLTPro-Roman"/>
              <a:buChar char="•"/>
            </a:pPr>
            <a:endParaRPr sz="260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spcBef>
                <a:spcPts val="5"/>
              </a:spcBef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When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these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small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changes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are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to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promote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our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wellbeing,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they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are</a:t>
            </a:r>
            <a:r>
              <a:rPr sz="1800" spc="-5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called</a:t>
            </a:r>
            <a:endParaRPr sz="1800">
              <a:latin typeface="HelveticaNeueLTPro-Roman"/>
              <a:cs typeface="HelveticaNeueLTPro-Roman"/>
            </a:endParaRPr>
          </a:p>
          <a:p>
            <a:pPr marL="264160">
              <a:lnSpc>
                <a:spcPct val="100000"/>
              </a:lnSpc>
              <a:spcBef>
                <a:spcPts val="439"/>
              </a:spcBef>
            </a:pPr>
            <a:r>
              <a:rPr sz="1800" b="1" spc="-10" dirty="0">
                <a:solidFill>
                  <a:srgbClr val="231F20"/>
                </a:solidFill>
                <a:latin typeface="HelveticaNeueLT Pro 55 Roman"/>
                <a:cs typeface="HelveticaNeueLT Pro 55 Roman"/>
              </a:rPr>
              <a:t>Nudges.</a:t>
            </a:r>
            <a:endParaRPr sz="18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HelveticaNeueLT Pro 55 Roman"/>
              <a:cs typeface="HelveticaNeueLT Pro 55 Roman"/>
            </a:endParaRPr>
          </a:p>
          <a:p>
            <a:pPr marL="264160" marR="5080" indent="-252095">
              <a:lnSpc>
                <a:spcPct val="1204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When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these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small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changes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are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to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promote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organisations</a:t>
            </a:r>
            <a:r>
              <a:rPr sz="1800" spc="1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interests,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they are called</a:t>
            </a:r>
            <a:r>
              <a:rPr sz="1800" spc="-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HelveticaNeueLT Pro 55 Roman"/>
                <a:cs typeface="HelveticaNeueLT Pro 55 Roman"/>
              </a:rPr>
              <a:t>Sludges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.</a:t>
            </a:r>
            <a:endParaRPr sz="1800">
              <a:latin typeface="HelveticaNeueLTPro-Roman"/>
              <a:cs typeface="HelveticaNeueLTPro-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9994" y="7087805"/>
            <a:ext cx="9234170" cy="12700"/>
            <a:chOff x="719994" y="7087805"/>
            <a:chExt cx="9234170" cy="12700"/>
          </a:xfrm>
        </p:grpSpPr>
        <p:sp>
          <p:nvSpPr>
            <p:cNvPr id="20" name="object 20"/>
            <p:cNvSpPr/>
            <p:nvPr/>
          </p:nvSpPr>
          <p:spPr>
            <a:xfrm>
              <a:off x="739054" y="7094155"/>
              <a:ext cx="9183370" cy="0"/>
            </a:xfrm>
            <a:custGeom>
              <a:avLst/>
              <a:gdLst/>
              <a:ahLst/>
              <a:cxnLst/>
              <a:rect l="l" t="t" r="r" b="b"/>
              <a:pathLst>
                <a:path w="9183370">
                  <a:moveTo>
                    <a:pt x="91831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77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88" y="7087806"/>
              <a:ext cx="9234170" cy="12700"/>
            </a:xfrm>
            <a:custGeom>
              <a:avLst/>
              <a:gdLst/>
              <a:ahLst/>
              <a:cxnLst/>
              <a:rect l="l" t="t" r="r" b="b"/>
              <a:pathLst>
                <a:path w="92341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234170" h="12700">
                  <a:moveTo>
                    <a:pt x="9234005" y="6350"/>
                  </a:moveTo>
                  <a:lnTo>
                    <a:pt x="9232151" y="1866"/>
                  </a:lnTo>
                  <a:lnTo>
                    <a:pt x="9227655" y="0"/>
                  </a:lnTo>
                  <a:lnTo>
                    <a:pt x="9223159" y="1866"/>
                  </a:lnTo>
                  <a:lnTo>
                    <a:pt x="9221305" y="6350"/>
                  </a:lnTo>
                  <a:lnTo>
                    <a:pt x="9223159" y="10845"/>
                  </a:lnTo>
                  <a:lnTo>
                    <a:pt x="9227655" y="12700"/>
                  </a:lnTo>
                  <a:lnTo>
                    <a:pt x="9232151" y="10845"/>
                  </a:lnTo>
                  <a:lnTo>
                    <a:pt x="9234005" y="635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5579884-674B-EC42-5C67-895A14B8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6" y="15505"/>
            <a:ext cx="10551875" cy="966104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7B05C64B-4099-4FD5-BB82-07B796445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5"/>
            <a:ext cx="10714411" cy="7574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1640" y="158474"/>
            <a:ext cx="1114425" cy="617220"/>
            <a:chOff x="1291640" y="158474"/>
            <a:chExt cx="1114425" cy="617220"/>
          </a:xfrm>
        </p:grpSpPr>
        <p:sp>
          <p:nvSpPr>
            <p:cNvPr id="4" name="object 4"/>
            <p:cNvSpPr/>
            <p:nvPr/>
          </p:nvSpPr>
          <p:spPr>
            <a:xfrm>
              <a:off x="1788397" y="158474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08546" y="0"/>
                  </a:moveTo>
                  <a:lnTo>
                    <a:pt x="262951" y="3345"/>
                  </a:lnTo>
                  <a:lnTo>
                    <a:pt x="219433" y="13063"/>
                  </a:lnTo>
                  <a:lnTo>
                    <a:pt x="178469" y="28676"/>
                  </a:lnTo>
                  <a:lnTo>
                    <a:pt x="140538" y="49707"/>
                  </a:lnTo>
                  <a:lnTo>
                    <a:pt x="106116" y="75680"/>
                  </a:lnTo>
                  <a:lnTo>
                    <a:pt x="75680" y="106116"/>
                  </a:lnTo>
                  <a:lnTo>
                    <a:pt x="49707" y="140538"/>
                  </a:lnTo>
                  <a:lnTo>
                    <a:pt x="28676" y="178469"/>
                  </a:lnTo>
                  <a:lnTo>
                    <a:pt x="13063" y="219433"/>
                  </a:lnTo>
                  <a:lnTo>
                    <a:pt x="3345" y="262951"/>
                  </a:lnTo>
                  <a:lnTo>
                    <a:pt x="0" y="308546"/>
                  </a:lnTo>
                  <a:lnTo>
                    <a:pt x="3345" y="354141"/>
                  </a:lnTo>
                  <a:lnTo>
                    <a:pt x="13063" y="397659"/>
                  </a:lnTo>
                  <a:lnTo>
                    <a:pt x="28676" y="438623"/>
                  </a:lnTo>
                  <a:lnTo>
                    <a:pt x="49707" y="476554"/>
                  </a:lnTo>
                  <a:lnTo>
                    <a:pt x="75680" y="510976"/>
                  </a:lnTo>
                  <a:lnTo>
                    <a:pt x="106116" y="541412"/>
                  </a:lnTo>
                  <a:lnTo>
                    <a:pt x="140538" y="567385"/>
                  </a:lnTo>
                  <a:lnTo>
                    <a:pt x="178469" y="588416"/>
                  </a:lnTo>
                  <a:lnTo>
                    <a:pt x="219433" y="604029"/>
                  </a:lnTo>
                  <a:lnTo>
                    <a:pt x="262951" y="613747"/>
                  </a:lnTo>
                  <a:lnTo>
                    <a:pt x="308546" y="617093"/>
                  </a:lnTo>
                  <a:lnTo>
                    <a:pt x="354141" y="613747"/>
                  </a:lnTo>
                  <a:lnTo>
                    <a:pt x="397659" y="604029"/>
                  </a:lnTo>
                  <a:lnTo>
                    <a:pt x="438623" y="588416"/>
                  </a:lnTo>
                  <a:lnTo>
                    <a:pt x="476554" y="567385"/>
                  </a:lnTo>
                  <a:lnTo>
                    <a:pt x="510976" y="541412"/>
                  </a:lnTo>
                  <a:lnTo>
                    <a:pt x="541412" y="510976"/>
                  </a:lnTo>
                  <a:lnTo>
                    <a:pt x="567385" y="476554"/>
                  </a:lnTo>
                  <a:lnTo>
                    <a:pt x="588416" y="438623"/>
                  </a:lnTo>
                  <a:lnTo>
                    <a:pt x="604029" y="397659"/>
                  </a:lnTo>
                  <a:lnTo>
                    <a:pt x="613747" y="354141"/>
                  </a:lnTo>
                  <a:lnTo>
                    <a:pt x="617093" y="308546"/>
                  </a:lnTo>
                  <a:lnTo>
                    <a:pt x="613747" y="262951"/>
                  </a:lnTo>
                  <a:lnTo>
                    <a:pt x="604029" y="219433"/>
                  </a:lnTo>
                  <a:lnTo>
                    <a:pt x="588416" y="178469"/>
                  </a:lnTo>
                  <a:lnTo>
                    <a:pt x="567385" y="140538"/>
                  </a:lnTo>
                  <a:lnTo>
                    <a:pt x="541412" y="106116"/>
                  </a:lnTo>
                  <a:lnTo>
                    <a:pt x="510976" y="75680"/>
                  </a:lnTo>
                  <a:lnTo>
                    <a:pt x="476554" y="49707"/>
                  </a:lnTo>
                  <a:lnTo>
                    <a:pt x="438623" y="28676"/>
                  </a:lnTo>
                  <a:lnTo>
                    <a:pt x="397659" y="13063"/>
                  </a:lnTo>
                  <a:lnTo>
                    <a:pt x="354141" y="3345"/>
                  </a:lnTo>
                  <a:lnTo>
                    <a:pt x="30854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9061" y="20914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5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39495" y="539496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249" y="217328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4" h="499745">
                  <a:moveTo>
                    <a:pt x="249694" y="0"/>
                  </a:moveTo>
                  <a:lnTo>
                    <a:pt x="204809" y="4022"/>
                  </a:lnTo>
                  <a:lnTo>
                    <a:pt x="162565" y="15620"/>
                  </a:lnTo>
                  <a:lnTo>
                    <a:pt x="123666" y="34089"/>
                  </a:lnTo>
                  <a:lnTo>
                    <a:pt x="88816" y="58722"/>
                  </a:lnTo>
                  <a:lnTo>
                    <a:pt x="58722" y="88816"/>
                  </a:lnTo>
                  <a:lnTo>
                    <a:pt x="34089" y="123666"/>
                  </a:lnTo>
                  <a:lnTo>
                    <a:pt x="15620" y="162565"/>
                  </a:lnTo>
                  <a:lnTo>
                    <a:pt x="4022" y="204809"/>
                  </a:lnTo>
                  <a:lnTo>
                    <a:pt x="0" y="249694"/>
                  </a:lnTo>
                  <a:lnTo>
                    <a:pt x="4022" y="294576"/>
                  </a:lnTo>
                  <a:lnTo>
                    <a:pt x="15620" y="336818"/>
                  </a:lnTo>
                  <a:lnTo>
                    <a:pt x="34089" y="375717"/>
                  </a:lnTo>
                  <a:lnTo>
                    <a:pt x="58722" y="410567"/>
                  </a:lnTo>
                  <a:lnTo>
                    <a:pt x="88816" y="440662"/>
                  </a:lnTo>
                  <a:lnTo>
                    <a:pt x="123666" y="465297"/>
                  </a:lnTo>
                  <a:lnTo>
                    <a:pt x="162565" y="483767"/>
                  </a:lnTo>
                  <a:lnTo>
                    <a:pt x="204809" y="495366"/>
                  </a:lnTo>
                  <a:lnTo>
                    <a:pt x="249694" y="499389"/>
                  </a:lnTo>
                  <a:lnTo>
                    <a:pt x="294576" y="495366"/>
                  </a:lnTo>
                  <a:lnTo>
                    <a:pt x="336818" y="483767"/>
                  </a:lnTo>
                  <a:lnTo>
                    <a:pt x="375717" y="465297"/>
                  </a:lnTo>
                  <a:lnTo>
                    <a:pt x="410567" y="440662"/>
                  </a:lnTo>
                  <a:lnTo>
                    <a:pt x="440662" y="410567"/>
                  </a:lnTo>
                  <a:lnTo>
                    <a:pt x="465297" y="375717"/>
                  </a:lnTo>
                  <a:lnTo>
                    <a:pt x="483767" y="336818"/>
                  </a:lnTo>
                  <a:lnTo>
                    <a:pt x="495366" y="294576"/>
                  </a:lnTo>
                  <a:lnTo>
                    <a:pt x="499389" y="249694"/>
                  </a:lnTo>
                  <a:lnTo>
                    <a:pt x="495366" y="204809"/>
                  </a:lnTo>
                  <a:lnTo>
                    <a:pt x="483767" y="162565"/>
                  </a:lnTo>
                  <a:lnTo>
                    <a:pt x="465297" y="123666"/>
                  </a:lnTo>
                  <a:lnTo>
                    <a:pt x="440662" y="88816"/>
                  </a:lnTo>
                  <a:lnTo>
                    <a:pt x="410567" y="58722"/>
                  </a:lnTo>
                  <a:lnTo>
                    <a:pt x="375717" y="34089"/>
                  </a:lnTo>
                  <a:lnTo>
                    <a:pt x="336818" y="15620"/>
                  </a:lnTo>
                  <a:lnTo>
                    <a:pt x="294576" y="4022"/>
                  </a:lnTo>
                  <a:lnTo>
                    <a:pt x="24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147" y="244224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70">
                  <a:moveTo>
                    <a:pt x="222796" y="0"/>
                  </a:moveTo>
                  <a:lnTo>
                    <a:pt x="177893" y="4526"/>
                  </a:lnTo>
                  <a:lnTo>
                    <a:pt x="136072" y="17507"/>
                  </a:lnTo>
                  <a:lnTo>
                    <a:pt x="98227" y="38049"/>
                  </a:lnTo>
                  <a:lnTo>
                    <a:pt x="65254" y="65254"/>
                  </a:lnTo>
                  <a:lnTo>
                    <a:pt x="38049" y="98227"/>
                  </a:lnTo>
                  <a:lnTo>
                    <a:pt x="17507" y="136072"/>
                  </a:lnTo>
                  <a:lnTo>
                    <a:pt x="4526" y="177893"/>
                  </a:lnTo>
                  <a:lnTo>
                    <a:pt x="0" y="222796"/>
                  </a:lnTo>
                  <a:lnTo>
                    <a:pt x="4526" y="267698"/>
                  </a:lnTo>
                  <a:lnTo>
                    <a:pt x="17507" y="309519"/>
                  </a:lnTo>
                  <a:lnTo>
                    <a:pt x="38049" y="347365"/>
                  </a:lnTo>
                  <a:lnTo>
                    <a:pt x="65254" y="380338"/>
                  </a:lnTo>
                  <a:lnTo>
                    <a:pt x="98227" y="407543"/>
                  </a:lnTo>
                  <a:lnTo>
                    <a:pt x="136072" y="428084"/>
                  </a:lnTo>
                  <a:lnTo>
                    <a:pt x="177893" y="441065"/>
                  </a:lnTo>
                  <a:lnTo>
                    <a:pt x="222796" y="445592"/>
                  </a:lnTo>
                  <a:lnTo>
                    <a:pt x="267698" y="441065"/>
                  </a:lnTo>
                  <a:lnTo>
                    <a:pt x="309519" y="428084"/>
                  </a:lnTo>
                  <a:lnTo>
                    <a:pt x="347365" y="407543"/>
                  </a:lnTo>
                  <a:lnTo>
                    <a:pt x="380338" y="380338"/>
                  </a:lnTo>
                  <a:lnTo>
                    <a:pt x="407543" y="347365"/>
                  </a:lnTo>
                  <a:lnTo>
                    <a:pt x="428084" y="309519"/>
                  </a:lnTo>
                  <a:lnTo>
                    <a:pt x="441065" y="267698"/>
                  </a:lnTo>
                  <a:lnTo>
                    <a:pt x="445592" y="222796"/>
                  </a:lnTo>
                  <a:lnTo>
                    <a:pt x="441065" y="177893"/>
                  </a:lnTo>
                  <a:lnTo>
                    <a:pt x="428084" y="136072"/>
                  </a:lnTo>
                  <a:lnTo>
                    <a:pt x="407543" y="98227"/>
                  </a:lnTo>
                  <a:lnTo>
                    <a:pt x="380338" y="65254"/>
                  </a:lnTo>
                  <a:lnTo>
                    <a:pt x="347365" y="38049"/>
                  </a:lnTo>
                  <a:lnTo>
                    <a:pt x="309519" y="17507"/>
                  </a:lnTo>
                  <a:lnTo>
                    <a:pt x="267698" y="4526"/>
                  </a:lnTo>
                  <a:lnTo>
                    <a:pt x="22279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1640" y="25103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5976" y="0"/>
                  </a:moveTo>
                  <a:lnTo>
                    <a:pt x="166455" y="5704"/>
                  </a:lnTo>
                  <a:lnTo>
                    <a:pt x="120996" y="21952"/>
                  </a:lnTo>
                  <a:lnTo>
                    <a:pt x="80894" y="47449"/>
                  </a:lnTo>
                  <a:lnTo>
                    <a:pt x="47448" y="80897"/>
                  </a:lnTo>
                  <a:lnTo>
                    <a:pt x="21952" y="121000"/>
                  </a:lnTo>
                  <a:lnTo>
                    <a:pt x="5704" y="166463"/>
                  </a:lnTo>
                  <a:lnTo>
                    <a:pt x="0" y="215988"/>
                  </a:lnTo>
                  <a:lnTo>
                    <a:pt x="5704" y="265509"/>
                  </a:lnTo>
                  <a:lnTo>
                    <a:pt x="21952" y="310968"/>
                  </a:lnTo>
                  <a:lnTo>
                    <a:pt x="47448" y="351070"/>
                  </a:lnTo>
                  <a:lnTo>
                    <a:pt x="80894" y="384516"/>
                  </a:lnTo>
                  <a:lnTo>
                    <a:pt x="120996" y="410012"/>
                  </a:lnTo>
                  <a:lnTo>
                    <a:pt x="166455" y="426260"/>
                  </a:lnTo>
                  <a:lnTo>
                    <a:pt x="215976" y="431965"/>
                  </a:lnTo>
                  <a:lnTo>
                    <a:pt x="265496" y="426260"/>
                  </a:lnTo>
                  <a:lnTo>
                    <a:pt x="310956" y="410012"/>
                  </a:lnTo>
                  <a:lnTo>
                    <a:pt x="351057" y="384516"/>
                  </a:lnTo>
                  <a:lnTo>
                    <a:pt x="384504" y="351070"/>
                  </a:lnTo>
                  <a:lnTo>
                    <a:pt x="409999" y="310968"/>
                  </a:lnTo>
                  <a:lnTo>
                    <a:pt x="426248" y="265509"/>
                  </a:lnTo>
                  <a:lnTo>
                    <a:pt x="431952" y="215988"/>
                  </a:lnTo>
                  <a:lnTo>
                    <a:pt x="426248" y="166463"/>
                  </a:lnTo>
                  <a:lnTo>
                    <a:pt x="409999" y="121000"/>
                  </a:lnTo>
                  <a:lnTo>
                    <a:pt x="384504" y="80897"/>
                  </a:lnTo>
                  <a:lnTo>
                    <a:pt x="351057" y="47449"/>
                  </a:lnTo>
                  <a:lnTo>
                    <a:pt x="310956" y="21952"/>
                  </a:lnTo>
                  <a:lnTo>
                    <a:pt x="265496" y="5704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8775" y="28817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4">
                  <a:moveTo>
                    <a:pt x="374903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374903" y="374903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828" y="292235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4">
                  <a:moveTo>
                    <a:pt x="174790" y="0"/>
                  </a:moveTo>
                  <a:lnTo>
                    <a:pt x="128324" y="6243"/>
                  </a:lnTo>
                  <a:lnTo>
                    <a:pt x="86570" y="23864"/>
                  </a:lnTo>
                  <a:lnTo>
                    <a:pt x="51195" y="51195"/>
                  </a:lnTo>
                  <a:lnTo>
                    <a:pt x="23864" y="86570"/>
                  </a:lnTo>
                  <a:lnTo>
                    <a:pt x="6243" y="128324"/>
                  </a:lnTo>
                  <a:lnTo>
                    <a:pt x="0" y="174790"/>
                  </a:lnTo>
                  <a:lnTo>
                    <a:pt x="6243" y="221254"/>
                  </a:lnTo>
                  <a:lnTo>
                    <a:pt x="23864" y="263006"/>
                  </a:lnTo>
                  <a:lnTo>
                    <a:pt x="51195" y="298378"/>
                  </a:lnTo>
                  <a:lnTo>
                    <a:pt x="86570" y="325706"/>
                  </a:lnTo>
                  <a:lnTo>
                    <a:pt x="128324" y="343324"/>
                  </a:lnTo>
                  <a:lnTo>
                    <a:pt x="174790" y="349567"/>
                  </a:lnTo>
                  <a:lnTo>
                    <a:pt x="221255" y="343324"/>
                  </a:lnTo>
                  <a:lnTo>
                    <a:pt x="263009" y="325706"/>
                  </a:lnTo>
                  <a:lnTo>
                    <a:pt x="298384" y="298378"/>
                  </a:lnTo>
                  <a:lnTo>
                    <a:pt x="325715" y="263006"/>
                  </a:lnTo>
                  <a:lnTo>
                    <a:pt x="343336" y="221254"/>
                  </a:lnTo>
                  <a:lnTo>
                    <a:pt x="349580" y="174790"/>
                  </a:lnTo>
                  <a:lnTo>
                    <a:pt x="343336" y="128324"/>
                  </a:lnTo>
                  <a:lnTo>
                    <a:pt x="325715" y="86570"/>
                  </a:lnTo>
                  <a:lnTo>
                    <a:pt x="298384" y="51195"/>
                  </a:lnTo>
                  <a:lnTo>
                    <a:pt x="263009" y="23864"/>
                  </a:lnTo>
                  <a:lnTo>
                    <a:pt x="221255" y="6243"/>
                  </a:lnTo>
                  <a:lnTo>
                    <a:pt x="17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1662" y="31106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55956" y="0"/>
                  </a:moveTo>
                  <a:lnTo>
                    <a:pt x="106662" y="7950"/>
                  </a:lnTo>
                  <a:lnTo>
                    <a:pt x="63850" y="30090"/>
                  </a:lnTo>
                  <a:lnTo>
                    <a:pt x="30090" y="63850"/>
                  </a:lnTo>
                  <a:lnTo>
                    <a:pt x="7950" y="106662"/>
                  </a:lnTo>
                  <a:lnTo>
                    <a:pt x="0" y="155956"/>
                  </a:lnTo>
                  <a:lnTo>
                    <a:pt x="7950" y="205249"/>
                  </a:lnTo>
                  <a:lnTo>
                    <a:pt x="30090" y="248061"/>
                  </a:lnTo>
                  <a:lnTo>
                    <a:pt x="63850" y="281821"/>
                  </a:lnTo>
                  <a:lnTo>
                    <a:pt x="106662" y="303961"/>
                  </a:lnTo>
                  <a:lnTo>
                    <a:pt x="155956" y="311912"/>
                  </a:lnTo>
                  <a:lnTo>
                    <a:pt x="205249" y="303961"/>
                  </a:lnTo>
                  <a:lnTo>
                    <a:pt x="248061" y="281821"/>
                  </a:lnTo>
                  <a:lnTo>
                    <a:pt x="281821" y="248061"/>
                  </a:lnTo>
                  <a:lnTo>
                    <a:pt x="303961" y="205249"/>
                  </a:lnTo>
                  <a:lnTo>
                    <a:pt x="311912" y="155956"/>
                  </a:lnTo>
                  <a:lnTo>
                    <a:pt x="303961" y="106662"/>
                  </a:lnTo>
                  <a:lnTo>
                    <a:pt x="281821" y="63850"/>
                  </a:lnTo>
                  <a:lnTo>
                    <a:pt x="248061" y="30090"/>
                  </a:lnTo>
                  <a:lnTo>
                    <a:pt x="205249" y="7950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24468" y="315836"/>
            <a:ext cx="302895" cy="302895"/>
            <a:chOff x="924468" y="315836"/>
            <a:chExt cx="302895" cy="302895"/>
          </a:xfrm>
        </p:grpSpPr>
        <p:sp>
          <p:nvSpPr>
            <p:cNvPr id="13" name="object 13"/>
            <p:cNvSpPr/>
            <p:nvPr/>
          </p:nvSpPr>
          <p:spPr>
            <a:xfrm>
              <a:off x="924468" y="31583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4" h="302895">
                  <a:moveTo>
                    <a:pt x="151180" y="0"/>
                  </a:moveTo>
                  <a:lnTo>
                    <a:pt x="103393" y="7707"/>
                  </a:lnTo>
                  <a:lnTo>
                    <a:pt x="61892" y="29170"/>
                  </a:lnTo>
                  <a:lnTo>
                    <a:pt x="29166" y="61897"/>
                  </a:lnTo>
                  <a:lnTo>
                    <a:pt x="7706" y="103397"/>
                  </a:lnTo>
                  <a:lnTo>
                    <a:pt x="0" y="151180"/>
                  </a:lnTo>
                  <a:lnTo>
                    <a:pt x="7706" y="198969"/>
                  </a:lnTo>
                  <a:lnTo>
                    <a:pt x="29166" y="240473"/>
                  </a:lnTo>
                  <a:lnTo>
                    <a:pt x="61892" y="273202"/>
                  </a:lnTo>
                  <a:lnTo>
                    <a:pt x="103393" y="294666"/>
                  </a:lnTo>
                  <a:lnTo>
                    <a:pt x="151180" y="302374"/>
                  </a:lnTo>
                  <a:lnTo>
                    <a:pt x="198968" y="294666"/>
                  </a:lnTo>
                  <a:lnTo>
                    <a:pt x="240469" y="273202"/>
                  </a:lnTo>
                  <a:lnTo>
                    <a:pt x="273194" y="240473"/>
                  </a:lnTo>
                  <a:lnTo>
                    <a:pt x="294655" y="198969"/>
                  </a:lnTo>
                  <a:lnTo>
                    <a:pt x="302361" y="151180"/>
                  </a:lnTo>
                  <a:lnTo>
                    <a:pt x="294655" y="103397"/>
                  </a:lnTo>
                  <a:lnTo>
                    <a:pt x="273194" y="61897"/>
                  </a:lnTo>
                  <a:lnTo>
                    <a:pt x="240469" y="29170"/>
                  </a:lnTo>
                  <a:lnTo>
                    <a:pt x="198968" y="7707"/>
                  </a:lnTo>
                  <a:lnTo>
                    <a:pt x="151180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2131" y="3435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25603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56031" y="256031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297" y="344672"/>
              <a:ext cx="244703" cy="24470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2" y="361195"/>
            <a:ext cx="211658" cy="21165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counts as a </a:t>
            </a:r>
            <a:r>
              <a:rPr spc="-10" dirty="0"/>
              <a:t>‘Nudge’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1131" y="1979015"/>
            <a:ext cx="6197600" cy="262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To</a:t>
            </a:r>
            <a:r>
              <a:rPr sz="1800" spc="-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be counted as only a</a:t>
            </a:r>
            <a:r>
              <a:rPr sz="1800" spc="-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b="1" dirty="0">
                <a:solidFill>
                  <a:srgbClr val="231F20"/>
                </a:solidFill>
                <a:latin typeface="HelveticaNeueLT Pro 55 Roman"/>
                <a:cs typeface="HelveticaNeueLT Pro 55 Roman"/>
              </a:rPr>
              <a:t>‘Nudge’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, the action/ prompt has </a:t>
            </a:r>
            <a:r>
              <a:rPr sz="1800" spc="-2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to: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leave a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choice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CA3C"/>
              </a:buClr>
              <a:buFont typeface="HelveticaNeueLTPro-Roman"/>
              <a:buChar char="•"/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be transparent and never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misleading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CA3C"/>
              </a:buClr>
              <a:buFont typeface="HelveticaNeueLTPro-Roman"/>
              <a:buChar char="•"/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be easy to opt out </a:t>
            </a:r>
            <a:r>
              <a:rPr sz="1800" spc="-2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of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CA3C"/>
              </a:buClr>
              <a:buFont typeface="HelveticaNeueLTPro-Roman"/>
              <a:buChar char="•"/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be designed for the benefit of the people being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nudged.</a:t>
            </a:r>
            <a:endParaRPr sz="1800">
              <a:latin typeface="HelveticaNeueLTPro-Roman"/>
              <a:cs typeface="HelveticaNeueLTPro-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9994" y="7087805"/>
            <a:ext cx="9234170" cy="12700"/>
            <a:chOff x="719994" y="7087805"/>
            <a:chExt cx="9234170" cy="12700"/>
          </a:xfrm>
        </p:grpSpPr>
        <p:sp>
          <p:nvSpPr>
            <p:cNvPr id="20" name="object 20"/>
            <p:cNvSpPr/>
            <p:nvPr/>
          </p:nvSpPr>
          <p:spPr>
            <a:xfrm>
              <a:off x="739054" y="7094155"/>
              <a:ext cx="9183370" cy="0"/>
            </a:xfrm>
            <a:custGeom>
              <a:avLst/>
              <a:gdLst/>
              <a:ahLst/>
              <a:cxnLst/>
              <a:rect l="l" t="t" r="r" b="b"/>
              <a:pathLst>
                <a:path w="9183370">
                  <a:moveTo>
                    <a:pt x="91831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77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88" y="7087806"/>
              <a:ext cx="9234170" cy="12700"/>
            </a:xfrm>
            <a:custGeom>
              <a:avLst/>
              <a:gdLst/>
              <a:ahLst/>
              <a:cxnLst/>
              <a:rect l="l" t="t" r="r" b="b"/>
              <a:pathLst>
                <a:path w="92341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234170" h="12700">
                  <a:moveTo>
                    <a:pt x="9234005" y="6350"/>
                  </a:moveTo>
                  <a:lnTo>
                    <a:pt x="9232151" y="1866"/>
                  </a:lnTo>
                  <a:lnTo>
                    <a:pt x="9227655" y="0"/>
                  </a:lnTo>
                  <a:lnTo>
                    <a:pt x="9223159" y="1866"/>
                  </a:lnTo>
                  <a:lnTo>
                    <a:pt x="9221305" y="6350"/>
                  </a:lnTo>
                  <a:lnTo>
                    <a:pt x="9223159" y="10845"/>
                  </a:lnTo>
                  <a:lnTo>
                    <a:pt x="9227655" y="12700"/>
                  </a:lnTo>
                  <a:lnTo>
                    <a:pt x="9232151" y="10845"/>
                  </a:lnTo>
                  <a:lnTo>
                    <a:pt x="9234005" y="635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05E9032-2180-2BD0-12B7-E23698E9B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6" y="15505"/>
            <a:ext cx="10551875" cy="966104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2628CFBC-7ED0-CC8C-51FA-E0974E3AC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"/>
            <a:ext cx="10694872" cy="7561809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4EE63F50-EAD5-9B4C-6D3E-97DE3F46E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5"/>
            <a:ext cx="10714411" cy="75746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1640" y="158474"/>
            <a:ext cx="1114425" cy="617220"/>
            <a:chOff x="1291640" y="158474"/>
            <a:chExt cx="1114425" cy="617220"/>
          </a:xfrm>
        </p:grpSpPr>
        <p:sp>
          <p:nvSpPr>
            <p:cNvPr id="4" name="object 4"/>
            <p:cNvSpPr/>
            <p:nvPr/>
          </p:nvSpPr>
          <p:spPr>
            <a:xfrm>
              <a:off x="1788397" y="158474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08546" y="0"/>
                  </a:moveTo>
                  <a:lnTo>
                    <a:pt x="262951" y="3345"/>
                  </a:lnTo>
                  <a:lnTo>
                    <a:pt x="219433" y="13063"/>
                  </a:lnTo>
                  <a:lnTo>
                    <a:pt x="178469" y="28676"/>
                  </a:lnTo>
                  <a:lnTo>
                    <a:pt x="140538" y="49707"/>
                  </a:lnTo>
                  <a:lnTo>
                    <a:pt x="106116" y="75680"/>
                  </a:lnTo>
                  <a:lnTo>
                    <a:pt x="75680" y="106116"/>
                  </a:lnTo>
                  <a:lnTo>
                    <a:pt x="49707" y="140538"/>
                  </a:lnTo>
                  <a:lnTo>
                    <a:pt x="28676" y="178469"/>
                  </a:lnTo>
                  <a:lnTo>
                    <a:pt x="13063" y="219433"/>
                  </a:lnTo>
                  <a:lnTo>
                    <a:pt x="3345" y="262951"/>
                  </a:lnTo>
                  <a:lnTo>
                    <a:pt x="0" y="308546"/>
                  </a:lnTo>
                  <a:lnTo>
                    <a:pt x="3345" y="354141"/>
                  </a:lnTo>
                  <a:lnTo>
                    <a:pt x="13063" y="397659"/>
                  </a:lnTo>
                  <a:lnTo>
                    <a:pt x="28676" y="438623"/>
                  </a:lnTo>
                  <a:lnTo>
                    <a:pt x="49707" y="476554"/>
                  </a:lnTo>
                  <a:lnTo>
                    <a:pt x="75680" y="510976"/>
                  </a:lnTo>
                  <a:lnTo>
                    <a:pt x="106116" y="541412"/>
                  </a:lnTo>
                  <a:lnTo>
                    <a:pt x="140538" y="567385"/>
                  </a:lnTo>
                  <a:lnTo>
                    <a:pt x="178469" y="588416"/>
                  </a:lnTo>
                  <a:lnTo>
                    <a:pt x="219433" y="604029"/>
                  </a:lnTo>
                  <a:lnTo>
                    <a:pt x="262951" y="613747"/>
                  </a:lnTo>
                  <a:lnTo>
                    <a:pt x="308546" y="617093"/>
                  </a:lnTo>
                  <a:lnTo>
                    <a:pt x="354141" y="613747"/>
                  </a:lnTo>
                  <a:lnTo>
                    <a:pt x="397659" y="604029"/>
                  </a:lnTo>
                  <a:lnTo>
                    <a:pt x="438623" y="588416"/>
                  </a:lnTo>
                  <a:lnTo>
                    <a:pt x="476554" y="567385"/>
                  </a:lnTo>
                  <a:lnTo>
                    <a:pt x="510976" y="541412"/>
                  </a:lnTo>
                  <a:lnTo>
                    <a:pt x="541412" y="510976"/>
                  </a:lnTo>
                  <a:lnTo>
                    <a:pt x="567385" y="476554"/>
                  </a:lnTo>
                  <a:lnTo>
                    <a:pt x="588416" y="438623"/>
                  </a:lnTo>
                  <a:lnTo>
                    <a:pt x="604029" y="397659"/>
                  </a:lnTo>
                  <a:lnTo>
                    <a:pt x="613747" y="354141"/>
                  </a:lnTo>
                  <a:lnTo>
                    <a:pt x="617093" y="308546"/>
                  </a:lnTo>
                  <a:lnTo>
                    <a:pt x="613747" y="262951"/>
                  </a:lnTo>
                  <a:lnTo>
                    <a:pt x="604029" y="219433"/>
                  </a:lnTo>
                  <a:lnTo>
                    <a:pt x="588416" y="178469"/>
                  </a:lnTo>
                  <a:lnTo>
                    <a:pt x="567385" y="140538"/>
                  </a:lnTo>
                  <a:lnTo>
                    <a:pt x="541412" y="106116"/>
                  </a:lnTo>
                  <a:lnTo>
                    <a:pt x="510976" y="75680"/>
                  </a:lnTo>
                  <a:lnTo>
                    <a:pt x="476554" y="49707"/>
                  </a:lnTo>
                  <a:lnTo>
                    <a:pt x="438623" y="28676"/>
                  </a:lnTo>
                  <a:lnTo>
                    <a:pt x="397659" y="13063"/>
                  </a:lnTo>
                  <a:lnTo>
                    <a:pt x="354141" y="3345"/>
                  </a:lnTo>
                  <a:lnTo>
                    <a:pt x="30854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9061" y="20914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5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39495" y="539496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249" y="217328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4" h="499745">
                  <a:moveTo>
                    <a:pt x="249694" y="0"/>
                  </a:moveTo>
                  <a:lnTo>
                    <a:pt x="204809" y="4022"/>
                  </a:lnTo>
                  <a:lnTo>
                    <a:pt x="162565" y="15620"/>
                  </a:lnTo>
                  <a:lnTo>
                    <a:pt x="123666" y="34089"/>
                  </a:lnTo>
                  <a:lnTo>
                    <a:pt x="88816" y="58722"/>
                  </a:lnTo>
                  <a:lnTo>
                    <a:pt x="58722" y="88816"/>
                  </a:lnTo>
                  <a:lnTo>
                    <a:pt x="34089" y="123666"/>
                  </a:lnTo>
                  <a:lnTo>
                    <a:pt x="15620" y="162565"/>
                  </a:lnTo>
                  <a:lnTo>
                    <a:pt x="4022" y="204809"/>
                  </a:lnTo>
                  <a:lnTo>
                    <a:pt x="0" y="249694"/>
                  </a:lnTo>
                  <a:lnTo>
                    <a:pt x="4022" y="294576"/>
                  </a:lnTo>
                  <a:lnTo>
                    <a:pt x="15620" y="336818"/>
                  </a:lnTo>
                  <a:lnTo>
                    <a:pt x="34089" y="375717"/>
                  </a:lnTo>
                  <a:lnTo>
                    <a:pt x="58722" y="410567"/>
                  </a:lnTo>
                  <a:lnTo>
                    <a:pt x="88816" y="440662"/>
                  </a:lnTo>
                  <a:lnTo>
                    <a:pt x="123666" y="465297"/>
                  </a:lnTo>
                  <a:lnTo>
                    <a:pt x="162565" y="483767"/>
                  </a:lnTo>
                  <a:lnTo>
                    <a:pt x="204809" y="495366"/>
                  </a:lnTo>
                  <a:lnTo>
                    <a:pt x="249694" y="499389"/>
                  </a:lnTo>
                  <a:lnTo>
                    <a:pt x="294576" y="495366"/>
                  </a:lnTo>
                  <a:lnTo>
                    <a:pt x="336818" y="483767"/>
                  </a:lnTo>
                  <a:lnTo>
                    <a:pt x="375717" y="465297"/>
                  </a:lnTo>
                  <a:lnTo>
                    <a:pt x="410567" y="440662"/>
                  </a:lnTo>
                  <a:lnTo>
                    <a:pt x="440662" y="410567"/>
                  </a:lnTo>
                  <a:lnTo>
                    <a:pt x="465297" y="375717"/>
                  </a:lnTo>
                  <a:lnTo>
                    <a:pt x="483767" y="336818"/>
                  </a:lnTo>
                  <a:lnTo>
                    <a:pt x="495366" y="294576"/>
                  </a:lnTo>
                  <a:lnTo>
                    <a:pt x="499389" y="249694"/>
                  </a:lnTo>
                  <a:lnTo>
                    <a:pt x="495366" y="204809"/>
                  </a:lnTo>
                  <a:lnTo>
                    <a:pt x="483767" y="162565"/>
                  </a:lnTo>
                  <a:lnTo>
                    <a:pt x="465297" y="123666"/>
                  </a:lnTo>
                  <a:lnTo>
                    <a:pt x="440662" y="88816"/>
                  </a:lnTo>
                  <a:lnTo>
                    <a:pt x="410567" y="58722"/>
                  </a:lnTo>
                  <a:lnTo>
                    <a:pt x="375717" y="34089"/>
                  </a:lnTo>
                  <a:lnTo>
                    <a:pt x="336818" y="15620"/>
                  </a:lnTo>
                  <a:lnTo>
                    <a:pt x="294576" y="4022"/>
                  </a:lnTo>
                  <a:lnTo>
                    <a:pt x="24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147" y="244224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70">
                  <a:moveTo>
                    <a:pt x="222796" y="0"/>
                  </a:moveTo>
                  <a:lnTo>
                    <a:pt x="177893" y="4526"/>
                  </a:lnTo>
                  <a:lnTo>
                    <a:pt x="136072" y="17507"/>
                  </a:lnTo>
                  <a:lnTo>
                    <a:pt x="98227" y="38049"/>
                  </a:lnTo>
                  <a:lnTo>
                    <a:pt x="65254" y="65254"/>
                  </a:lnTo>
                  <a:lnTo>
                    <a:pt x="38049" y="98227"/>
                  </a:lnTo>
                  <a:lnTo>
                    <a:pt x="17507" y="136072"/>
                  </a:lnTo>
                  <a:lnTo>
                    <a:pt x="4526" y="177893"/>
                  </a:lnTo>
                  <a:lnTo>
                    <a:pt x="0" y="222796"/>
                  </a:lnTo>
                  <a:lnTo>
                    <a:pt x="4526" y="267698"/>
                  </a:lnTo>
                  <a:lnTo>
                    <a:pt x="17507" y="309519"/>
                  </a:lnTo>
                  <a:lnTo>
                    <a:pt x="38049" y="347365"/>
                  </a:lnTo>
                  <a:lnTo>
                    <a:pt x="65254" y="380338"/>
                  </a:lnTo>
                  <a:lnTo>
                    <a:pt x="98227" y="407543"/>
                  </a:lnTo>
                  <a:lnTo>
                    <a:pt x="136072" y="428084"/>
                  </a:lnTo>
                  <a:lnTo>
                    <a:pt x="177893" y="441065"/>
                  </a:lnTo>
                  <a:lnTo>
                    <a:pt x="222796" y="445592"/>
                  </a:lnTo>
                  <a:lnTo>
                    <a:pt x="267698" y="441065"/>
                  </a:lnTo>
                  <a:lnTo>
                    <a:pt x="309519" y="428084"/>
                  </a:lnTo>
                  <a:lnTo>
                    <a:pt x="347365" y="407543"/>
                  </a:lnTo>
                  <a:lnTo>
                    <a:pt x="380338" y="380338"/>
                  </a:lnTo>
                  <a:lnTo>
                    <a:pt x="407543" y="347365"/>
                  </a:lnTo>
                  <a:lnTo>
                    <a:pt x="428084" y="309519"/>
                  </a:lnTo>
                  <a:lnTo>
                    <a:pt x="441065" y="267698"/>
                  </a:lnTo>
                  <a:lnTo>
                    <a:pt x="445592" y="222796"/>
                  </a:lnTo>
                  <a:lnTo>
                    <a:pt x="441065" y="177893"/>
                  </a:lnTo>
                  <a:lnTo>
                    <a:pt x="428084" y="136072"/>
                  </a:lnTo>
                  <a:lnTo>
                    <a:pt x="407543" y="98227"/>
                  </a:lnTo>
                  <a:lnTo>
                    <a:pt x="380338" y="65254"/>
                  </a:lnTo>
                  <a:lnTo>
                    <a:pt x="347365" y="38049"/>
                  </a:lnTo>
                  <a:lnTo>
                    <a:pt x="309519" y="17507"/>
                  </a:lnTo>
                  <a:lnTo>
                    <a:pt x="267698" y="4526"/>
                  </a:lnTo>
                  <a:lnTo>
                    <a:pt x="22279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1640" y="25103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5976" y="0"/>
                  </a:moveTo>
                  <a:lnTo>
                    <a:pt x="166455" y="5704"/>
                  </a:lnTo>
                  <a:lnTo>
                    <a:pt x="120996" y="21952"/>
                  </a:lnTo>
                  <a:lnTo>
                    <a:pt x="80894" y="47449"/>
                  </a:lnTo>
                  <a:lnTo>
                    <a:pt x="47448" y="80897"/>
                  </a:lnTo>
                  <a:lnTo>
                    <a:pt x="21952" y="121000"/>
                  </a:lnTo>
                  <a:lnTo>
                    <a:pt x="5704" y="166463"/>
                  </a:lnTo>
                  <a:lnTo>
                    <a:pt x="0" y="215988"/>
                  </a:lnTo>
                  <a:lnTo>
                    <a:pt x="5704" y="265509"/>
                  </a:lnTo>
                  <a:lnTo>
                    <a:pt x="21952" y="310968"/>
                  </a:lnTo>
                  <a:lnTo>
                    <a:pt x="47448" y="351070"/>
                  </a:lnTo>
                  <a:lnTo>
                    <a:pt x="80894" y="384516"/>
                  </a:lnTo>
                  <a:lnTo>
                    <a:pt x="120996" y="410012"/>
                  </a:lnTo>
                  <a:lnTo>
                    <a:pt x="166455" y="426260"/>
                  </a:lnTo>
                  <a:lnTo>
                    <a:pt x="215976" y="431965"/>
                  </a:lnTo>
                  <a:lnTo>
                    <a:pt x="265496" y="426260"/>
                  </a:lnTo>
                  <a:lnTo>
                    <a:pt x="310956" y="410012"/>
                  </a:lnTo>
                  <a:lnTo>
                    <a:pt x="351057" y="384516"/>
                  </a:lnTo>
                  <a:lnTo>
                    <a:pt x="384504" y="351070"/>
                  </a:lnTo>
                  <a:lnTo>
                    <a:pt x="409999" y="310968"/>
                  </a:lnTo>
                  <a:lnTo>
                    <a:pt x="426248" y="265509"/>
                  </a:lnTo>
                  <a:lnTo>
                    <a:pt x="431952" y="215988"/>
                  </a:lnTo>
                  <a:lnTo>
                    <a:pt x="426248" y="166463"/>
                  </a:lnTo>
                  <a:lnTo>
                    <a:pt x="409999" y="121000"/>
                  </a:lnTo>
                  <a:lnTo>
                    <a:pt x="384504" y="80897"/>
                  </a:lnTo>
                  <a:lnTo>
                    <a:pt x="351057" y="47449"/>
                  </a:lnTo>
                  <a:lnTo>
                    <a:pt x="310956" y="21952"/>
                  </a:lnTo>
                  <a:lnTo>
                    <a:pt x="265496" y="5704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8775" y="28817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4">
                  <a:moveTo>
                    <a:pt x="374903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374903" y="374903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828" y="292235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4">
                  <a:moveTo>
                    <a:pt x="174790" y="0"/>
                  </a:moveTo>
                  <a:lnTo>
                    <a:pt x="128324" y="6243"/>
                  </a:lnTo>
                  <a:lnTo>
                    <a:pt x="86570" y="23864"/>
                  </a:lnTo>
                  <a:lnTo>
                    <a:pt x="51195" y="51195"/>
                  </a:lnTo>
                  <a:lnTo>
                    <a:pt x="23864" y="86570"/>
                  </a:lnTo>
                  <a:lnTo>
                    <a:pt x="6243" y="128324"/>
                  </a:lnTo>
                  <a:lnTo>
                    <a:pt x="0" y="174790"/>
                  </a:lnTo>
                  <a:lnTo>
                    <a:pt x="6243" y="221254"/>
                  </a:lnTo>
                  <a:lnTo>
                    <a:pt x="23864" y="263006"/>
                  </a:lnTo>
                  <a:lnTo>
                    <a:pt x="51195" y="298378"/>
                  </a:lnTo>
                  <a:lnTo>
                    <a:pt x="86570" y="325706"/>
                  </a:lnTo>
                  <a:lnTo>
                    <a:pt x="128324" y="343324"/>
                  </a:lnTo>
                  <a:lnTo>
                    <a:pt x="174790" y="349567"/>
                  </a:lnTo>
                  <a:lnTo>
                    <a:pt x="221255" y="343324"/>
                  </a:lnTo>
                  <a:lnTo>
                    <a:pt x="263009" y="325706"/>
                  </a:lnTo>
                  <a:lnTo>
                    <a:pt x="298384" y="298378"/>
                  </a:lnTo>
                  <a:lnTo>
                    <a:pt x="325715" y="263006"/>
                  </a:lnTo>
                  <a:lnTo>
                    <a:pt x="343336" y="221254"/>
                  </a:lnTo>
                  <a:lnTo>
                    <a:pt x="349580" y="174790"/>
                  </a:lnTo>
                  <a:lnTo>
                    <a:pt x="343336" y="128324"/>
                  </a:lnTo>
                  <a:lnTo>
                    <a:pt x="325715" y="86570"/>
                  </a:lnTo>
                  <a:lnTo>
                    <a:pt x="298384" y="51195"/>
                  </a:lnTo>
                  <a:lnTo>
                    <a:pt x="263009" y="23864"/>
                  </a:lnTo>
                  <a:lnTo>
                    <a:pt x="221255" y="6243"/>
                  </a:lnTo>
                  <a:lnTo>
                    <a:pt x="17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1662" y="31106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55956" y="0"/>
                  </a:moveTo>
                  <a:lnTo>
                    <a:pt x="106662" y="7950"/>
                  </a:lnTo>
                  <a:lnTo>
                    <a:pt x="63850" y="30090"/>
                  </a:lnTo>
                  <a:lnTo>
                    <a:pt x="30090" y="63850"/>
                  </a:lnTo>
                  <a:lnTo>
                    <a:pt x="7950" y="106662"/>
                  </a:lnTo>
                  <a:lnTo>
                    <a:pt x="0" y="155956"/>
                  </a:lnTo>
                  <a:lnTo>
                    <a:pt x="7950" y="205249"/>
                  </a:lnTo>
                  <a:lnTo>
                    <a:pt x="30090" y="248061"/>
                  </a:lnTo>
                  <a:lnTo>
                    <a:pt x="63850" y="281821"/>
                  </a:lnTo>
                  <a:lnTo>
                    <a:pt x="106662" y="303961"/>
                  </a:lnTo>
                  <a:lnTo>
                    <a:pt x="155956" y="311912"/>
                  </a:lnTo>
                  <a:lnTo>
                    <a:pt x="205249" y="303961"/>
                  </a:lnTo>
                  <a:lnTo>
                    <a:pt x="248061" y="281821"/>
                  </a:lnTo>
                  <a:lnTo>
                    <a:pt x="281821" y="248061"/>
                  </a:lnTo>
                  <a:lnTo>
                    <a:pt x="303961" y="205249"/>
                  </a:lnTo>
                  <a:lnTo>
                    <a:pt x="311912" y="155956"/>
                  </a:lnTo>
                  <a:lnTo>
                    <a:pt x="303961" y="106662"/>
                  </a:lnTo>
                  <a:lnTo>
                    <a:pt x="281821" y="63850"/>
                  </a:lnTo>
                  <a:lnTo>
                    <a:pt x="248061" y="30090"/>
                  </a:lnTo>
                  <a:lnTo>
                    <a:pt x="205249" y="7950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24468" y="315836"/>
            <a:ext cx="302895" cy="302895"/>
            <a:chOff x="924468" y="315836"/>
            <a:chExt cx="302895" cy="302895"/>
          </a:xfrm>
        </p:grpSpPr>
        <p:sp>
          <p:nvSpPr>
            <p:cNvPr id="13" name="object 13"/>
            <p:cNvSpPr/>
            <p:nvPr/>
          </p:nvSpPr>
          <p:spPr>
            <a:xfrm>
              <a:off x="924468" y="31583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4" h="302895">
                  <a:moveTo>
                    <a:pt x="151180" y="0"/>
                  </a:moveTo>
                  <a:lnTo>
                    <a:pt x="103393" y="7707"/>
                  </a:lnTo>
                  <a:lnTo>
                    <a:pt x="61892" y="29170"/>
                  </a:lnTo>
                  <a:lnTo>
                    <a:pt x="29166" y="61897"/>
                  </a:lnTo>
                  <a:lnTo>
                    <a:pt x="7706" y="103397"/>
                  </a:lnTo>
                  <a:lnTo>
                    <a:pt x="0" y="151180"/>
                  </a:lnTo>
                  <a:lnTo>
                    <a:pt x="7706" y="198969"/>
                  </a:lnTo>
                  <a:lnTo>
                    <a:pt x="29166" y="240473"/>
                  </a:lnTo>
                  <a:lnTo>
                    <a:pt x="61892" y="273202"/>
                  </a:lnTo>
                  <a:lnTo>
                    <a:pt x="103393" y="294666"/>
                  </a:lnTo>
                  <a:lnTo>
                    <a:pt x="151180" y="302374"/>
                  </a:lnTo>
                  <a:lnTo>
                    <a:pt x="198968" y="294666"/>
                  </a:lnTo>
                  <a:lnTo>
                    <a:pt x="240469" y="273202"/>
                  </a:lnTo>
                  <a:lnTo>
                    <a:pt x="273194" y="240473"/>
                  </a:lnTo>
                  <a:lnTo>
                    <a:pt x="294655" y="198969"/>
                  </a:lnTo>
                  <a:lnTo>
                    <a:pt x="302361" y="151180"/>
                  </a:lnTo>
                  <a:lnTo>
                    <a:pt x="294655" y="103397"/>
                  </a:lnTo>
                  <a:lnTo>
                    <a:pt x="273194" y="61897"/>
                  </a:lnTo>
                  <a:lnTo>
                    <a:pt x="240469" y="29170"/>
                  </a:lnTo>
                  <a:lnTo>
                    <a:pt x="198968" y="7707"/>
                  </a:lnTo>
                  <a:lnTo>
                    <a:pt x="151180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2131" y="3435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25603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56031" y="256031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297" y="344672"/>
              <a:ext cx="244703" cy="24470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2" y="361195"/>
            <a:ext cx="211658" cy="21165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counts as a </a:t>
            </a:r>
            <a:r>
              <a:rPr spc="-10" dirty="0"/>
              <a:t>‘Sludge’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1131" y="1923135"/>
            <a:ext cx="7571105" cy="301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>
              <a:lnSpc>
                <a:spcPct val="1204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</a:t>
            </a:r>
            <a:r>
              <a:rPr sz="1800" spc="-3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b="1" dirty="0">
                <a:solidFill>
                  <a:srgbClr val="231F20"/>
                </a:solidFill>
                <a:latin typeface="HelveticaNeueLT Pro 55 Roman"/>
                <a:cs typeface="HelveticaNeueLT Pro 55 Roman"/>
              </a:rPr>
              <a:t>‘Sludge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’,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on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the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other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hand,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is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an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action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or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prompt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that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leaves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</a:t>
            </a:r>
            <a:r>
              <a:rPr sz="1800" spc="-3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choice,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but </a:t>
            </a:r>
            <a:r>
              <a:rPr sz="1800" spc="-25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is: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Often misleading e.g. low in fat (doesn’t highlight high in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sugar).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CA3C"/>
              </a:buClr>
              <a:buFont typeface="HelveticaNeueLTPro-Roman"/>
              <a:buChar char="•"/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Not easy to opt out of e.g. subscription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services.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CA3C"/>
              </a:buClr>
              <a:buFont typeface="HelveticaNeueLTPro-Roman"/>
              <a:buChar char="•"/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Designed for the benefit of the organisation e.g. increase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sales/profit.</a:t>
            </a:r>
            <a:endParaRPr sz="1800">
              <a:latin typeface="HelveticaNeueLTPro-Roman"/>
              <a:cs typeface="HelveticaNeueLTPro-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9CA3C"/>
              </a:buClr>
              <a:buFont typeface="HelveticaNeueLTPro-Roman"/>
              <a:buChar char="•"/>
            </a:pPr>
            <a:endParaRPr sz="1750">
              <a:latin typeface="HelveticaNeueLTPro-Roman"/>
              <a:cs typeface="HelveticaNeueLTPro-Roman"/>
            </a:endParaRPr>
          </a:p>
          <a:p>
            <a:pPr marL="264160" indent="-252095">
              <a:lnSpc>
                <a:spcPct val="100000"/>
              </a:lnSpc>
              <a:spcBef>
                <a:spcPts val="5"/>
              </a:spcBef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A </a:t>
            </a:r>
            <a:r>
              <a:rPr sz="1800" b="1" dirty="0">
                <a:solidFill>
                  <a:srgbClr val="231F20"/>
                </a:solidFill>
                <a:latin typeface="HelveticaNeueLT Pro 55 Roman"/>
                <a:cs typeface="HelveticaNeueLT Pro 55 Roman"/>
              </a:rPr>
              <a:t>‘sludge’</a:t>
            </a:r>
            <a:r>
              <a:rPr sz="1800" b="1" spc="-5" dirty="0">
                <a:solidFill>
                  <a:srgbClr val="231F20"/>
                </a:solidFill>
                <a:latin typeface="HelveticaNeueLT Pro 55 Roman"/>
                <a:cs typeface="HelveticaNeueLT Pro 55 Roman"/>
              </a:rPr>
              <a:t> </a:t>
            </a:r>
            <a:r>
              <a:rPr sz="180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does the opposite of a </a:t>
            </a:r>
            <a:r>
              <a:rPr sz="1800" spc="-10" dirty="0">
                <a:solidFill>
                  <a:srgbClr val="231F20"/>
                </a:solidFill>
                <a:latin typeface="HelveticaNeueLTPro-Roman"/>
                <a:cs typeface="HelveticaNeueLTPro-Roman"/>
              </a:rPr>
              <a:t>’nudge’.</a:t>
            </a:r>
            <a:endParaRPr sz="1800">
              <a:latin typeface="HelveticaNeueLTPro-Roman"/>
              <a:cs typeface="HelveticaNeueLTPro-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9994" y="7087805"/>
            <a:ext cx="9234170" cy="12700"/>
            <a:chOff x="719994" y="7087805"/>
            <a:chExt cx="9234170" cy="12700"/>
          </a:xfrm>
        </p:grpSpPr>
        <p:sp>
          <p:nvSpPr>
            <p:cNvPr id="20" name="object 20"/>
            <p:cNvSpPr/>
            <p:nvPr/>
          </p:nvSpPr>
          <p:spPr>
            <a:xfrm>
              <a:off x="739054" y="7094155"/>
              <a:ext cx="9183370" cy="0"/>
            </a:xfrm>
            <a:custGeom>
              <a:avLst/>
              <a:gdLst/>
              <a:ahLst/>
              <a:cxnLst/>
              <a:rect l="l" t="t" r="r" b="b"/>
              <a:pathLst>
                <a:path w="9183370">
                  <a:moveTo>
                    <a:pt x="91831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77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88" y="7087806"/>
              <a:ext cx="9234170" cy="12700"/>
            </a:xfrm>
            <a:custGeom>
              <a:avLst/>
              <a:gdLst/>
              <a:ahLst/>
              <a:cxnLst/>
              <a:rect l="l" t="t" r="r" b="b"/>
              <a:pathLst>
                <a:path w="92341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234170" h="12700">
                  <a:moveTo>
                    <a:pt x="9234005" y="6350"/>
                  </a:moveTo>
                  <a:lnTo>
                    <a:pt x="9232151" y="1866"/>
                  </a:lnTo>
                  <a:lnTo>
                    <a:pt x="9227655" y="0"/>
                  </a:lnTo>
                  <a:lnTo>
                    <a:pt x="9223159" y="1866"/>
                  </a:lnTo>
                  <a:lnTo>
                    <a:pt x="9221305" y="6350"/>
                  </a:lnTo>
                  <a:lnTo>
                    <a:pt x="9223159" y="10845"/>
                  </a:lnTo>
                  <a:lnTo>
                    <a:pt x="9227655" y="12700"/>
                  </a:lnTo>
                  <a:lnTo>
                    <a:pt x="9232151" y="10845"/>
                  </a:lnTo>
                  <a:lnTo>
                    <a:pt x="9234005" y="635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33BEDAE-3D9E-22F4-B9E2-35B75540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6" y="15505"/>
            <a:ext cx="10551875" cy="966104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15DA0904-3D72-7771-8F61-8E8B978B1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"/>
            <a:ext cx="10692612" cy="7560211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79BD7EF5-529E-3579-673C-D381FE94F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5"/>
            <a:ext cx="10714411" cy="75746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8557" y="287032"/>
            <a:ext cx="8314055" cy="376555"/>
          </a:xfrm>
          <a:prstGeom prst="rect">
            <a:avLst/>
          </a:prstGeom>
          <a:solidFill>
            <a:srgbClr val="99CA3C"/>
          </a:solidFill>
        </p:spPr>
        <p:txBody>
          <a:bodyPr vert="horz" wrap="square" lIns="0" tIns="95885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755"/>
              </a:spcBef>
            </a:pPr>
            <a:r>
              <a:rPr sz="1000" b="1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Being healthy </a:t>
            </a:r>
            <a:r>
              <a:rPr sz="1000" b="1" spc="-50" dirty="0">
                <a:solidFill>
                  <a:srgbClr val="FFFFFF"/>
                </a:solidFill>
                <a:latin typeface="HelveticaNeueLT Pro 55 Roman"/>
                <a:cs typeface="HelveticaNeueLT Pro 55 Roman"/>
              </a:rPr>
              <a:t>2</a:t>
            </a:r>
            <a:endParaRPr sz="1000">
              <a:latin typeface="HelveticaNeueLT Pro 55 Roman"/>
              <a:cs typeface="HelveticaNeueLT Pro 55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1640" y="158474"/>
            <a:ext cx="1114425" cy="617220"/>
            <a:chOff x="1291640" y="158474"/>
            <a:chExt cx="1114425" cy="617220"/>
          </a:xfrm>
        </p:grpSpPr>
        <p:sp>
          <p:nvSpPr>
            <p:cNvPr id="4" name="object 4"/>
            <p:cNvSpPr/>
            <p:nvPr/>
          </p:nvSpPr>
          <p:spPr>
            <a:xfrm>
              <a:off x="1788397" y="158474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08546" y="0"/>
                  </a:moveTo>
                  <a:lnTo>
                    <a:pt x="262951" y="3345"/>
                  </a:lnTo>
                  <a:lnTo>
                    <a:pt x="219433" y="13063"/>
                  </a:lnTo>
                  <a:lnTo>
                    <a:pt x="178469" y="28676"/>
                  </a:lnTo>
                  <a:lnTo>
                    <a:pt x="140538" y="49707"/>
                  </a:lnTo>
                  <a:lnTo>
                    <a:pt x="106116" y="75680"/>
                  </a:lnTo>
                  <a:lnTo>
                    <a:pt x="75680" y="106116"/>
                  </a:lnTo>
                  <a:lnTo>
                    <a:pt x="49707" y="140538"/>
                  </a:lnTo>
                  <a:lnTo>
                    <a:pt x="28676" y="178469"/>
                  </a:lnTo>
                  <a:lnTo>
                    <a:pt x="13063" y="219433"/>
                  </a:lnTo>
                  <a:lnTo>
                    <a:pt x="3345" y="262951"/>
                  </a:lnTo>
                  <a:lnTo>
                    <a:pt x="0" y="308546"/>
                  </a:lnTo>
                  <a:lnTo>
                    <a:pt x="3345" y="354141"/>
                  </a:lnTo>
                  <a:lnTo>
                    <a:pt x="13063" y="397659"/>
                  </a:lnTo>
                  <a:lnTo>
                    <a:pt x="28676" y="438623"/>
                  </a:lnTo>
                  <a:lnTo>
                    <a:pt x="49707" y="476554"/>
                  </a:lnTo>
                  <a:lnTo>
                    <a:pt x="75680" y="510976"/>
                  </a:lnTo>
                  <a:lnTo>
                    <a:pt x="106116" y="541412"/>
                  </a:lnTo>
                  <a:lnTo>
                    <a:pt x="140538" y="567385"/>
                  </a:lnTo>
                  <a:lnTo>
                    <a:pt x="178469" y="588416"/>
                  </a:lnTo>
                  <a:lnTo>
                    <a:pt x="219433" y="604029"/>
                  </a:lnTo>
                  <a:lnTo>
                    <a:pt x="262951" y="613747"/>
                  </a:lnTo>
                  <a:lnTo>
                    <a:pt x="308546" y="617093"/>
                  </a:lnTo>
                  <a:lnTo>
                    <a:pt x="354141" y="613747"/>
                  </a:lnTo>
                  <a:lnTo>
                    <a:pt x="397659" y="604029"/>
                  </a:lnTo>
                  <a:lnTo>
                    <a:pt x="438623" y="588416"/>
                  </a:lnTo>
                  <a:lnTo>
                    <a:pt x="476554" y="567385"/>
                  </a:lnTo>
                  <a:lnTo>
                    <a:pt x="510976" y="541412"/>
                  </a:lnTo>
                  <a:lnTo>
                    <a:pt x="541412" y="510976"/>
                  </a:lnTo>
                  <a:lnTo>
                    <a:pt x="567385" y="476554"/>
                  </a:lnTo>
                  <a:lnTo>
                    <a:pt x="588416" y="438623"/>
                  </a:lnTo>
                  <a:lnTo>
                    <a:pt x="604029" y="397659"/>
                  </a:lnTo>
                  <a:lnTo>
                    <a:pt x="613747" y="354141"/>
                  </a:lnTo>
                  <a:lnTo>
                    <a:pt x="617093" y="308546"/>
                  </a:lnTo>
                  <a:lnTo>
                    <a:pt x="613747" y="262951"/>
                  </a:lnTo>
                  <a:lnTo>
                    <a:pt x="604029" y="219433"/>
                  </a:lnTo>
                  <a:lnTo>
                    <a:pt x="588416" y="178469"/>
                  </a:lnTo>
                  <a:lnTo>
                    <a:pt x="567385" y="140538"/>
                  </a:lnTo>
                  <a:lnTo>
                    <a:pt x="541412" y="106116"/>
                  </a:lnTo>
                  <a:lnTo>
                    <a:pt x="510976" y="75680"/>
                  </a:lnTo>
                  <a:lnTo>
                    <a:pt x="476554" y="49707"/>
                  </a:lnTo>
                  <a:lnTo>
                    <a:pt x="438623" y="28676"/>
                  </a:lnTo>
                  <a:lnTo>
                    <a:pt x="397659" y="13063"/>
                  </a:lnTo>
                  <a:lnTo>
                    <a:pt x="354141" y="3345"/>
                  </a:lnTo>
                  <a:lnTo>
                    <a:pt x="30854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9061" y="209143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5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39495" y="539496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249" y="217328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4" h="499745">
                  <a:moveTo>
                    <a:pt x="249694" y="0"/>
                  </a:moveTo>
                  <a:lnTo>
                    <a:pt x="204809" y="4022"/>
                  </a:lnTo>
                  <a:lnTo>
                    <a:pt x="162565" y="15620"/>
                  </a:lnTo>
                  <a:lnTo>
                    <a:pt x="123666" y="34089"/>
                  </a:lnTo>
                  <a:lnTo>
                    <a:pt x="88816" y="58722"/>
                  </a:lnTo>
                  <a:lnTo>
                    <a:pt x="58722" y="88816"/>
                  </a:lnTo>
                  <a:lnTo>
                    <a:pt x="34089" y="123666"/>
                  </a:lnTo>
                  <a:lnTo>
                    <a:pt x="15620" y="162565"/>
                  </a:lnTo>
                  <a:lnTo>
                    <a:pt x="4022" y="204809"/>
                  </a:lnTo>
                  <a:lnTo>
                    <a:pt x="0" y="249694"/>
                  </a:lnTo>
                  <a:lnTo>
                    <a:pt x="4022" y="294576"/>
                  </a:lnTo>
                  <a:lnTo>
                    <a:pt x="15620" y="336818"/>
                  </a:lnTo>
                  <a:lnTo>
                    <a:pt x="34089" y="375717"/>
                  </a:lnTo>
                  <a:lnTo>
                    <a:pt x="58722" y="410567"/>
                  </a:lnTo>
                  <a:lnTo>
                    <a:pt x="88816" y="440662"/>
                  </a:lnTo>
                  <a:lnTo>
                    <a:pt x="123666" y="465297"/>
                  </a:lnTo>
                  <a:lnTo>
                    <a:pt x="162565" y="483767"/>
                  </a:lnTo>
                  <a:lnTo>
                    <a:pt x="204809" y="495366"/>
                  </a:lnTo>
                  <a:lnTo>
                    <a:pt x="249694" y="499389"/>
                  </a:lnTo>
                  <a:lnTo>
                    <a:pt x="294576" y="495366"/>
                  </a:lnTo>
                  <a:lnTo>
                    <a:pt x="336818" y="483767"/>
                  </a:lnTo>
                  <a:lnTo>
                    <a:pt x="375717" y="465297"/>
                  </a:lnTo>
                  <a:lnTo>
                    <a:pt x="410567" y="440662"/>
                  </a:lnTo>
                  <a:lnTo>
                    <a:pt x="440662" y="410567"/>
                  </a:lnTo>
                  <a:lnTo>
                    <a:pt x="465297" y="375717"/>
                  </a:lnTo>
                  <a:lnTo>
                    <a:pt x="483767" y="336818"/>
                  </a:lnTo>
                  <a:lnTo>
                    <a:pt x="495366" y="294576"/>
                  </a:lnTo>
                  <a:lnTo>
                    <a:pt x="499389" y="249694"/>
                  </a:lnTo>
                  <a:lnTo>
                    <a:pt x="495366" y="204809"/>
                  </a:lnTo>
                  <a:lnTo>
                    <a:pt x="483767" y="162565"/>
                  </a:lnTo>
                  <a:lnTo>
                    <a:pt x="465297" y="123666"/>
                  </a:lnTo>
                  <a:lnTo>
                    <a:pt x="440662" y="88816"/>
                  </a:lnTo>
                  <a:lnTo>
                    <a:pt x="410567" y="58722"/>
                  </a:lnTo>
                  <a:lnTo>
                    <a:pt x="375717" y="34089"/>
                  </a:lnTo>
                  <a:lnTo>
                    <a:pt x="336818" y="15620"/>
                  </a:lnTo>
                  <a:lnTo>
                    <a:pt x="294576" y="4022"/>
                  </a:lnTo>
                  <a:lnTo>
                    <a:pt x="249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147" y="244224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70">
                  <a:moveTo>
                    <a:pt x="222796" y="0"/>
                  </a:moveTo>
                  <a:lnTo>
                    <a:pt x="177893" y="4526"/>
                  </a:lnTo>
                  <a:lnTo>
                    <a:pt x="136072" y="17507"/>
                  </a:lnTo>
                  <a:lnTo>
                    <a:pt x="98227" y="38049"/>
                  </a:lnTo>
                  <a:lnTo>
                    <a:pt x="65254" y="65254"/>
                  </a:lnTo>
                  <a:lnTo>
                    <a:pt x="38049" y="98227"/>
                  </a:lnTo>
                  <a:lnTo>
                    <a:pt x="17507" y="136072"/>
                  </a:lnTo>
                  <a:lnTo>
                    <a:pt x="4526" y="177893"/>
                  </a:lnTo>
                  <a:lnTo>
                    <a:pt x="0" y="222796"/>
                  </a:lnTo>
                  <a:lnTo>
                    <a:pt x="4526" y="267698"/>
                  </a:lnTo>
                  <a:lnTo>
                    <a:pt x="17507" y="309519"/>
                  </a:lnTo>
                  <a:lnTo>
                    <a:pt x="38049" y="347365"/>
                  </a:lnTo>
                  <a:lnTo>
                    <a:pt x="65254" y="380338"/>
                  </a:lnTo>
                  <a:lnTo>
                    <a:pt x="98227" y="407543"/>
                  </a:lnTo>
                  <a:lnTo>
                    <a:pt x="136072" y="428084"/>
                  </a:lnTo>
                  <a:lnTo>
                    <a:pt x="177893" y="441065"/>
                  </a:lnTo>
                  <a:lnTo>
                    <a:pt x="222796" y="445592"/>
                  </a:lnTo>
                  <a:lnTo>
                    <a:pt x="267698" y="441065"/>
                  </a:lnTo>
                  <a:lnTo>
                    <a:pt x="309519" y="428084"/>
                  </a:lnTo>
                  <a:lnTo>
                    <a:pt x="347365" y="407543"/>
                  </a:lnTo>
                  <a:lnTo>
                    <a:pt x="380338" y="380338"/>
                  </a:lnTo>
                  <a:lnTo>
                    <a:pt x="407543" y="347365"/>
                  </a:lnTo>
                  <a:lnTo>
                    <a:pt x="428084" y="309519"/>
                  </a:lnTo>
                  <a:lnTo>
                    <a:pt x="441065" y="267698"/>
                  </a:lnTo>
                  <a:lnTo>
                    <a:pt x="445592" y="222796"/>
                  </a:lnTo>
                  <a:lnTo>
                    <a:pt x="441065" y="177893"/>
                  </a:lnTo>
                  <a:lnTo>
                    <a:pt x="428084" y="136072"/>
                  </a:lnTo>
                  <a:lnTo>
                    <a:pt x="407543" y="98227"/>
                  </a:lnTo>
                  <a:lnTo>
                    <a:pt x="380338" y="65254"/>
                  </a:lnTo>
                  <a:lnTo>
                    <a:pt x="347365" y="38049"/>
                  </a:lnTo>
                  <a:lnTo>
                    <a:pt x="309519" y="17507"/>
                  </a:lnTo>
                  <a:lnTo>
                    <a:pt x="267698" y="4526"/>
                  </a:lnTo>
                  <a:lnTo>
                    <a:pt x="22279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1640" y="25103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4">
                  <a:moveTo>
                    <a:pt x="215976" y="0"/>
                  </a:moveTo>
                  <a:lnTo>
                    <a:pt x="166455" y="5704"/>
                  </a:lnTo>
                  <a:lnTo>
                    <a:pt x="120996" y="21952"/>
                  </a:lnTo>
                  <a:lnTo>
                    <a:pt x="80894" y="47449"/>
                  </a:lnTo>
                  <a:lnTo>
                    <a:pt x="47448" y="80897"/>
                  </a:lnTo>
                  <a:lnTo>
                    <a:pt x="21952" y="121000"/>
                  </a:lnTo>
                  <a:lnTo>
                    <a:pt x="5704" y="166463"/>
                  </a:lnTo>
                  <a:lnTo>
                    <a:pt x="0" y="215988"/>
                  </a:lnTo>
                  <a:lnTo>
                    <a:pt x="5704" y="265509"/>
                  </a:lnTo>
                  <a:lnTo>
                    <a:pt x="21952" y="310968"/>
                  </a:lnTo>
                  <a:lnTo>
                    <a:pt x="47448" y="351070"/>
                  </a:lnTo>
                  <a:lnTo>
                    <a:pt x="80894" y="384516"/>
                  </a:lnTo>
                  <a:lnTo>
                    <a:pt x="120996" y="410012"/>
                  </a:lnTo>
                  <a:lnTo>
                    <a:pt x="166455" y="426260"/>
                  </a:lnTo>
                  <a:lnTo>
                    <a:pt x="215976" y="431965"/>
                  </a:lnTo>
                  <a:lnTo>
                    <a:pt x="265496" y="426260"/>
                  </a:lnTo>
                  <a:lnTo>
                    <a:pt x="310956" y="410012"/>
                  </a:lnTo>
                  <a:lnTo>
                    <a:pt x="351057" y="384516"/>
                  </a:lnTo>
                  <a:lnTo>
                    <a:pt x="384504" y="351070"/>
                  </a:lnTo>
                  <a:lnTo>
                    <a:pt x="409999" y="310968"/>
                  </a:lnTo>
                  <a:lnTo>
                    <a:pt x="426248" y="265509"/>
                  </a:lnTo>
                  <a:lnTo>
                    <a:pt x="431952" y="215988"/>
                  </a:lnTo>
                  <a:lnTo>
                    <a:pt x="426248" y="166463"/>
                  </a:lnTo>
                  <a:lnTo>
                    <a:pt x="409999" y="121000"/>
                  </a:lnTo>
                  <a:lnTo>
                    <a:pt x="384504" y="80897"/>
                  </a:lnTo>
                  <a:lnTo>
                    <a:pt x="351057" y="47449"/>
                  </a:lnTo>
                  <a:lnTo>
                    <a:pt x="310956" y="21952"/>
                  </a:lnTo>
                  <a:lnTo>
                    <a:pt x="265496" y="5704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8775" y="288175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4">
                  <a:moveTo>
                    <a:pt x="374903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374903" y="374903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828" y="292235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4">
                  <a:moveTo>
                    <a:pt x="174790" y="0"/>
                  </a:moveTo>
                  <a:lnTo>
                    <a:pt x="128324" y="6243"/>
                  </a:lnTo>
                  <a:lnTo>
                    <a:pt x="86570" y="23864"/>
                  </a:lnTo>
                  <a:lnTo>
                    <a:pt x="51195" y="51195"/>
                  </a:lnTo>
                  <a:lnTo>
                    <a:pt x="23864" y="86570"/>
                  </a:lnTo>
                  <a:lnTo>
                    <a:pt x="6243" y="128324"/>
                  </a:lnTo>
                  <a:lnTo>
                    <a:pt x="0" y="174790"/>
                  </a:lnTo>
                  <a:lnTo>
                    <a:pt x="6243" y="221254"/>
                  </a:lnTo>
                  <a:lnTo>
                    <a:pt x="23864" y="263006"/>
                  </a:lnTo>
                  <a:lnTo>
                    <a:pt x="51195" y="298378"/>
                  </a:lnTo>
                  <a:lnTo>
                    <a:pt x="86570" y="325706"/>
                  </a:lnTo>
                  <a:lnTo>
                    <a:pt x="128324" y="343324"/>
                  </a:lnTo>
                  <a:lnTo>
                    <a:pt x="174790" y="349567"/>
                  </a:lnTo>
                  <a:lnTo>
                    <a:pt x="221255" y="343324"/>
                  </a:lnTo>
                  <a:lnTo>
                    <a:pt x="263009" y="325706"/>
                  </a:lnTo>
                  <a:lnTo>
                    <a:pt x="298384" y="298378"/>
                  </a:lnTo>
                  <a:lnTo>
                    <a:pt x="325715" y="263006"/>
                  </a:lnTo>
                  <a:lnTo>
                    <a:pt x="343336" y="221254"/>
                  </a:lnTo>
                  <a:lnTo>
                    <a:pt x="349580" y="174790"/>
                  </a:lnTo>
                  <a:lnTo>
                    <a:pt x="343336" y="128324"/>
                  </a:lnTo>
                  <a:lnTo>
                    <a:pt x="325715" y="86570"/>
                  </a:lnTo>
                  <a:lnTo>
                    <a:pt x="298384" y="51195"/>
                  </a:lnTo>
                  <a:lnTo>
                    <a:pt x="263009" y="23864"/>
                  </a:lnTo>
                  <a:lnTo>
                    <a:pt x="221255" y="6243"/>
                  </a:lnTo>
                  <a:lnTo>
                    <a:pt x="17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1662" y="311064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55956" y="0"/>
                  </a:moveTo>
                  <a:lnTo>
                    <a:pt x="106662" y="7950"/>
                  </a:lnTo>
                  <a:lnTo>
                    <a:pt x="63850" y="30090"/>
                  </a:lnTo>
                  <a:lnTo>
                    <a:pt x="30090" y="63850"/>
                  </a:lnTo>
                  <a:lnTo>
                    <a:pt x="7950" y="106662"/>
                  </a:lnTo>
                  <a:lnTo>
                    <a:pt x="0" y="155956"/>
                  </a:lnTo>
                  <a:lnTo>
                    <a:pt x="7950" y="205249"/>
                  </a:lnTo>
                  <a:lnTo>
                    <a:pt x="30090" y="248061"/>
                  </a:lnTo>
                  <a:lnTo>
                    <a:pt x="63850" y="281821"/>
                  </a:lnTo>
                  <a:lnTo>
                    <a:pt x="106662" y="303961"/>
                  </a:lnTo>
                  <a:lnTo>
                    <a:pt x="155956" y="311912"/>
                  </a:lnTo>
                  <a:lnTo>
                    <a:pt x="205249" y="303961"/>
                  </a:lnTo>
                  <a:lnTo>
                    <a:pt x="248061" y="281821"/>
                  </a:lnTo>
                  <a:lnTo>
                    <a:pt x="281821" y="248061"/>
                  </a:lnTo>
                  <a:lnTo>
                    <a:pt x="303961" y="205249"/>
                  </a:lnTo>
                  <a:lnTo>
                    <a:pt x="311912" y="155956"/>
                  </a:lnTo>
                  <a:lnTo>
                    <a:pt x="303961" y="106662"/>
                  </a:lnTo>
                  <a:lnTo>
                    <a:pt x="281821" y="63850"/>
                  </a:lnTo>
                  <a:lnTo>
                    <a:pt x="248061" y="30090"/>
                  </a:lnTo>
                  <a:lnTo>
                    <a:pt x="205249" y="7950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016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24468" y="315836"/>
            <a:ext cx="302895" cy="302895"/>
            <a:chOff x="924468" y="315836"/>
            <a:chExt cx="302895" cy="302895"/>
          </a:xfrm>
        </p:grpSpPr>
        <p:sp>
          <p:nvSpPr>
            <p:cNvPr id="13" name="object 13"/>
            <p:cNvSpPr/>
            <p:nvPr/>
          </p:nvSpPr>
          <p:spPr>
            <a:xfrm>
              <a:off x="924468" y="31583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4" h="302895">
                  <a:moveTo>
                    <a:pt x="151180" y="0"/>
                  </a:moveTo>
                  <a:lnTo>
                    <a:pt x="103393" y="7707"/>
                  </a:lnTo>
                  <a:lnTo>
                    <a:pt x="61892" y="29170"/>
                  </a:lnTo>
                  <a:lnTo>
                    <a:pt x="29166" y="61897"/>
                  </a:lnTo>
                  <a:lnTo>
                    <a:pt x="7706" y="103397"/>
                  </a:lnTo>
                  <a:lnTo>
                    <a:pt x="0" y="151180"/>
                  </a:lnTo>
                  <a:lnTo>
                    <a:pt x="7706" y="198969"/>
                  </a:lnTo>
                  <a:lnTo>
                    <a:pt x="29166" y="240473"/>
                  </a:lnTo>
                  <a:lnTo>
                    <a:pt x="61892" y="273202"/>
                  </a:lnTo>
                  <a:lnTo>
                    <a:pt x="103393" y="294666"/>
                  </a:lnTo>
                  <a:lnTo>
                    <a:pt x="151180" y="302374"/>
                  </a:lnTo>
                  <a:lnTo>
                    <a:pt x="198968" y="294666"/>
                  </a:lnTo>
                  <a:lnTo>
                    <a:pt x="240469" y="273202"/>
                  </a:lnTo>
                  <a:lnTo>
                    <a:pt x="273194" y="240473"/>
                  </a:lnTo>
                  <a:lnTo>
                    <a:pt x="294655" y="198969"/>
                  </a:lnTo>
                  <a:lnTo>
                    <a:pt x="302361" y="151180"/>
                  </a:lnTo>
                  <a:lnTo>
                    <a:pt x="294655" y="103397"/>
                  </a:lnTo>
                  <a:lnTo>
                    <a:pt x="273194" y="61897"/>
                  </a:lnTo>
                  <a:lnTo>
                    <a:pt x="240469" y="29170"/>
                  </a:lnTo>
                  <a:lnTo>
                    <a:pt x="198968" y="7707"/>
                  </a:lnTo>
                  <a:lnTo>
                    <a:pt x="151180" y="0"/>
                  </a:lnTo>
                  <a:close/>
                </a:path>
              </a:pathLst>
            </a:custGeom>
            <a:solidFill>
              <a:srgbClr val="E6F0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2131" y="343509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25603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56031" y="256031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297" y="344672"/>
              <a:ext cx="244703" cy="244703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2" y="361195"/>
            <a:ext cx="211658" cy="21165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84009" algn="l"/>
              </a:tabLst>
            </a:pPr>
            <a:r>
              <a:rPr dirty="0"/>
              <a:t>Nudges and Sludges to change food- </a:t>
            </a:r>
            <a:r>
              <a:rPr spc="-10" dirty="0"/>
              <a:t>related</a:t>
            </a:r>
            <a:r>
              <a:rPr dirty="0"/>
              <a:t>	</a:t>
            </a:r>
            <a:r>
              <a:rPr spc="-10" dirty="0"/>
              <a:t>behaviours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>
              <a:lnSpc>
                <a:spcPct val="120400"/>
              </a:lnSpc>
              <a:spcBef>
                <a:spcPts val="100"/>
              </a:spcBef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dirty="0"/>
              <a:t>Can</a:t>
            </a:r>
            <a:r>
              <a:rPr spc="-15" dirty="0"/>
              <a:t> </a:t>
            </a:r>
            <a:r>
              <a:rPr dirty="0"/>
              <a:t>you</a:t>
            </a:r>
            <a:r>
              <a:rPr spc="-15" dirty="0"/>
              <a:t> </a:t>
            </a:r>
            <a:r>
              <a:rPr dirty="0"/>
              <a:t>think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ways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school</a:t>
            </a:r>
            <a:r>
              <a:rPr spc="-15" dirty="0"/>
              <a:t> </a:t>
            </a:r>
            <a:r>
              <a:rPr dirty="0"/>
              <a:t>might</a:t>
            </a:r>
            <a:r>
              <a:rPr spc="-15" dirty="0"/>
              <a:t> </a:t>
            </a:r>
            <a:r>
              <a:rPr dirty="0"/>
              <a:t>nudge</a:t>
            </a:r>
            <a:r>
              <a:rPr spc="-15" dirty="0"/>
              <a:t> </a:t>
            </a:r>
            <a:r>
              <a:rPr dirty="0"/>
              <a:t>students</a:t>
            </a:r>
            <a:r>
              <a:rPr spc="-15" dirty="0"/>
              <a:t> </a:t>
            </a:r>
            <a:r>
              <a:rPr dirty="0"/>
              <a:t>towards</a:t>
            </a:r>
            <a:r>
              <a:rPr spc="-15" dirty="0"/>
              <a:t> </a:t>
            </a:r>
            <a:r>
              <a:rPr spc="-10" dirty="0"/>
              <a:t>healthier </a:t>
            </a:r>
            <a:r>
              <a:rPr dirty="0"/>
              <a:t>food </a:t>
            </a:r>
            <a:r>
              <a:rPr spc="-10" dirty="0"/>
              <a:t>behaviours?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CA3C"/>
              </a:buClr>
              <a:buFont typeface="HelveticaNeueLTPro-Roman"/>
              <a:buChar char="•"/>
            </a:pPr>
            <a:endParaRPr sz="2300"/>
          </a:p>
          <a:p>
            <a:pPr marL="264160" marR="5715" indent="-252095">
              <a:lnSpc>
                <a:spcPct val="120400"/>
              </a:lnSpc>
              <a:buClr>
                <a:srgbClr val="99CA3C"/>
              </a:buClr>
              <a:buSzPct val="72222"/>
              <a:buChar char="•"/>
              <a:tabLst>
                <a:tab pos="264160" algn="l"/>
                <a:tab pos="264795" algn="l"/>
              </a:tabLst>
            </a:pPr>
            <a:r>
              <a:rPr dirty="0"/>
              <a:t>Can</a:t>
            </a:r>
            <a:r>
              <a:rPr spc="114" dirty="0"/>
              <a:t> </a:t>
            </a:r>
            <a:r>
              <a:rPr dirty="0"/>
              <a:t>you</a:t>
            </a:r>
            <a:r>
              <a:rPr spc="114" dirty="0"/>
              <a:t> </a:t>
            </a:r>
            <a:r>
              <a:rPr dirty="0"/>
              <a:t>think</a:t>
            </a:r>
            <a:r>
              <a:rPr spc="114" dirty="0"/>
              <a:t> </a:t>
            </a:r>
            <a:r>
              <a:rPr dirty="0"/>
              <a:t>of</a:t>
            </a:r>
            <a:r>
              <a:rPr spc="114" dirty="0"/>
              <a:t> </a:t>
            </a:r>
            <a:r>
              <a:rPr dirty="0"/>
              <a:t>ways</a:t>
            </a:r>
            <a:r>
              <a:rPr spc="114" dirty="0"/>
              <a:t> </a:t>
            </a:r>
            <a:r>
              <a:rPr dirty="0"/>
              <a:t>in</a:t>
            </a:r>
            <a:r>
              <a:rPr spc="114" dirty="0"/>
              <a:t> </a:t>
            </a:r>
            <a:r>
              <a:rPr dirty="0"/>
              <a:t>which</a:t>
            </a:r>
            <a:r>
              <a:rPr spc="114" dirty="0"/>
              <a:t> </a:t>
            </a:r>
            <a:r>
              <a:rPr dirty="0"/>
              <a:t>a</a:t>
            </a:r>
            <a:r>
              <a:rPr spc="114" dirty="0"/>
              <a:t> </a:t>
            </a:r>
            <a:r>
              <a:rPr dirty="0"/>
              <a:t>supermarket</a:t>
            </a:r>
            <a:r>
              <a:rPr spc="114" dirty="0"/>
              <a:t> </a:t>
            </a:r>
            <a:r>
              <a:rPr dirty="0"/>
              <a:t>might</a:t>
            </a:r>
            <a:r>
              <a:rPr spc="114" dirty="0"/>
              <a:t> </a:t>
            </a:r>
            <a:r>
              <a:rPr dirty="0"/>
              <a:t>sludge</a:t>
            </a:r>
            <a:r>
              <a:rPr spc="114" dirty="0"/>
              <a:t> </a:t>
            </a:r>
            <a:r>
              <a:rPr dirty="0"/>
              <a:t>people</a:t>
            </a:r>
            <a:r>
              <a:rPr spc="114" dirty="0"/>
              <a:t> </a:t>
            </a:r>
            <a:r>
              <a:rPr spc="-25" dirty="0"/>
              <a:t>to </a:t>
            </a:r>
            <a:r>
              <a:rPr dirty="0"/>
              <a:t>increase their </a:t>
            </a:r>
            <a:r>
              <a:rPr spc="-10" dirty="0"/>
              <a:t>sales?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719994" y="7087805"/>
            <a:ext cx="9234170" cy="12700"/>
            <a:chOff x="719994" y="7087805"/>
            <a:chExt cx="9234170" cy="12700"/>
          </a:xfrm>
        </p:grpSpPr>
        <p:sp>
          <p:nvSpPr>
            <p:cNvPr id="20" name="object 20"/>
            <p:cNvSpPr/>
            <p:nvPr/>
          </p:nvSpPr>
          <p:spPr>
            <a:xfrm>
              <a:off x="739054" y="7094155"/>
              <a:ext cx="9183370" cy="0"/>
            </a:xfrm>
            <a:custGeom>
              <a:avLst/>
              <a:gdLst/>
              <a:ahLst/>
              <a:cxnLst/>
              <a:rect l="l" t="t" r="r" b="b"/>
              <a:pathLst>
                <a:path w="9183370">
                  <a:moveTo>
                    <a:pt x="918319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77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988" y="7087806"/>
              <a:ext cx="9234170" cy="12700"/>
            </a:xfrm>
            <a:custGeom>
              <a:avLst/>
              <a:gdLst/>
              <a:ahLst/>
              <a:cxnLst/>
              <a:rect l="l" t="t" r="r" b="b"/>
              <a:pathLst>
                <a:path w="92341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234170" h="12700">
                  <a:moveTo>
                    <a:pt x="9234005" y="6350"/>
                  </a:moveTo>
                  <a:lnTo>
                    <a:pt x="9232151" y="1866"/>
                  </a:lnTo>
                  <a:lnTo>
                    <a:pt x="9227655" y="0"/>
                  </a:lnTo>
                  <a:lnTo>
                    <a:pt x="9223159" y="1866"/>
                  </a:lnTo>
                  <a:lnTo>
                    <a:pt x="9221305" y="6350"/>
                  </a:lnTo>
                  <a:lnTo>
                    <a:pt x="9223159" y="10845"/>
                  </a:lnTo>
                  <a:lnTo>
                    <a:pt x="9227655" y="12700"/>
                  </a:lnTo>
                  <a:lnTo>
                    <a:pt x="9232151" y="10845"/>
                  </a:lnTo>
                  <a:lnTo>
                    <a:pt x="9234005" y="6350"/>
                  </a:lnTo>
                  <a:close/>
                </a:path>
              </a:pathLst>
            </a:custGeom>
            <a:solidFill>
              <a:srgbClr val="777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CBE8666-0FD5-385D-0ACA-4DCA349DD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6" y="15505"/>
            <a:ext cx="10551875" cy="966104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106346E7-2EBE-90A2-6CA3-5823D92C1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6"/>
            <a:ext cx="10695589" cy="7561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266</Words>
  <Application>Microsoft Macintosh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HelveticaNeueLT Pro 55 Roman</vt:lpstr>
      <vt:lpstr>HelveticaNeueLTPro-Roman</vt:lpstr>
      <vt:lpstr>Office Theme</vt:lpstr>
      <vt:lpstr>PowerPoint Presentation</vt:lpstr>
      <vt:lpstr>PowerPoint Presentation</vt:lpstr>
      <vt:lpstr>PowerPoint Presentation</vt:lpstr>
      <vt:lpstr>Nudges and Sludges to influence our System 1 thinking</vt:lpstr>
      <vt:lpstr>What counts as a ‘Nudge’</vt:lpstr>
      <vt:lpstr>What counts as a ‘Sludge’</vt:lpstr>
      <vt:lpstr>Nudges and Sludges to change food- related behaviours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design1</cp:lastModifiedBy>
  <cp:revision>5</cp:revision>
  <dcterms:created xsi:type="dcterms:W3CDTF">2022-10-20T10:43:52Z</dcterms:created>
  <dcterms:modified xsi:type="dcterms:W3CDTF">2024-05-17T12:05:34Z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16.0.7</vt:lpwstr>
  </property>
</Properties>
</file>