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01600" y="2289416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60" h="3175">
                <a:moveTo>
                  <a:pt x="9842" y="0"/>
                </a:moveTo>
                <a:lnTo>
                  <a:pt x="6515" y="850"/>
                </a:lnTo>
                <a:lnTo>
                  <a:pt x="3238" y="1777"/>
                </a:lnTo>
                <a:lnTo>
                  <a:pt x="0" y="2806"/>
                </a:lnTo>
                <a:lnTo>
                  <a:pt x="9842" y="2806"/>
                </a:lnTo>
                <a:lnTo>
                  <a:pt x="9842" y="0"/>
                </a:lnTo>
                <a:close/>
              </a:path>
            </a:pathLst>
          </a:custGeom>
          <a:solidFill>
            <a:srgbClr val="D6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23994" y="1056698"/>
            <a:ext cx="9906000" cy="6221095"/>
          </a:xfrm>
          <a:custGeom>
            <a:avLst/>
            <a:gdLst/>
            <a:ahLst/>
            <a:cxnLst/>
            <a:rect l="l" t="t" r="r" b="b"/>
            <a:pathLst>
              <a:path w="9906000" h="6221095">
                <a:moveTo>
                  <a:pt x="9906000" y="0"/>
                </a:moveTo>
                <a:lnTo>
                  <a:pt x="0" y="103809"/>
                </a:lnTo>
                <a:lnTo>
                  <a:pt x="0" y="6220701"/>
                </a:lnTo>
                <a:lnTo>
                  <a:pt x="9906000" y="6220701"/>
                </a:lnTo>
                <a:lnTo>
                  <a:pt x="990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550" y="4394504"/>
            <a:ext cx="2533639" cy="253363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202" y="1086650"/>
            <a:ext cx="6972297" cy="61907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1289277"/>
            <a:ext cx="6405880" cy="604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699" y="2472864"/>
            <a:ext cx="7729220" cy="285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638788" y="370374"/>
            <a:ext cx="349122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20001" y="1440002"/>
            <a:ext cx="9252585" cy="5400040"/>
          </a:xfrm>
          <a:custGeom>
            <a:avLst/>
            <a:gdLst/>
            <a:ahLst/>
            <a:cxnLst/>
            <a:rect l="l" t="t" r="r" b="b"/>
            <a:pathLst>
              <a:path w="9252585" h="5400040">
                <a:moveTo>
                  <a:pt x="9252000" y="0"/>
                </a:moveTo>
                <a:lnTo>
                  <a:pt x="0" y="0"/>
                </a:lnTo>
                <a:lnTo>
                  <a:pt x="0" y="5400001"/>
                </a:lnTo>
                <a:lnTo>
                  <a:pt x="9252000" y="5400001"/>
                </a:lnTo>
                <a:lnTo>
                  <a:pt x="9252000" y="0"/>
                </a:lnTo>
                <a:close/>
              </a:path>
            </a:pathLst>
          </a:custGeom>
          <a:solidFill>
            <a:srgbClr val="F8E1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18669" y="1345944"/>
            <a:ext cx="7454900" cy="1555115"/>
          </a:xfrm>
          <a:prstGeom prst="rect"/>
        </p:spPr>
        <p:txBody>
          <a:bodyPr wrap="square" lIns="0" tIns="2419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dirty="0" sz="4900"/>
              <a:t>Understanding</a:t>
            </a:r>
            <a:r>
              <a:rPr dirty="0" sz="4900" spc="-5"/>
              <a:t> </a:t>
            </a:r>
            <a:r>
              <a:rPr dirty="0" sz="4900" spc="-10"/>
              <a:t>Myself</a:t>
            </a:r>
            <a:endParaRPr sz="4900"/>
          </a:p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dirty="0" sz="2750">
                <a:solidFill>
                  <a:srgbClr val="DE554F"/>
                </a:solidFill>
              </a:rPr>
              <a:t>Activity</a:t>
            </a:r>
            <a:r>
              <a:rPr dirty="0" sz="2750" spc="95">
                <a:solidFill>
                  <a:srgbClr val="DE554F"/>
                </a:solidFill>
              </a:rPr>
              <a:t> </a:t>
            </a:r>
            <a:r>
              <a:rPr dirty="0" sz="2750">
                <a:solidFill>
                  <a:srgbClr val="DE554F"/>
                </a:solidFill>
              </a:rPr>
              <a:t>1,</a:t>
            </a:r>
            <a:r>
              <a:rPr dirty="0" sz="2750" spc="95">
                <a:solidFill>
                  <a:srgbClr val="DE554F"/>
                </a:solidFill>
              </a:rPr>
              <a:t> </a:t>
            </a:r>
            <a:r>
              <a:rPr dirty="0" sz="2750">
                <a:solidFill>
                  <a:srgbClr val="DE554F"/>
                </a:solidFill>
              </a:rPr>
              <a:t>SPHE</a:t>
            </a:r>
            <a:r>
              <a:rPr dirty="0" sz="2750" spc="100">
                <a:solidFill>
                  <a:srgbClr val="DE554F"/>
                </a:solidFill>
              </a:rPr>
              <a:t> </a:t>
            </a:r>
            <a:r>
              <a:rPr dirty="0" sz="2750">
                <a:solidFill>
                  <a:srgbClr val="DE554F"/>
                </a:solidFill>
              </a:rPr>
              <a:t>Emotional</a:t>
            </a:r>
            <a:r>
              <a:rPr dirty="0" sz="2750" spc="95">
                <a:solidFill>
                  <a:srgbClr val="DE554F"/>
                </a:solidFill>
              </a:rPr>
              <a:t> </a:t>
            </a:r>
            <a:r>
              <a:rPr dirty="0" sz="2750">
                <a:solidFill>
                  <a:srgbClr val="DE554F"/>
                </a:solidFill>
              </a:rPr>
              <a:t>Wellbeing,</a:t>
            </a:r>
            <a:r>
              <a:rPr dirty="0" sz="2750" spc="95">
                <a:solidFill>
                  <a:srgbClr val="DE554F"/>
                </a:solidFill>
              </a:rPr>
              <a:t> </a:t>
            </a:r>
            <a:r>
              <a:rPr dirty="0" sz="2750">
                <a:solidFill>
                  <a:srgbClr val="DE554F"/>
                </a:solidFill>
              </a:rPr>
              <a:t>Unit</a:t>
            </a:r>
            <a:r>
              <a:rPr dirty="0" sz="2750" spc="95">
                <a:solidFill>
                  <a:srgbClr val="DE554F"/>
                </a:solidFill>
              </a:rPr>
              <a:t> </a:t>
            </a:r>
            <a:r>
              <a:rPr dirty="0" sz="2750" spc="-50">
                <a:solidFill>
                  <a:srgbClr val="DE554F"/>
                </a:solidFill>
              </a:rPr>
              <a:t>2</a:t>
            </a:r>
            <a:endParaRPr sz="2750"/>
          </a:p>
        </p:txBody>
      </p:sp>
      <p:grpSp>
        <p:nvGrpSpPr>
          <p:cNvPr id="6" name="object 6" descr=""/>
          <p:cNvGrpSpPr/>
          <p:nvPr/>
        </p:nvGrpSpPr>
        <p:grpSpPr>
          <a:xfrm>
            <a:off x="2096937" y="2873356"/>
            <a:ext cx="6339205" cy="4452620"/>
            <a:chOff x="2096937" y="2873356"/>
            <a:chExt cx="6339205" cy="445262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6937" y="3310010"/>
              <a:ext cx="6339001" cy="401591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205151" y="2943199"/>
              <a:ext cx="5264785" cy="2503170"/>
            </a:xfrm>
            <a:custGeom>
              <a:avLst/>
              <a:gdLst/>
              <a:ahLst/>
              <a:cxnLst/>
              <a:rect l="l" t="t" r="r" b="b"/>
              <a:pathLst>
                <a:path w="5264784" h="2503170">
                  <a:moveTo>
                    <a:pt x="21247" y="1458214"/>
                  </a:moveTo>
                  <a:lnTo>
                    <a:pt x="12" y="1493100"/>
                  </a:lnTo>
                  <a:lnTo>
                    <a:pt x="0" y="1515884"/>
                  </a:lnTo>
                  <a:lnTo>
                    <a:pt x="152" y="1526438"/>
                  </a:lnTo>
                  <a:lnTo>
                    <a:pt x="406" y="1537169"/>
                  </a:lnTo>
                  <a:lnTo>
                    <a:pt x="762" y="1547837"/>
                  </a:lnTo>
                  <a:lnTo>
                    <a:pt x="787" y="1548625"/>
                  </a:lnTo>
                  <a:lnTo>
                    <a:pt x="21094" y="1547837"/>
                  </a:lnTo>
                  <a:lnTo>
                    <a:pt x="20751" y="1537754"/>
                  </a:lnTo>
                  <a:lnTo>
                    <a:pt x="20472" y="1526832"/>
                  </a:lnTo>
                  <a:lnTo>
                    <a:pt x="20307" y="1515884"/>
                  </a:lnTo>
                  <a:lnTo>
                    <a:pt x="20320" y="1493100"/>
                  </a:lnTo>
                  <a:lnTo>
                    <a:pt x="20510" y="1481607"/>
                  </a:lnTo>
                  <a:lnTo>
                    <a:pt x="20815" y="1469898"/>
                  </a:lnTo>
                  <a:lnTo>
                    <a:pt x="21247" y="1458214"/>
                  </a:lnTo>
                  <a:close/>
                </a:path>
                <a:path w="5264784" h="2503170">
                  <a:moveTo>
                    <a:pt x="42773" y="1725549"/>
                  </a:moveTo>
                  <a:lnTo>
                    <a:pt x="38468" y="1703679"/>
                  </a:lnTo>
                  <a:lnTo>
                    <a:pt x="34594" y="1681607"/>
                  </a:lnTo>
                  <a:lnTo>
                    <a:pt x="31178" y="1659407"/>
                  </a:lnTo>
                  <a:lnTo>
                    <a:pt x="28232" y="1637157"/>
                  </a:lnTo>
                  <a:lnTo>
                    <a:pt x="8064" y="1639608"/>
                  </a:lnTo>
                  <a:lnTo>
                    <a:pt x="11061" y="1662290"/>
                  </a:lnTo>
                  <a:lnTo>
                    <a:pt x="14554" y="1684921"/>
                  </a:lnTo>
                  <a:lnTo>
                    <a:pt x="18491" y="1707413"/>
                  </a:lnTo>
                  <a:lnTo>
                    <a:pt x="22885" y="1729689"/>
                  </a:lnTo>
                  <a:lnTo>
                    <a:pt x="42773" y="1725549"/>
                  </a:lnTo>
                  <a:close/>
                </a:path>
                <a:path w="5264784" h="2503170">
                  <a:moveTo>
                    <a:pt x="43014" y="1280439"/>
                  </a:moveTo>
                  <a:lnTo>
                    <a:pt x="14312" y="1324711"/>
                  </a:lnTo>
                  <a:lnTo>
                    <a:pt x="8420" y="1366418"/>
                  </a:lnTo>
                  <a:lnTo>
                    <a:pt x="28587" y="1368894"/>
                  </a:lnTo>
                  <a:lnTo>
                    <a:pt x="31292" y="1348409"/>
                  </a:lnTo>
                  <a:lnTo>
                    <a:pt x="34378" y="1327912"/>
                  </a:lnTo>
                  <a:lnTo>
                    <a:pt x="37846" y="1307477"/>
                  </a:lnTo>
                  <a:lnTo>
                    <a:pt x="41668" y="1287157"/>
                  </a:lnTo>
                  <a:lnTo>
                    <a:pt x="43014" y="1280439"/>
                  </a:lnTo>
                  <a:close/>
                </a:path>
                <a:path w="5264784" h="2503170">
                  <a:moveTo>
                    <a:pt x="94284" y="1896884"/>
                  </a:moveTo>
                  <a:lnTo>
                    <a:pt x="86233" y="1876094"/>
                  </a:lnTo>
                  <a:lnTo>
                    <a:pt x="78625" y="1855038"/>
                  </a:lnTo>
                  <a:lnTo>
                    <a:pt x="71462" y="1833765"/>
                  </a:lnTo>
                  <a:lnTo>
                    <a:pt x="64782" y="1812353"/>
                  </a:lnTo>
                  <a:lnTo>
                    <a:pt x="45313" y="1818195"/>
                  </a:lnTo>
                  <a:lnTo>
                    <a:pt x="52133" y="1840026"/>
                  </a:lnTo>
                  <a:lnTo>
                    <a:pt x="59436" y="1861731"/>
                  </a:lnTo>
                  <a:lnTo>
                    <a:pt x="67208" y="1883219"/>
                  </a:lnTo>
                  <a:lnTo>
                    <a:pt x="75412" y="1904415"/>
                  </a:lnTo>
                  <a:lnTo>
                    <a:pt x="94284" y="1896884"/>
                  </a:lnTo>
                  <a:close/>
                </a:path>
                <a:path w="5264784" h="2503170">
                  <a:moveTo>
                    <a:pt x="94691" y="1109218"/>
                  </a:moveTo>
                  <a:lnTo>
                    <a:pt x="59715" y="1144473"/>
                  </a:lnTo>
                  <a:lnTo>
                    <a:pt x="45567" y="1187792"/>
                  </a:lnTo>
                  <a:lnTo>
                    <a:pt x="65011" y="1193685"/>
                  </a:lnTo>
                  <a:lnTo>
                    <a:pt x="71691" y="1172425"/>
                  </a:lnTo>
                  <a:lnTo>
                    <a:pt x="78892" y="1151216"/>
                  </a:lnTo>
                  <a:lnTo>
                    <a:pt x="86563" y="1130122"/>
                  </a:lnTo>
                  <a:lnTo>
                    <a:pt x="94691" y="1109218"/>
                  </a:lnTo>
                  <a:close/>
                </a:path>
                <a:path w="5264784" h="2503170">
                  <a:moveTo>
                    <a:pt x="175374" y="949452"/>
                  </a:moveTo>
                  <a:lnTo>
                    <a:pt x="134912" y="978230"/>
                  </a:lnTo>
                  <a:lnTo>
                    <a:pt x="113487" y="1018451"/>
                  </a:lnTo>
                  <a:lnTo>
                    <a:pt x="131622" y="1027620"/>
                  </a:lnTo>
                  <a:lnTo>
                    <a:pt x="141897" y="1007821"/>
                  </a:lnTo>
                  <a:lnTo>
                    <a:pt x="152641" y="988148"/>
                  </a:lnTo>
                  <a:lnTo>
                    <a:pt x="163817" y="968667"/>
                  </a:lnTo>
                  <a:lnTo>
                    <a:pt x="175374" y="949452"/>
                  </a:lnTo>
                  <a:close/>
                </a:path>
                <a:path w="5264784" h="2503170">
                  <a:moveTo>
                    <a:pt x="175564" y="2056091"/>
                  </a:moveTo>
                  <a:lnTo>
                    <a:pt x="163842" y="2037130"/>
                  </a:lnTo>
                  <a:lnTo>
                    <a:pt x="152527" y="2017814"/>
                  </a:lnTo>
                  <a:lnTo>
                    <a:pt x="141643" y="1998205"/>
                  </a:lnTo>
                  <a:lnTo>
                    <a:pt x="131241" y="1978380"/>
                  </a:lnTo>
                  <a:lnTo>
                    <a:pt x="113144" y="1987613"/>
                  </a:lnTo>
                  <a:lnTo>
                    <a:pt x="123774" y="2007857"/>
                  </a:lnTo>
                  <a:lnTo>
                    <a:pt x="134886" y="2027885"/>
                  </a:lnTo>
                  <a:lnTo>
                    <a:pt x="146431" y="2047608"/>
                  </a:lnTo>
                  <a:lnTo>
                    <a:pt x="158394" y="2066975"/>
                  </a:lnTo>
                  <a:lnTo>
                    <a:pt x="175564" y="2056091"/>
                  </a:lnTo>
                  <a:close/>
                </a:path>
                <a:path w="5264784" h="2503170">
                  <a:moveTo>
                    <a:pt x="281635" y="805345"/>
                  </a:moveTo>
                  <a:lnTo>
                    <a:pt x="237007" y="826985"/>
                  </a:lnTo>
                  <a:lnTo>
                    <a:pt x="209169" y="863142"/>
                  </a:lnTo>
                  <a:lnTo>
                    <a:pt x="225526" y="875207"/>
                  </a:lnTo>
                  <a:lnTo>
                    <a:pt x="238975" y="857351"/>
                  </a:lnTo>
                  <a:lnTo>
                    <a:pt x="252844" y="839711"/>
                  </a:lnTo>
                  <a:lnTo>
                    <a:pt x="267081" y="822350"/>
                  </a:lnTo>
                  <a:lnTo>
                    <a:pt x="281635" y="805345"/>
                  </a:lnTo>
                  <a:close/>
                </a:path>
                <a:path w="5264784" h="2503170">
                  <a:moveTo>
                    <a:pt x="285661" y="2196566"/>
                  </a:moveTo>
                  <a:lnTo>
                    <a:pt x="270344" y="2180310"/>
                  </a:lnTo>
                  <a:lnTo>
                    <a:pt x="255435" y="2163610"/>
                  </a:lnTo>
                  <a:lnTo>
                    <a:pt x="240969" y="2146554"/>
                  </a:lnTo>
                  <a:lnTo>
                    <a:pt x="227012" y="2129193"/>
                  </a:lnTo>
                  <a:lnTo>
                    <a:pt x="211010" y="2141715"/>
                  </a:lnTo>
                  <a:lnTo>
                    <a:pt x="225298" y="2159495"/>
                  </a:lnTo>
                  <a:lnTo>
                    <a:pt x="240106" y="2176945"/>
                  </a:lnTo>
                  <a:lnTo>
                    <a:pt x="255371" y="2194039"/>
                  </a:lnTo>
                  <a:lnTo>
                    <a:pt x="271056" y="2210689"/>
                  </a:lnTo>
                  <a:lnTo>
                    <a:pt x="285661" y="2196566"/>
                  </a:lnTo>
                  <a:close/>
                </a:path>
                <a:path w="5264784" h="2503170">
                  <a:moveTo>
                    <a:pt x="410121" y="680669"/>
                  </a:moveTo>
                  <a:lnTo>
                    <a:pt x="397243" y="664972"/>
                  </a:lnTo>
                  <a:lnTo>
                    <a:pt x="379793" y="679589"/>
                  </a:lnTo>
                  <a:lnTo>
                    <a:pt x="362585" y="694626"/>
                  </a:lnTo>
                  <a:lnTo>
                    <a:pt x="345681" y="710031"/>
                  </a:lnTo>
                  <a:lnTo>
                    <a:pt x="329145" y="725754"/>
                  </a:lnTo>
                  <a:lnTo>
                    <a:pt x="343293" y="740333"/>
                  </a:lnTo>
                  <a:lnTo>
                    <a:pt x="359524" y="724903"/>
                  </a:lnTo>
                  <a:lnTo>
                    <a:pt x="376110" y="709790"/>
                  </a:lnTo>
                  <a:lnTo>
                    <a:pt x="393001" y="695020"/>
                  </a:lnTo>
                  <a:lnTo>
                    <a:pt x="410121" y="680669"/>
                  </a:lnTo>
                  <a:close/>
                </a:path>
                <a:path w="5264784" h="2503170">
                  <a:moveTo>
                    <a:pt x="421754" y="2312454"/>
                  </a:moveTo>
                  <a:lnTo>
                    <a:pt x="403288" y="2299093"/>
                  </a:lnTo>
                  <a:lnTo>
                    <a:pt x="385292" y="2285479"/>
                  </a:lnTo>
                  <a:lnTo>
                    <a:pt x="367817" y="2271649"/>
                  </a:lnTo>
                  <a:lnTo>
                    <a:pt x="350939" y="2257666"/>
                  </a:lnTo>
                  <a:lnTo>
                    <a:pt x="337794" y="2273173"/>
                  </a:lnTo>
                  <a:lnTo>
                    <a:pt x="355015" y="2287447"/>
                  </a:lnTo>
                  <a:lnTo>
                    <a:pt x="372833" y="2301544"/>
                  </a:lnTo>
                  <a:lnTo>
                    <a:pt x="391185" y="2315426"/>
                  </a:lnTo>
                  <a:lnTo>
                    <a:pt x="410019" y="2329040"/>
                  </a:lnTo>
                  <a:lnTo>
                    <a:pt x="421754" y="2312454"/>
                  </a:lnTo>
                  <a:close/>
                </a:path>
                <a:path w="5264784" h="2503170">
                  <a:moveTo>
                    <a:pt x="557644" y="579361"/>
                  </a:moveTo>
                  <a:lnTo>
                    <a:pt x="547636" y="561682"/>
                  </a:lnTo>
                  <a:lnTo>
                    <a:pt x="527977" y="573100"/>
                  </a:lnTo>
                  <a:lnTo>
                    <a:pt x="508482" y="585000"/>
                  </a:lnTo>
                  <a:lnTo>
                    <a:pt x="489204" y="597344"/>
                  </a:lnTo>
                  <a:lnTo>
                    <a:pt x="470217" y="610095"/>
                  </a:lnTo>
                  <a:lnTo>
                    <a:pt x="481723" y="626846"/>
                  </a:lnTo>
                  <a:lnTo>
                    <a:pt x="500341" y="614349"/>
                  </a:lnTo>
                  <a:lnTo>
                    <a:pt x="519252" y="602234"/>
                  </a:lnTo>
                  <a:lnTo>
                    <a:pt x="538378" y="590562"/>
                  </a:lnTo>
                  <a:lnTo>
                    <a:pt x="557644" y="579361"/>
                  </a:lnTo>
                  <a:close/>
                </a:path>
                <a:path w="5264784" h="2503170">
                  <a:moveTo>
                    <a:pt x="575157" y="2405583"/>
                  </a:moveTo>
                  <a:lnTo>
                    <a:pt x="554482" y="2394458"/>
                  </a:lnTo>
                  <a:lnTo>
                    <a:pt x="534631" y="2383447"/>
                  </a:lnTo>
                  <a:lnTo>
                    <a:pt x="515467" y="2372461"/>
                  </a:lnTo>
                  <a:lnTo>
                    <a:pt x="496874" y="2361425"/>
                  </a:lnTo>
                  <a:lnTo>
                    <a:pt x="486371" y="2378824"/>
                  </a:lnTo>
                  <a:lnTo>
                    <a:pt x="505218" y="2390000"/>
                  </a:lnTo>
                  <a:lnTo>
                    <a:pt x="524611" y="2401125"/>
                  </a:lnTo>
                  <a:lnTo>
                    <a:pt x="544715" y="2412288"/>
                  </a:lnTo>
                  <a:lnTo>
                    <a:pt x="565645" y="2423541"/>
                  </a:lnTo>
                  <a:lnTo>
                    <a:pt x="575157" y="2405583"/>
                  </a:lnTo>
                  <a:close/>
                </a:path>
                <a:path w="5264784" h="2503170">
                  <a:moveTo>
                    <a:pt x="720534" y="505561"/>
                  </a:moveTo>
                  <a:lnTo>
                    <a:pt x="713867" y="486359"/>
                  </a:lnTo>
                  <a:lnTo>
                    <a:pt x="701573" y="490715"/>
                  </a:lnTo>
                  <a:lnTo>
                    <a:pt x="689343" y="495249"/>
                  </a:lnTo>
                  <a:lnTo>
                    <a:pt x="674166" y="501103"/>
                  </a:lnTo>
                  <a:lnTo>
                    <a:pt x="659015" y="507238"/>
                  </a:lnTo>
                  <a:lnTo>
                    <a:pt x="643953" y="513638"/>
                  </a:lnTo>
                  <a:lnTo>
                    <a:pt x="629031" y="520255"/>
                  </a:lnTo>
                  <a:lnTo>
                    <a:pt x="637425" y="538759"/>
                  </a:lnTo>
                  <a:lnTo>
                    <a:pt x="652056" y="532269"/>
                  </a:lnTo>
                  <a:lnTo>
                    <a:pt x="666800" y="526008"/>
                  </a:lnTo>
                  <a:lnTo>
                    <a:pt x="681647" y="520001"/>
                  </a:lnTo>
                  <a:lnTo>
                    <a:pt x="696506" y="514248"/>
                  </a:lnTo>
                  <a:lnTo>
                    <a:pt x="708494" y="509828"/>
                  </a:lnTo>
                  <a:lnTo>
                    <a:pt x="720534" y="505561"/>
                  </a:lnTo>
                  <a:close/>
                </a:path>
                <a:path w="5264784" h="2503170">
                  <a:moveTo>
                    <a:pt x="737311" y="2484348"/>
                  </a:moveTo>
                  <a:lnTo>
                    <a:pt x="674204" y="2455049"/>
                  </a:lnTo>
                  <a:lnTo>
                    <a:pt x="655574" y="2446134"/>
                  </a:lnTo>
                  <a:lnTo>
                    <a:pt x="646823" y="2464282"/>
                  </a:lnTo>
                  <a:lnTo>
                    <a:pt x="646747" y="2464435"/>
                  </a:lnTo>
                  <a:lnTo>
                    <a:pt x="665480" y="2473401"/>
                  </a:lnTo>
                  <a:lnTo>
                    <a:pt x="728891" y="2502839"/>
                  </a:lnTo>
                  <a:lnTo>
                    <a:pt x="737311" y="2484348"/>
                  </a:lnTo>
                  <a:close/>
                </a:path>
                <a:path w="5264784" h="2503170">
                  <a:moveTo>
                    <a:pt x="894105" y="462343"/>
                  </a:moveTo>
                  <a:lnTo>
                    <a:pt x="890955" y="442264"/>
                  </a:lnTo>
                  <a:lnTo>
                    <a:pt x="868387" y="446062"/>
                  </a:lnTo>
                  <a:lnTo>
                    <a:pt x="845896" y="450354"/>
                  </a:lnTo>
                  <a:lnTo>
                    <a:pt x="823556" y="455129"/>
                  </a:lnTo>
                  <a:lnTo>
                    <a:pt x="801433" y="460362"/>
                  </a:lnTo>
                  <a:lnTo>
                    <a:pt x="806335" y="480085"/>
                  </a:lnTo>
                  <a:lnTo>
                    <a:pt x="828027" y="474954"/>
                  </a:lnTo>
                  <a:lnTo>
                    <a:pt x="849934" y="470281"/>
                  </a:lnTo>
                  <a:lnTo>
                    <a:pt x="871982" y="466064"/>
                  </a:lnTo>
                  <a:lnTo>
                    <a:pt x="894105" y="462343"/>
                  </a:lnTo>
                  <a:close/>
                </a:path>
                <a:path w="5264784" h="2503170">
                  <a:moveTo>
                    <a:pt x="1072934" y="429450"/>
                  </a:moveTo>
                  <a:lnTo>
                    <a:pt x="1045413" y="429450"/>
                  </a:lnTo>
                  <a:lnTo>
                    <a:pt x="1027188" y="429768"/>
                  </a:lnTo>
                  <a:lnTo>
                    <a:pt x="1004366" y="430644"/>
                  </a:lnTo>
                  <a:lnTo>
                    <a:pt x="981684" y="432003"/>
                  </a:lnTo>
                  <a:lnTo>
                    <a:pt x="982929" y="449770"/>
                  </a:lnTo>
                  <a:lnTo>
                    <a:pt x="983005" y="450938"/>
                  </a:lnTo>
                  <a:lnTo>
                    <a:pt x="983107" y="452272"/>
                  </a:lnTo>
                  <a:lnTo>
                    <a:pt x="1005370" y="450938"/>
                  </a:lnTo>
                  <a:lnTo>
                    <a:pt x="1027760" y="450075"/>
                  </a:lnTo>
                  <a:lnTo>
                    <a:pt x="1045387" y="449770"/>
                  </a:lnTo>
                  <a:lnTo>
                    <a:pt x="1072654" y="449770"/>
                  </a:lnTo>
                  <a:lnTo>
                    <a:pt x="1072896" y="432003"/>
                  </a:lnTo>
                  <a:lnTo>
                    <a:pt x="1072934" y="429450"/>
                  </a:lnTo>
                  <a:close/>
                </a:path>
                <a:path w="5264784" h="2503170">
                  <a:moveTo>
                    <a:pt x="1254480" y="447065"/>
                  </a:moveTo>
                  <a:lnTo>
                    <a:pt x="1232014" y="443230"/>
                  </a:lnTo>
                  <a:lnTo>
                    <a:pt x="1209408" y="439851"/>
                  </a:lnTo>
                  <a:lnTo>
                    <a:pt x="1186738" y="436943"/>
                  </a:lnTo>
                  <a:lnTo>
                    <a:pt x="1164082" y="434505"/>
                  </a:lnTo>
                  <a:lnTo>
                    <a:pt x="1162113" y="454723"/>
                  </a:lnTo>
                  <a:lnTo>
                    <a:pt x="1184351" y="457123"/>
                  </a:lnTo>
                  <a:lnTo>
                    <a:pt x="1206614" y="459981"/>
                  </a:lnTo>
                  <a:lnTo>
                    <a:pt x="1228801" y="463296"/>
                  </a:lnTo>
                  <a:lnTo>
                    <a:pt x="1250861" y="467055"/>
                  </a:lnTo>
                  <a:lnTo>
                    <a:pt x="1254480" y="447065"/>
                  </a:lnTo>
                  <a:close/>
                </a:path>
                <a:path w="5264784" h="2503170">
                  <a:moveTo>
                    <a:pt x="1430655" y="494334"/>
                  </a:moveTo>
                  <a:lnTo>
                    <a:pt x="1409192" y="486854"/>
                  </a:lnTo>
                  <a:lnTo>
                    <a:pt x="1387462" y="479793"/>
                  </a:lnTo>
                  <a:lnTo>
                    <a:pt x="1365567" y="473176"/>
                  </a:lnTo>
                  <a:lnTo>
                    <a:pt x="1343558" y="467029"/>
                  </a:lnTo>
                  <a:lnTo>
                    <a:pt x="1338287" y="486651"/>
                  </a:lnTo>
                  <a:lnTo>
                    <a:pt x="1359890" y="492683"/>
                  </a:lnTo>
                  <a:lnTo>
                    <a:pt x="1381379" y="499186"/>
                  </a:lnTo>
                  <a:lnTo>
                    <a:pt x="1402702" y="506107"/>
                  </a:lnTo>
                  <a:lnTo>
                    <a:pt x="1423771" y="513448"/>
                  </a:lnTo>
                  <a:lnTo>
                    <a:pt x="1430655" y="494334"/>
                  </a:lnTo>
                  <a:close/>
                </a:path>
                <a:path w="5264784" h="2503170">
                  <a:moveTo>
                    <a:pt x="1596415" y="570585"/>
                  </a:moveTo>
                  <a:lnTo>
                    <a:pt x="1576565" y="559562"/>
                  </a:lnTo>
                  <a:lnTo>
                    <a:pt x="1556372" y="548919"/>
                  </a:lnTo>
                  <a:lnTo>
                    <a:pt x="1535874" y="538670"/>
                  </a:lnTo>
                  <a:lnTo>
                    <a:pt x="1515173" y="528866"/>
                  </a:lnTo>
                  <a:lnTo>
                    <a:pt x="1506677" y="547331"/>
                  </a:lnTo>
                  <a:lnTo>
                    <a:pt x="1526984" y="556945"/>
                  </a:lnTo>
                  <a:lnTo>
                    <a:pt x="1547075" y="566991"/>
                  </a:lnTo>
                  <a:lnTo>
                    <a:pt x="1566887" y="577430"/>
                  </a:lnTo>
                  <a:lnTo>
                    <a:pt x="1586344" y="588238"/>
                  </a:lnTo>
                  <a:lnTo>
                    <a:pt x="1596415" y="570585"/>
                  </a:lnTo>
                  <a:close/>
                </a:path>
                <a:path w="5264784" h="2503170">
                  <a:moveTo>
                    <a:pt x="5264747" y="165379"/>
                  </a:moveTo>
                  <a:lnTo>
                    <a:pt x="5230279" y="142100"/>
                  </a:lnTo>
                  <a:lnTo>
                    <a:pt x="5200955" y="113093"/>
                  </a:lnTo>
                  <a:lnTo>
                    <a:pt x="5177485" y="79171"/>
                  </a:lnTo>
                  <a:lnTo>
                    <a:pt x="5160543" y="41173"/>
                  </a:lnTo>
                  <a:lnTo>
                    <a:pt x="5146637" y="0"/>
                  </a:lnTo>
                  <a:lnTo>
                    <a:pt x="5132730" y="41173"/>
                  </a:lnTo>
                  <a:lnTo>
                    <a:pt x="5115801" y="79171"/>
                  </a:lnTo>
                  <a:lnTo>
                    <a:pt x="5092331" y="113093"/>
                  </a:lnTo>
                  <a:lnTo>
                    <a:pt x="5063007" y="142100"/>
                  </a:lnTo>
                  <a:lnTo>
                    <a:pt x="5028527" y="165379"/>
                  </a:lnTo>
                  <a:lnTo>
                    <a:pt x="5063007" y="188658"/>
                  </a:lnTo>
                  <a:lnTo>
                    <a:pt x="5092331" y="217678"/>
                  </a:lnTo>
                  <a:lnTo>
                    <a:pt x="5115801" y="251599"/>
                  </a:lnTo>
                  <a:lnTo>
                    <a:pt x="5132730" y="289598"/>
                  </a:lnTo>
                  <a:lnTo>
                    <a:pt x="5146637" y="330771"/>
                  </a:lnTo>
                  <a:lnTo>
                    <a:pt x="5160543" y="289598"/>
                  </a:lnTo>
                  <a:lnTo>
                    <a:pt x="5177485" y="251599"/>
                  </a:lnTo>
                  <a:lnTo>
                    <a:pt x="5200955" y="217678"/>
                  </a:lnTo>
                  <a:lnTo>
                    <a:pt x="5230279" y="188658"/>
                  </a:lnTo>
                  <a:lnTo>
                    <a:pt x="5264747" y="165379"/>
                  </a:lnTo>
                  <a:close/>
                </a:path>
              </a:pathLst>
            </a:custGeom>
            <a:solidFill>
              <a:srgbClr val="E8E8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181536" y="4521680"/>
              <a:ext cx="236220" cy="330835"/>
            </a:xfrm>
            <a:custGeom>
              <a:avLst/>
              <a:gdLst/>
              <a:ahLst/>
              <a:cxnLst/>
              <a:rect l="l" t="t" r="r" b="b"/>
              <a:pathLst>
                <a:path w="236220" h="330835">
                  <a:moveTo>
                    <a:pt x="118110" y="0"/>
                  </a:moveTo>
                  <a:lnTo>
                    <a:pt x="104203" y="41173"/>
                  </a:lnTo>
                  <a:lnTo>
                    <a:pt x="87271" y="79173"/>
                  </a:lnTo>
                  <a:lnTo>
                    <a:pt x="63798" y="113091"/>
                  </a:lnTo>
                  <a:lnTo>
                    <a:pt x="34476" y="142102"/>
                  </a:lnTo>
                  <a:lnTo>
                    <a:pt x="0" y="165379"/>
                  </a:lnTo>
                  <a:lnTo>
                    <a:pt x="34476" y="188663"/>
                  </a:lnTo>
                  <a:lnTo>
                    <a:pt x="63798" y="217676"/>
                  </a:lnTo>
                  <a:lnTo>
                    <a:pt x="87271" y="251591"/>
                  </a:lnTo>
                  <a:lnTo>
                    <a:pt x="104203" y="289585"/>
                  </a:lnTo>
                  <a:lnTo>
                    <a:pt x="118110" y="330771"/>
                  </a:lnTo>
                  <a:lnTo>
                    <a:pt x="132016" y="289585"/>
                  </a:lnTo>
                  <a:lnTo>
                    <a:pt x="148953" y="251591"/>
                  </a:lnTo>
                  <a:lnTo>
                    <a:pt x="172426" y="217676"/>
                  </a:lnTo>
                  <a:lnTo>
                    <a:pt x="201744" y="188663"/>
                  </a:lnTo>
                  <a:lnTo>
                    <a:pt x="236220" y="165379"/>
                  </a:lnTo>
                  <a:lnTo>
                    <a:pt x="201744" y="142102"/>
                  </a:lnTo>
                  <a:lnTo>
                    <a:pt x="172426" y="113091"/>
                  </a:lnTo>
                  <a:lnTo>
                    <a:pt x="148953" y="79173"/>
                  </a:lnTo>
                  <a:lnTo>
                    <a:pt x="132016" y="41173"/>
                  </a:lnTo>
                  <a:lnTo>
                    <a:pt x="118110" y="0"/>
                  </a:lnTo>
                  <a:close/>
                </a:path>
              </a:pathLst>
            </a:custGeom>
            <a:solidFill>
              <a:srgbClr val="F5C2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20526" y="5802924"/>
              <a:ext cx="141046" cy="19751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338099" y="2954468"/>
              <a:ext cx="236220" cy="330835"/>
            </a:xfrm>
            <a:custGeom>
              <a:avLst/>
              <a:gdLst/>
              <a:ahLst/>
              <a:cxnLst/>
              <a:rect l="l" t="t" r="r" b="b"/>
              <a:pathLst>
                <a:path w="236220" h="330835">
                  <a:moveTo>
                    <a:pt x="118109" y="0"/>
                  </a:moveTo>
                  <a:lnTo>
                    <a:pt x="104203" y="41173"/>
                  </a:lnTo>
                  <a:lnTo>
                    <a:pt x="87271" y="79173"/>
                  </a:lnTo>
                  <a:lnTo>
                    <a:pt x="63798" y="113091"/>
                  </a:lnTo>
                  <a:lnTo>
                    <a:pt x="34476" y="142102"/>
                  </a:lnTo>
                  <a:lnTo>
                    <a:pt x="0" y="165379"/>
                  </a:lnTo>
                  <a:lnTo>
                    <a:pt x="34476" y="188664"/>
                  </a:lnTo>
                  <a:lnTo>
                    <a:pt x="63798" y="217678"/>
                  </a:lnTo>
                  <a:lnTo>
                    <a:pt x="87271" y="251597"/>
                  </a:lnTo>
                  <a:lnTo>
                    <a:pt x="104203" y="289598"/>
                  </a:lnTo>
                  <a:lnTo>
                    <a:pt x="118109" y="330771"/>
                  </a:lnTo>
                  <a:lnTo>
                    <a:pt x="132016" y="289598"/>
                  </a:lnTo>
                  <a:lnTo>
                    <a:pt x="148948" y="251597"/>
                  </a:lnTo>
                  <a:lnTo>
                    <a:pt x="172421" y="217678"/>
                  </a:lnTo>
                  <a:lnTo>
                    <a:pt x="201743" y="188664"/>
                  </a:lnTo>
                  <a:lnTo>
                    <a:pt x="236219" y="165379"/>
                  </a:lnTo>
                  <a:lnTo>
                    <a:pt x="201743" y="142102"/>
                  </a:lnTo>
                  <a:lnTo>
                    <a:pt x="172421" y="113091"/>
                  </a:lnTo>
                  <a:lnTo>
                    <a:pt x="148948" y="79173"/>
                  </a:lnTo>
                  <a:lnTo>
                    <a:pt x="132016" y="41173"/>
                  </a:lnTo>
                  <a:lnTo>
                    <a:pt x="118109" y="0"/>
                  </a:lnTo>
                  <a:close/>
                </a:path>
              </a:pathLst>
            </a:custGeom>
            <a:solidFill>
              <a:srgbClr val="E8E8D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1682" y="3412319"/>
              <a:ext cx="159537" cy="22339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4770" y="3105722"/>
              <a:ext cx="159537" cy="22339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46383" y="2873356"/>
              <a:ext cx="2163767" cy="415531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4156" y="3612419"/>
              <a:ext cx="1544087" cy="32368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38788" y="370374"/>
            <a:ext cx="349122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3300" y="3163300"/>
            <a:ext cx="4331335" cy="10287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9600"/>
              </a:lnSpc>
              <a:spcBef>
                <a:spcPts val="95"/>
              </a:spcBef>
            </a:pPr>
            <a:r>
              <a:rPr dirty="0" sz="2750" b="0">
                <a:latin typeface="Helvetica Neue LT Pro 65 Medium"/>
                <a:cs typeface="Helvetica Neue LT Pro 65 Medium"/>
              </a:rPr>
              <a:t>What</a:t>
            </a:r>
            <a:r>
              <a:rPr dirty="0" sz="2750" spc="80" b="0">
                <a:latin typeface="Helvetica Neue LT Pro 65 Medium"/>
                <a:cs typeface="Helvetica Neue LT Pro 65 Medium"/>
              </a:rPr>
              <a:t> </a:t>
            </a:r>
            <a:r>
              <a:rPr dirty="0" sz="2750"/>
              <a:t>action/s</a:t>
            </a:r>
            <a:r>
              <a:rPr dirty="0" sz="2750" spc="80"/>
              <a:t> </a:t>
            </a:r>
            <a:r>
              <a:rPr dirty="0" sz="2750" b="0">
                <a:latin typeface="Helvetica Neue LT Pro 65 Medium"/>
                <a:cs typeface="Helvetica Neue LT Pro 65 Medium"/>
              </a:rPr>
              <a:t>would</a:t>
            </a:r>
            <a:r>
              <a:rPr dirty="0" sz="2750" spc="80" b="0">
                <a:latin typeface="Helvetica Neue LT Pro 65 Medium"/>
                <a:cs typeface="Helvetica Neue LT Pro 65 Medium"/>
              </a:rPr>
              <a:t> </a:t>
            </a:r>
            <a:r>
              <a:rPr dirty="0" sz="2750" b="0">
                <a:latin typeface="Helvetica Neue LT Pro 65 Medium"/>
                <a:cs typeface="Helvetica Neue LT Pro 65 Medium"/>
              </a:rPr>
              <a:t>be</a:t>
            </a:r>
            <a:r>
              <a:rPr dirty="0" sz="2750" spc="80" b="0">
                <a:latin typeface="Helvetica Neue LT Pro 65 Medium"/>
                <a:cs typeface="Helvetica Neue LT Pro 65 Medium"/>
              </a:rPr>
              <a:t> </a:t>
            </a:r>
            <a:r>
              <a:rPr dirty="0" sz="2750" spc="-25" b="0">
                <a:latin typeface="Helvetica Neue LT Pro 65 Medium"/>
                <a:cs typeface="Helvetica Neue LT Pro 65 Medium"/>
              </a:rPr>
              <a:t>in </a:t>
            </a:r>
            <a:r>
              <a:rPr dirty="0" sz="2750" b="0">
                <a:latin typeface="Helvetica Neue LT Pro 65 Medium"/>
                <a:cs typeface="Helvetica Neue LT Pro 65 Medium"/>
              </a:rPr>
              <a:t>line</a:t>
            </a:r>
            <a:r>
              <a:rPr dirty="0" sz="2750" spc="55" b="0">
                <a:latin typeface="Helvetica Neue LT Pro 65 Medium"/>
                <a:cs typeface="Helvetica Neue LT Pro 65 Medium"/>
              </a:rPr>
              <a:t> </a:t>
            </a:r>
            <a:r>
              <a:rPr dirty="0" sz="2750" b="0">
                <a:latin typeface="Helvetica Neue LT Pro 65 Medium"/>
                <a:cs typeface="Helvetica Neue LT Pro 65 Medium"/>
              </a:rPr>
              <a:t>with</a:t>
            </a:r>
            <a:r>
              <a:rPr dirty="0" sz="2750" spc="55" b="0">
                <a:latin typeface="Helvetica Neue LT Pro 65 Medium"/>
                <a:cs typeface="Helvetica Neue LT Pro 65 Medium"/>
              </a:rPr>
              <a:t> </a:t>
            </a:r>
            <a:r>
              <a:rPr dirty="0" sz="2750" b="0">
                <a:latin typeface="Helvetica Neue LT Pro 65 Medium"/>
                <a:cs typeface="Helvetica Neue LT Pro 65 Medium"/>
              </a:rPr>
              <a:t>the</a:t>
            </a:r>
            <a:r>
              <a:rPr dirty="0" sz="2750" spc="55" b="0">
                <a:latin typeface="Helvetica Neue LT Pro 65 Medium"/>
                <a:cs typeface="Helvetica Neue LT Pro 65 Medium"/>
              </a:rPr>
              <a:t> </a:t>
            </a:r>
            <a:r>
              <a:rPr dirty="0" sz="2750" spc="-10" b="0">
                <a:latin typeface="Helvetica Neue LT Pro 65 Medium"/>
                <a:cs typeface="Helvetica Neue LT Pro 65 Medium"/>
              </a:rPr>
              <a:t>value?</a:t>
            </a:r>
            <a:endParaRPr sz="2750">
              <a:latin typeface="Helvetica Neue LT Pro 65 Medium"/>
              <a:cs typeface="Helvetica Neue LT Pro 65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38788" y="370374"/>
            <a:ext cx="349122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3005" algn="l"/>
                <a:tab pos="1772920" algn="l"/>
                <a:tab pos="4042410" algn="l"/>
              </a:tabLst>
            </a:pPr>
            <a:r>
              <a:rPr dirty="0" spc="-20"/>
              <a:t>Acts</a:t>
            </a:r>
            <a:r>
              <a:rPr dirty="0"/>
              <a:t>	</a:t>
            </a:r>
            <a:r>
              <a:rPr dirty="0" spc="-25"/>
              <a:t>of</a:t>
            </a:r>
            <a:r>
              <a:rPr dirty="0"/>
              <a:t>	</a:t>
            </a:r>
            <a:r>
              <a:rPr dirty="0" spc="-10"/>
              <a:t>Kindness</a:t>
            </a:r>
            <a:r>
              <a:rPr dirty="0"/>
              <a:t>	</a:t>
            </a:r>
            <a:r>
              <a:rPr dirty="0" spc="-10"/>
              <a:t>Reflection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7939" rIns="0" bIns="0" rtlCol="0" vert="horz">
            <a:spAutoFit/>
          </a:bodyPr>
          <a:lstStyle/>
          <a:p>
            <a:pPr algn="just" marL="240665" marR="469900" indent="-228600">
              <a:lnSpc>
                <a:spcPts val="3100"/>
              </a:lnSpc>
              <a:spcBef>
                <a:spcPts val="219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dirty="0"/>
              <a:t>Take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30"/>
              <a:t> </a:t>
            </a:r>
            <a:r>
              <a:rPr dirty="0"/>
              <a:t>moment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vividly</a:t>
            </a:r>
            <a:r>
              <a:rPr dirty="0" spc="-25"/>
              <a:t> </a:t>
            </a:r>
            <a:r>
              <a:rPr dirty="0"/>
              <a:t>think</a:t>
            </a:r>
            <a:r>
              <a:rPr dirty="0" spc="-30"/>
              <a:t> </a:t>
            </a:r>
            <a:r>
              <a:rPr dirty="0"/>
              <a:t>about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30"/>
              <a:t> </a:t>
            </a:r>
            <a:r>
              <a:rPr dirty="0" spc="-10"/>
              <a:t>specific </a:t>
            </a:r>
            <a:r>
              <a:rPr dirty="0"/>
              <a:t>time</a:t>
            </a:r>
            <a:r>
              <a:rPr dirty="0" spc="-35"/>
              <a:t> </a:t>
            </a:r>
            <a:r>
              <a:rPr dirty="0"/>
              <a:t>when</a:t>
            </a:r>
            <a:r>
              <a:rPr dirty="0" spc="-35"/>
              <a:t> </a:t>
            </a:r>
            <a:r>
              <a:rPr dirty="0"/>
              <a:t>you</a:t>
            </a:r>
            <a:r>
              <a:rPr dirty="0" spc="-35"/>
              <a:t> </a:t>
            </a:r>
            <a:r>
              <a:rPr dirty="0"/>
              <a:t>did</a:t>
            </a:r>
            <a:r>
              <a:rPr dirty="0" spc="-30"/>
              <a:t> </a:t>
            </a:r>
            <a:r>
              <a:rPr dirty="0"/>
              <a:t>something</a:t>
            </a:r>
            <a:r>
              <a:rPr dirty="0" spc="-35"/>
              <a:t> </a:t>
            </a:r>
            <a:r>
              <a:rPr dirty="0"/>
              <a:t>kind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someone </a:t>
            </a:r>
            <a:r>
              <a:rPr dirty="0"/>
              <a:t>else,</a:t>
            </a:r>
            <a:r>
              <a:rPr dirty="0" spc="-30"/>
              <a:t> </a:t>
            </a:r>
            <a:r>
              <a:rPr dirty="0"/>
              <a:t>or</a:t>
            </a:r>
            <a:r>
              <a:rPr dirty="0" spc="-25"/>
              <a:t> </a:t>
            </a:r>
            <a:r>
              <a:rPr dirty="0"/>
              <a:t>someone</a:t>
            </a:r>
            <a:r>
              <a:rPr dirty="0" spc="-25"/>
              <a:t> </a:t>
            </a:r>
            <a:r>
              <a:rPr dirty="0"/>
              <a:t>did</a:t>
            </a:r>
            <a:r>
              <a:rPr dirty="0" spc="-25"/>
              <a:t> </a:t>
            </a:r>
            <a:r>
              <a:rPr dirty="0"/>
              <a:t>something</a:t>
            </a:r>
            <a:r>
              <a:rPr dirty="0" spc="-25"/>
              <a:t> </a:t>
            </a:r>
            <a:r>
              <a:rPr dirty="0"/>
              <a:t>kind</a:t>
            </a:r>
            <a:r>
              <a:rPr dirty="0" spc="-25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 spc="-20"/>
              <a:t>you.</a:t>
            </a:r>
          </a:p>
          <a:p>
            <a:pPr>
              <a:lnSpc>
                <a:spcPct val="100000"/>
              </a:lnSpc>
              <a:spcBef>
                <a:spcPts val="425"/>
              </a:spcBef>
            </a:pPr>
          </a:p>
          <a:p>
            <a:pPr marL="12700" marR="5080">
              <a:lnSpc>
                <a:spcPct val="103299"/>
              </a:lnSpc>
            </a:pPr>
            <a:r>
              <a:rPr dirty="0" sz="2500" i="1">
                <a:latin typeface="Helvetica Neue LT Pro 56 Italic"/>
                <a:cs typeface="Helvetica Neue LT Pro 56 Italic"/>
              </a:rPr>
              <a:t>It</a:t>
            </a:r>
            <a:r>
              <a:rPr dirty="0" sz="2500" spc="-5" i="1">
                <a:latin typeface="Helvetica Neue LT Pro 56 Italic"/>
                <a:cs typeface="Helvetica Neue LT Pro 56 Italic"/>
              </a:rPr>
              <a:t> </a:t>
            </a:r>
            <a:r>
              <a:rPr dirty="0" sz="2500" i="1">
                <a:latin typeface="Helvetica Neue LT Pro 56 Italic"/>
                <a:cs typeface="Helvetica Neue LT Pro 56 Italic"/>
              </a:rPr>
              <a:t>could</a:t>
            </a:r>
            <a:r>
              <a:rPr dirty="0" sz="2500" spc="-5" i="1">
                <a:latin typeface="Helvetica Neue LT Pro 56 Italic"/>
                <a:cs typeface="Helvetica Neue LT Pro 56 Italic"/>
              </a:rPr>
              <a:t> </a:t>
            </a:r>
            <a:r>
              <a:rPr dirty="0" sz="2500" i="1">
                <a:latin typeface="Helvetica Neue LT Pro 56 Italic"/>
                <a:cs typeface="Helvetica Neue LT Pro 56 Italic"/>
              </a:rPr>
              <a:t>be</a:t>
            </a:r>
            <a:r>
              <a:rPr dirty="0" sz="2500" spc="-5" i="1">
                <a:latin typeface="Helvetica Neue LT Pro 56 Italic"/>
                <a:cs typeface="Helvetica Neue LT Pro 56 Italic"/>
              </a:rPr>
              <a:t> </a:t>
            </a:r>
            <a:r>
              <a:rPr dirty="0" sz="2500" i="1">
                <a:latin typeface="Helvetica Neue LT Pro 56 Italic"/>
                <a:cs typeface="Helvetica Neue LT Pro 56 Italic"/>
              </a:rPr>
              <a:t>a small</a:t>
            </a:r>
            <a:r>
              <a:rPr dirty="0" sz="2500" spc="-5" i="1">
                <a:latin typeface="Helvetica Neue LT Pro 56 Italic"/>
                <a:cs typeface="Helvetica Neue LT Pro 56 Italic"/>
              </a:rPr>
              <a:t> </a:t>
            </a:r>
            <a:r>
              <a:rPr dirty="0" sz="2500" i="1">
                <a:latin typeface="Helvetica Neue LT Pro 56 Italic"/>
                <a:cs typeface="Helvetica Neue LT Pro 56 Italic"/>
              </a:rPr>
              <a:t>act</a:t>
            </a:r>
            <a:r>
              <a:rPr dirty="0" sz="2500" spc="-5" i="1">
                <a:latin typeface="Helvetica Neue LT Pro 56 Italic"/>
                <a:cs typeface="Helvetica Neue LT Pro 56 Italic"/>
              </a:rPr>
              <a:t> </a:t>
            </a:r>
            <a:r>
              <a:rPr dirty="0" sz="2500" i="1">
                <a:latin typeface="Helvetica Neue LT Pro 56 Italic"/>
                <a:cs typeface="Helvetica Neue LT Pro 56 Italic"/>
              </a:rPr>
              <a:t>of</a:t>
            </a:r>
            <a:r>
              <a:rPr dirty="0" sz="2500" spc="-5" i="1">
                <a:latin typeface="Helvetica Neue LT Pro 56 Italic"/>
                <a:cs typeface="Helvetica Neue LT Pro 56 Italic"/>
              </a:rPr>
              <a:t> </a:t>
            </a:r>
            <a:r>
              <a:rPr dirty="0" sz="2500" i="1">
                <a:latin typeface="Helvetica Neue LT Pro 56 Italic"/>
                <a:cs typeface="Helvetica Neue LT Pro 56 Italic"/>
              </a:rPr>
              <a:t>kindness, like</a:t>
            </a:r>
            <a:r>
              <a:rPr dirty="0" sz="2500" spc="-5" i="1">
                <a:latin typeface="Helvetica Neue LT Pro 56 Italic"/>
                <a:cs typeface="Helvetica Neue LT Pro 56 Italic"/>
              </a:rPr>
              <a:t> </a:t>
            </a:r>
            <a:r>
              <a:rPr dirty="0" sz="2500" i="1">
                <a:latin typeface="Helvetica Neue LT Pro 56 Italic"/>
                <a:cs typeface="Helvetica Neue LT Pro 56 Italic"/>
              </a:rPr>
              <a:t>helping</a:t>
            </a:r>
            <a:r>
              <a:rPr dirty="0" sz="2500" spc="-5" i="1">
                <a:latin typeface="Helvetica Neue LT Pro 56 Italic"/>
                <a:cs typeface="Helvetica Neue LT Pro 56 Italic"/>
              </a:rPr>
              <a:t> </a:t>
            </a:r>
            <a:r>
              <a:rPr dirty="0" sz="2500" i="1">
                <a:latin typeface="Helvetica Neue LT Pro 56 Italic"/>
                <a:cs typeface="Helvetica Neue LT Pro 56 Italic"/>
              </a:rPr>
              <a:t>a</a:t>
            </a:r>
            <a:r>
              <a:rPr dirty="0" sz="2500" spc="-5" i="1">
                <a:latin typeface="Helvetica Neue LT Pro 56 Italic"/>
                <a:cs typeface="Helvetica Neue LT Pro 56 Italic"/>
              </a:rPr>
              <a:t> </a:t>
            </a:r>
            <a:r>
              <a:rPr dirty="0" sz="2500" spc="-10" i="1">
                <a:latin typeface="Helvetica Neue LT Pro 56 Italic"/>
                <a:cs typeface="Helvetica Neue LT Pro 56 Italic"/>
              </a:rPr>
              <a:t>friend </a:t>
            </a:r>
            <a:r>
              <a:rPr dirty="0" sz="2500" i="1">
                <a:latin typeface="Helvetica Neue LT Pro 56 Italic"/>
                <a:cs typeface="Helvetica Neue LT Pro 56 Italic"/>
              </a:rPr>
              <a:t>with</a:t>
            </a:r>
            <a:r>
              <a:rPr dirty="0" sz="2500" spc="-15" i="1">
                <a:latin typeface="Helvetica Neue LT Pro 56 Italic"/>
                <a:cs typeface="Helvetica Neue LT Pro 56 Italic"/>
              </a:rPr>
              <a:t> </a:t>
            </a:r>
            <a:r>
              <a:rPr dirty="0" sz="2500" i="1">
                <a:latin typeface="Helvetica Neue LT Pro 56 Italic"/>
                <a:cs typeface="Helvetica Neue LT Pro 56 Italic"/>
              </a:rPr>
              <a:t>homework</a:t>
            </a:r>
            <a:r>
              <a:rPr dirty="0" sz="2500" spc="-10" i="1">
                <a:latin typeface="Helvetica Neue LT Pro 56 Italic"/>
                <a:cs typeface="Helvetica Neue LT Pro 56 Italic"/>
              </a:rPr>
              <a:t> </a:t>
            </a:r>
            <a:r>
              <a:rPr dirty="0" sz="2500" i="1">
                <a:latin typeface="Helvetica Neue LT Pro 56 Italic"/>
                <a:cs typeface="Helvetica Neue LT Pro 56 Italic"/>
              </a:rPr>
              <a:t>or</a:t>
            </a:r>
            <a:r>
              <a:rPr dirty="0" sz="2500" spc="-10" i="1">
                <a:latin typeface="Helvetica Neue LT Pro 56 Italic"/>
                <a:cs typeface="Helvetica Neue LT Pro 56 Italic"/>
              </a:rPr>
              <a:t> </a:t>
            </a:r>
            <a:r>
              <a:rPr dirty="0" sz="2500" i="1">
                <a:latin typeface="Helvetica Neue LT Pro 56 Italic"/>
                <a:cs typeface="Helvetica Neue LT Pro 56 Italic"/>
              </a:rPr>
              <a:t>offering</a:t>
            </a:r>
            <a:r>
              <a:rPr dirty="0" sz="2500" spc="-15" i="1">
                <a:latin typeface="Helvetica Neue LT Pro 56 Italic"/>
                <a:cs typeface="Helvetica Neue LT Pro 56 Italic"/>
              </a:rPr>
              <a:t> </a:t>
            </a:r>
            <a:r>
              <a:rPr dirty="0" sz="2500" i="1">
                <a:latin typeface="Helvetica Neue LT Pro 56 Italic"/>
                <a:cs typeface="Helvetica Neue LT Pro 56 Italic"/>
              </a:rPr>
              <a:t>a</a:t>
            </a:r>
            <a:r>
              <a:rPr dirty="0" sz="2500" spc="-10" i="1">
                <a:latin typeface="Helvetica Neue LT Pro 56 Italic"/>
                <a:cs typeface="Helvetica Neue LT Pro 56 Italic"/>
              </a:rPr>
              <a:t> </a:t>
            </a:r>
            <a:r>
              <a:rPr dirty="0" sz="2500" i="1">
                <a:latin typeface="Helvetica Neue LT Pro 56 Italic"/>
                <a:cs typeface="Helvetica Neue LT Pro 56 Italic"/>
              </a:rPr>
              <a:t>listening</a:t>
            </a:r>
            <a:r>
              <a:rPr dirty="0" sz="2500" spc="-10" i="1">
                <a:latin typeface="Helvetica Neue LT Pro 56 Italic"/>
                <a:cs typeface="Helvetica Neue LT Pro 56 Italic"/>
              </a:rPr>
              <a:t> </a:t>
            </a:r>
            <a:r>
              <a:rPr dirty="0" sz="2500" i="1">
                <a:latin typeface="Helvetica Neue LT Pro 56 Italic"/>
                <a:cs typeface="Helvetica Neue LT Pro 56 Italic"/>
              </a:rPr>
              <a:t>ear</a:t>
            </a:r>
            <a:r>
              <a:rPr dirty="0" sz="2500" spc="-15" i="1">
                <a:latin typeface="Helvetica Neue LT Pro 56 Italic"/>
                <a:cs typeface="Helvetica Neue LT Pro 56 Italic"/>
              </a:rPr>
              <a:t> </a:t>
            </a:r>
            <a:r>
              <a:rPr dirty="0" sz="2500" i="1">
                <a:latin typeface="Helvetica Neue LT Pro 56 Italic"/>
                <a:cs typeface="Helvetica Neue LT Pro 56 Italic"/>
              </a:rPr>
              <a:t>to</a:t>
            </a:r>
            <a:r>
              <a:rPr dirty="0" sz="2500" spc="-10" i="1">
                <a:latin typeface="Helvetica Neue LT Pro 56 Italic"/>
                <a:cs typeface="Helvetica Neue LT Pro 56 Italic"/>
              </a:rPr>
              <a:t> someone </a:t>
            </a:r>
            <a:r>
              <a:rPr dirty="0" sz="2500" i="1">
                <a:latin typeface="Helvetica Neue LT Pro 56 Italic"/>
                <a:cs typeface="Helvetica Neue LT Pro 56 Italic"/>
              </a:rPr>
              <a:t>who</a:t>
            </a:r>
            <a:r>
              <a:rPr dirty="0" sz="2500" spc="-25" i="1">
                <a:latin typeface="Helvetica Neue LT Pro 56 Italic"/>
                <a:cs typeface="Helvetica Neue LT Pro 56 Italic"/>
              </a:rPr>
              <a:t> </a:t>
            </a:r>
            <a:r>
              <a:rPr dirty="0" sz="2500" i="1">
                <a:latin typeface="Helvetica Neue LT Pro 56 Italic"/>
                <a:cs typeface="Helvetica Neue LT Pro 56 Italic"/>
              </a:rPr>
              <a:t>needed</a:t>
            </a:r>
            <a:r>
              <a:rPr dirty="0" sz="2500" spc="-25" i="1">
                <a:latin typeface="Helvetica Neue LT Pro 56 Italic"/>
                <a:cs typeface="Helvetica Neue LT Pro 56 Italic"/>
              </a:rPr>
              <a:t> it.</a:t>
            </a:r>
            <a:endParaRPr sz="2500">
              <a:latin typeface="Helvetica Neue LT Pro 56 Italic"/>
              <a:cs typeface="Helvetica Neue LT Pro 56 Ital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38788" y="370374"/>
            <a:ext cx="349122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3005" algn="l"/>
                <a:tab pos="1772920" algn="l"/>
                <a:tab pos="4042410" algn="l"/>
              </a:tabLst>
            </a:pPr>
            <a:r>
              <a:rPr dirty="0" spc="-20"/>
              <a:t>Acts</a:t>
            </a:r>
            <a:r>
              <a:rPr dirty="0"/>
              <a:t>	</a:t>
            </a:r>
            <a:r>
              <a:rPr dirty="0" spc="-25"/>
              <a:t>of</a:t>
            </a:r>
            <a:r>
              <a:rPr dirty="0"/>
              <a:t>	</a:t>
            </a:r>
            <a:r>
              <a:rPr dirty="0" spc="-10"/>
              <a:t>Kindness</a:t>
            </a:r>
            <a:r>
              <a:rPr dirty="0"/>
              <a:t>	</a:t>
            </a:r>
            <a:r>
              <a:rPr dirty="0" spc="-10"/>
              <a:t>Reflection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30699" y="2472864"/>
            <a:ext cx="677418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dirty="0" sz="2600">
                <a:latin typeface="Helvetica Neue LT Pro 55 Roman"/>
                <a:cs typeface="Helvetica Neue LT Pro 55 Roman"/>
              </a:rPr>
              <a:t>How</a:t>
            </a:r>
            <a:r>
              <a:rPr dirty="0" sz="2600" spc="-35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did</a:t>
            </a:r>
            <a:r>
              <a:rPr dirty="0" sz="2600" spc="-35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this</a:t>
            </a:r>
            <a:r>
              <a:rPr dirty="0" sz="2600" spc="-35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act</a:t>
            </a:r>
            <a:r>
              <a:rPr dirty="0" sz="2600" spc="-30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of</a:t>
            </a:r>
            <a:r>
              <a:rPr dirty="0" sz="2600" spc="-35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kindness</a:t>
            </a:r>
            <a:r>
              <a:rPr dirty="0" sz="2600" spc="-35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make</a:t>
            </a:r>
            <a:r>
              <a:rPr dirty="0" sz="2600" spc="-30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you</a:t>
            </a:r>
            <a:r>
              <a:rPr dirty="0" sz="2600" spc="-35">
                <a:latin typeface="Helvetica Neue LT Pro 55 Roman"/>
                <a:cs typeface="Helvetica Neue LT Pro 55 Roman"/>
              </a:rPr>
              <a:t> </a:t>
            </a:r>
            <a:r>
              <a:rPr dirty="0" sz="2600" spc="-10">
                <a:latin typeface="Helvetica Neue LT Pro 55 Roman"/>
                <a:cs typeface="Helvetica Neue LT Pro 55 Roman"/>
              </a:rPr>
              <a:t>feel?</a:t>
            </a:r>
            <a:endParaRPr sz="2600">
              <a:latin typeface="Helvetica Neue LT Pro 55 Roman"/>
              <a:cs typeface="Helvetica Neue LT Pro 55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3946" y="3474008"/>
            <a:ext cx="4419587" cy="27977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638788" y="370374"/>
            <a:ext cx="349122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36823" y="3083359"/>
            <a:ext cx="8018780" cy="1590040"/>
          </a:xfrm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dirty="0" sz="4800" spc="-20"/>
              <a:t>What</a:t>
            </a:r>
            <a:r>
              <a:rPr dirty="0" sz="4800"/>
              <a:t>	</a:t>
            </a:r>
            <a:r>
              <a:rPr dirty="0" sz="4800" spc="-25"/>
              <a:t>do</a:t>
            </a:r>
            <a:r>
              <a:rPr dirty="0" sz="4800"/>
              <a:t>	</a:t>
            </a:r>
            <a:r>
              <a:rPr dirty="0" sz="4800" spc="-25"/>
              <a:t>you</a:t>
            </a:r>
            <a:r>
              <a:rPr dirty="0" sz="4800"/>
              <a:t>	</a:t>
            </a:r>
            <a:r>
              <a:rPr dirty="0" sz="4800" spc="-10"/>
              <a:t>think</a:t>
            </a:r>
            <a:r>
              <a:rPr dirty="0" sz="4800"/>
              <a:t>	</a:t>
            </a:r>
            <a:r>
              <a:rPr dirty="0" sz="4800" spc="-25"/>
              <a:t>the</a:t>
            </a:r>
            <a:r>
              <a:rPr dirty="0" sz="4800"/>
              <a:t>	</a:t>
            </a:r>
            <a:r>
              <a:rPr dirty="0" sz="4800" spc="-20"/>
              <a:t>word</a:t>
            </a:r>
            <a:endParaRPr sz="4800"/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2596515" algn="l"/>
              </a:tabLst>
            </a:pPr>
            <a:r>
              <a:rPr dirty="0" sz="4800" spc="-10">
                <a:latin typeface="Helvetica Neue LT Pro 95 Black"/>
                <a:cs typeface="Helvetica Neue LT Pro 95 Black"/>
              </a:rPr>
              <a:t>‘values’</a:t>
            </a:r>
            <a:r>
              <a:rPr dirty="0" sz="4800">
                <a:latin typeface="Helvetica Neue LT Pro 95 Black"/>
                <a:cs typeface="Helvetica Neue LT Pro 95 Black"/>
              </a:rPr>
              <a:t>	</a:t>
            </a:r>
            <a:r>
              <a:rPr dirty="0" sz="4800" spc="-10"/>
              <a:t>means?</a:t>
            </a:r>
            <a:endParaRPr sz="4800">
              <a:latin typeface="Helvetica Neue LT Pro 95 Black"/>
              <a:cs typeface="Helvetica Neue LT Pro 95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38788" y="370374"/>
            <a:ext cx="349122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71043" y="2126203"/>
            <a:ext cx="4656455" cy="3481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100"/>
              </a:spcBef>
            </a:pPr>
            <a:r>
              <a:rPr dirty="0" sz="2400" spc="-10">
                <a:latin typeface="Helvetica Neue LT Pro 65 Medium"/>
                <a:cs typeface="Helvetica Neue LT Pro 65 Medium"/>
              </a:rPr>
              <a:t>Values</a:t>
            </a:r>
            <a:r>
              <a:rPr dirty="0" sz="2400" spc="-60">
                <a:latin typeface="Helvetica Neue LT Pro 65 Medium"/>
                <a:cs typeface="Helvetica Neue LT Pro 65 Medium"/>
              </a:rPr>
              <a:t> </a:t>
            </a:r>
            <a:r>
              <a:rPr dirty="0" sz="2400">
                <a:latin typeface="Helvetica Neue LT Pro 65 Medium"/>
                <a:cs typeface="Helvetica Neue LT Pro 65 Medium"/>
              </a:rPr>
              <a:t>guide</a:t>
            </a:r>
            <a:r>
              <a:rPr dirty="0" sz="2400" spc="-55">
                <a:latin typeface="Helvetica Neue LT Pro 65 Medium"/>
                <a:cs typeface="Helvetica Neue LT Pro 65 Medium"/>
              </a:rPr>
              <a:t> </a:t>
            </a:r>
            <a:r>
              <a:rPr dirty="0" sz="2400">
                <a:latin typeface="Helvetica Neue LT Pro 65 Medium"/>
                <a:cs typeface="Helvetica Neue LT Pro 65 Medium"/>
              </a:rPr>
              <a:t>our</a:t>
            </a:r>
            <a:r>
              <a:rPr dirty="0" sz="2400" spc="-60">
                <a:latin typeface="Helvetica Neue LT Pro 65 Medium"/>
                <a:cs typeface="Helvetica Neue LT Pro 65 Medium"/>
              </a:rPr>
              <a:t> </a:t>
            </a:r>
            <a:r>
              <a:rPr dirty="0" sz="2400" spc="-10">
                <a:latin typeface="Helvetica Neue LT Pro 65 Medium"/>
                <a:cs typeface="Helvetica Neue LT Pro 65 Medium"/>
              </a:rPr>
              <a:t>behaviour, </a:t>
            </a:r>
            <a:r>
              <a:rPr dirty="0" sz="2400">
                <a:latin typeface="Helvetica Neue LT Pro 65 Medium"/>
                <a:cs typeface="Helvetica Neue LT Pro 65 Medium"/>
              </a:rPr>
              <a:t>decisions,</a:t>
            </a:r>
            <a:r>
              <a:rPr dirty="0" sz="2400" spc="-55">
                <a:latin typeface="Helvetica Neue LT Pro 65 Medium"/>
                <a:cs typeface="Helvetica Neue LT Pro 65 Medium"/>
              </a:rPr>
              <a:t> </a:t>
            </a:r>
            <a:r>
              <a:rPr dirty="0" sz="2400">
                <a:latin typeface="Helvetica Neue LT Pro 65 Medium"/>
                <a:cs typeface="Helvetica Neue LT Pro 65 Medium"/>
              </a:rPr>
              <a:t>and</a:t>
            </a:r>
            <a:r>
              <a:rPr dirty="0" sz="2400" spc="-55">
                <a:latin typeface="Helvetica Neue LT Pro 65 Medium"/>
                <a:cs typeface="Helvetica Neue LT Pro 65 Medium"/>
              </a:rPr>
              <a:t> </a:t>
            </a:r>
            <a:r>
              <a:rPr dirty="0" sz="2400">
                <a:latin typeface="Helvetica Neue LT Pro 65 Medium"/>
                <a:cs typeface="Helvetica Neue LT Pro 65 Medium"/>
              </a:rPr>
              <a:t>actions</a:t>
            </a:r>
            <a:r>
              <a:rPr dirty="0" sz="2400" spc="-55">
                <a:latin typeface="Helvetica Neue LT Pro 65 Medium"/>
                <a:cs typeface="Helvetica Neue LT Pro 65 Medium"/>
              </a:rPr>
              <a:t> </a:t>
            </a:r>
            <a:r>
              <a:rPr dirty="0" sz="2400">
                <a:latin typeface="Helvetica Neue LT Pro 65 Medium"/>
                <a:cs typeface="Helvetica Neue LT Pro 65 Medium"/>
              </a:rPr>
              <a:t>towards</a:t>
            </a:r>
            <a:r>
              <a:rPr dirty="0" sz="2400" spc="-55">
                <a:latin typeface="Helvetica Neue LT Pro 65 Medium"/>
                <a:cs typeface="Helvetica Neue LT Pro 65 Medium"/>
              </a:rPr>
              <a:t> </a:t>
            </a:r>
            <a:r>
              <a:rPr dirty="0" sz="2400" spc="-50">
                <a:latin typeface="Helvetica Neue LT Pro 65 Medium"/>
                <a:cs typeface="Helvetica Neue LT Pro 65 Medium"/>
              </a:rPr>
              <a:t>a </a:t>
            </a:r>
            <a:r>
              <a:rPr dirty="0" sz="2400">
                <a:latin typeface="Helvetica Neue LT Pro 65 Medium"/>
                <a:cs typeface="Helvetica Neue LT Pro 65 Medium"/>
              </a:rPr>
              <a:t>meaningful</a:t>
            </a:r>
            <a:r>
              <a:rPr dirty="0" sz="2400" spc="-35">
                <a:latin typeface="Helvetica Neue LT Pro 65 Medium"/>
                <a:cs typeface="Helvetica Neue LT Pro 65 Medium"/>
              </a:rPr>
              <a:t> </a:t>
            </a:r>
            <a:r>
              <a:rPr dirty="0" sz="2400">
                <a:latin typeface="Helvetica Neue LT Pro 65 Medium"/>
                <a:cs typeface="Helvetica Neue LT Pro 65 Medium"/>
              </a:rPr>
              <a:t>life.</a:t>
            </a:r>
            <a:r>
              <a:rPr dirty="0" sz="2400" spc="-35">
                <a:latin typeface="Helvetica Neue LT Pro 65 Medium"/>
                <a:cs typeface="Helvetica Neue LT Pro 65 Medium"/>
              </a:rPr>
              <a:t> </a:t>
            </a:r>
            <a:r>
              <a:rPr dirty="0" sz="2400">
                <a:latin typeface="Helvetica Neue LT Pro 65 Medium"/>
                <a:cs typeface="Helvetica Neue LT Pro 65 Medium"/>
              </a:rPr>
              <a:t>They</a:t>
            </a:r>
            <a:r>
              <a:rPr dirty="0" sz="2400" spc="-35">
                <a:latin typeface="Helvetica Neue LT Pro 65 Medium"/>
                <a:cs typeface="Helvetica Neue LT Pro 65 Medium"/>
              </a:rPr>
              <a:t> </a:t>
            </a:r>
            <a:r>
              <a:rPr dirty="0" sz="2400">
                <a:latin typeface="Helvetica Neue LT Pro 65 Medium"/>
                <a:cs typeface="Helvetica Neue LT Pro 65 Medium"/>
              </a:rPr>
              <a:t>are</a:t>
            </a:r>
            <a:r>
              <a:rPr dirty="0" sz="2400" spc="-30">
                <a:latin typeface="Helvetica Neue LT Pro 65 Medium"/>
                <a:cs typeface="Helvetica Neue LT Pro 65 Medium"/>
              </a:rPr>
              <a:t> </a:t>
            </a:r>
            <a:r>
              <a:rPr dirty="0" sz="2400" spc="-10">
                <a:latin typeface="Helvetica Neue LT Pro 65 Medium"/>
                <a:cs typeface="Helvetica Neue LT Pro 65 Medium"/>
              </a:rPr>
              <a:t>deeply </a:t>
            </a:r>
            <a:r>
              <a:rPr dirty="0" sz="2400">
                <a:latin typeface="Helvetica Neue LT Pro 65 Medium"/>
                <a:cs typeface="Helvetica Neue LT Pro 65 Medium"/>
              </a:rPr>
              <a:t>held</a:t>
            </a:r>
            <a:r>
              <a:rPr dirty="0" sz="2400" spc="-20">
                <a:latin typeface="Helvetica Neue LT Pro 65 Medium"/>
                <a:cs typeface="Helvetica Neue LT Pro 65 Medium"/>
              </a:rPr>
              <a:t> </a:t>
            </a:r>
            <a:r>
              <a:rPr dirty="0" sz="2400">
                <a:latin typeface="Helvetica Neue LT Pro 65 Medium"/>
                <a:cs typeface="Helvetica Neue LT Pro 65 Medium"/>
              </a:rPr>
              <a:t>and</a:t>
            </a:r>
            <a:r>
              <a:rPr dirty="0" sz="2400" spc="-15">
                <a:latin typeface="Helvetica Neue LT Pro 65 Medium"/>
                <a:cs typeface="Helvetica Neue LT Pro 65 Medium"/>
              </a:rPr>
              <a:t> </a:t>
            </a:r>
            <a:r>
              <a:rPr dirty="0" sz="2400">
                <a:latin typeface="Helvetica Neue LT Pro 65 Medium"/>
                <a:cs typeface="Helvetica Neue LT Pro 65 Medium"/>
              </a:rPr>
              <a:t>help</a:t>
            </a:r>
            <a:r>
              <a:rPr dirty="0" sz="2400" spc="-20">
                <a:latin typeface="Helvetica Neue LT Pro 65 Medium"/>
                <a:cs typeface="Helvetica Neue LT Pro 65 Medium"/>
              </a:rPr>
              <a:t> </a:t>
            </a:r>
            <a:r>
              <a:rPr dirty="0" sz="2400">
                <a:latin typeface="Helvetica Neue LT Pro 65 Medium"/>
                <a:cs typeface="Helvetica Neue LT Pro 65 Medium"/>
              </a:rPr>
              <a:t>us</a:t>
            </a:r>
            <a:r>
              <a:rPr dirty="0" sz="2400" spc="-15">
                <a:latin typeface="Helvetica Neue LT Pro 65 Medium"/>
                <a:cs typeface="Helvetica Neue LT Pro 65 Medium"/>
              </a:rPr>
              <a:t> </a:t>
            </a:r>
            <a:r>
              <a:rPr dirty="0" sz="2400">
                <a:latin typeface="Helvetica Neue LT Pro 65 Medium"/>
                <a:cs typeface="Helvetica Neue LT Pro 65 Medium"/>
              </a:rPr>
              <a:t>make</a:t>
            </a:r>
            <a:r>
              <a:rPr dirty="0" sz="2400" spc="-20">
                <a:latin typeface="Helvetica Neue LT Pro 65 Medium"/>
                <a:cs typeface="Helvetica Neue LT Pro 65 Medium"/>
              </a:rPr>
              <a:t> </a:t>
            </a:r>
            <a:r>
              <a:rPr dirty="0" sz="2400" spc="-10">
                <a:latin typeface="Helvetica Neue LT Pro 65 Medium"/>
                <a:cs typeface="Helvetica Neue LT Pro 65 Medium"/>
              </a:rPr>
              <a:t>decisions </a:t>
            </a:r>
            <a:r>
              <a:rPr dirty="0" sz="2400">
                <a:latin typeface="Helvetica Neue LT Pro 65 Medium"/>
                <a:cs typeface="Helvetica Neue LT Pro 65 Medium"/>
              </a:rPr>
              <a:t>and</a:t>
            </a:r>
            <a:r>
              <a:rPr dirty="0" sz="2400" spc="-55">
                <a:latin typeface="Helvetica Neue LT Pro 65 Medium"/>
                <a:cs typeface="Helvetica Neue LT Pro 65 Medium"/>
              </a:rPr>
              <a:t> </a:t>
            </a:r>
            <a:r>
              <a:rPr dirty="0" sz="2400">
                <a:latin typeface="Helvetica Neue LT Pro 65 Medium"/>
                <a:cs typeface="Helvetica Neue LT Pro 65 Medium"/>
              </a:rPr>
              <a:t>choices.</a:t>
            </a:r>
            <a:r>
              <a:rPr dirty="0" sz="2400" spc="-50">
                <a:latin typeface="Helvetica Neue LT Pro 65 Medium"/>
                <a:cs typeface="Helvetica Neue LT Pro 65 Medium"/>
              </a:rPr>
              <a:t> </a:t>
            </a:r>
            <a:r>
              <a:rPr dirty="0" sz="2400">
                <a:latin typeface="Helvetica Neue LT Pro 65 Medium"/>
                <a:cs typeface="Helvetica Neue LT Pro 65 Medium"/>
              </a:rPr>
              <a:t>Our</a:t>
            </a:r>
            <a:r>
              <a:rPr dirty="0" sz="2400" spc="-50">
                <a:latin typeface="Helvetica Neue LT Pro 65 Medium"/>
                <a:cs typeface="Helvetica Neue LT Pro 65 Medium"/>
              </a:rPr>
              <a:t> </a:t>
            </a:r>
            <a:r>
              <a:rPr dirty="0" sz="2400">
                <a:latin typeface="Helvetica Neue LT Pro 65 Medium"/>
                <a:cs typeface="Helvetica Neue LT Pro 65 Medium"/>
              </a:rPr>
              <a:t>values</a:t>
            </a:r>
            <a:r>
              <a:rPr dirty="0" sz="2400" spc="-50">
                <a:latin typeface="Helvetica Neue LT Pro 65 Medium"/>
                <a:cs typeface="Helvetica Neue LT Pro 65 Medium"/>
              </a:rPr>
              <a:t> </a:t>
            </a:r>
            <a:r>
              <a:rPr dirty="0" sz="2400" spc="-25">
                <a:latin typeface="Helvetica Neue LT Pro 65 Medium"/>
                <a:cs typeface="Helvetica Neue LT Pro 65 Medium"/>
              </a:rPr>
              <a:t>are </a:t>
            </a:r>
            <a:r>
              <a:rPr dirty="0" sz="2400">
                <a:latin typeface="Helvetica Neue LT Pro 65 Medium"/>
                <a:cs typeface="Helvetica Neue LT Pro 65 Medium"/>
              </a:rPr>
              <a:t>influenced</a:t>
            </a:r>
            <a:r>
              <a:rPr dirty="0" sz="2400" spc="-65">
                <a:latin typeface="Helvetica Neue LT Pro 65 Medium"/>
                <a:cs typeface="Helvetica Neue LT Pro 65 Medium"/>
              </a:rPr>
              <a:t> </a:t>
            </a:r>
            <a:r>
              <a:rPr dirty="0" sz="2400">
                <a:latin typeface="Helvetica Neue LT Pro 65 Medium"/>
                <a:cs typeface="Helvetica Neue LT Pro 65 Medium"/>
              </a:rPr>
              <a:t>by</a:t>
            </a:r>
            <a:r>
              <a:rPr dirty="0" sz="2400" spc="-60">
                <a:latin typeface="Helvetica Neue LT Pro 65 Medium"/>
                <a:cs typeface="Helvetica Neue LT Pro 65 Medium"/>
              </a:rPr>
              <a:t> </a:t>
            </a:r>
            <a:r>
              <a:rPr dirty="0" sz="2400">
                <a:latin typeface="Helvetica Neue LT Pro 65 Medium"/>
                <a:cs typeface="Helvetica Neue LT Pro 65 Medium"/>
              </a:rPr>
              <a:t>different</a:t>
            </a:r>
            <a:r>
              <a:rPr dirty="0" sz="2400" spc="-60">
                <a:latin typeface="Helvetica Neue LT Pro 65 Medium"/>
                <a:cs typeface="Helvetica Neue LT Pro 65 Medium"/>
              </a:rPr>
              <a:t> </a:t>
            </a:r>
            <a:r>
              <a:rPr dirty="0" sz="2400" spc="-10">
                <a:latin typeface="Helvetica Neue LT Pro 65 Medium"/>
                <a:cs typeface="Helvetica Neue LT Pro 65 Medium"/>
              </a:rPr>
              <a:t>factors </a:t>
            </a:r>
            <a:r>
              <a:rPr dirty="0" sz="2400">
                <a:latin typeface="Helvetica Neue LT Pro 65 Medium"/>
                <a:cs typeface="Helvetica Neue LT Pro 65 Medium"/>
              </a:rPr>
              <a:t>like</a:t>
            </a:r>
            <a:r>
              <a:rPr dirty="0" sz="2400" spc="-45">
                <a:latin typeface="Helvetica Neue LT Pro 65 Medium"/>
                <a:cs typeface="Helvetica Neue LT Pro 65 Medium"/>
              </a:rPr>
              <a:t> </a:t>
            </a:r>
            <a:r>
              <a:rPr dirty="0" sz="2400">
                <a:latin typeface="Helvetica Neue LT Pro 65 Medium"/>
                <a:cs typeface="Helvetica Neue LT Pro 65 Medium"/>
              </a:rPr>
              <a:t>our</a:t>
            </a:r>
            <a:r>
              <a:rPr dirty="0" sz="2400" spc="-45">
                <a:latin typeface="Helvetica Neue LT Pro 65 Medium"/>
                <a:cs typeface="Helvetica Neue LT Pro 65 Medium"/>
              </a:rPr>
              <a:t> </a:t>
            </a:r>
            <a:r>
              <a:rPr dirty="0" sz="2400">
                <a:latin typeface="Helvetica Neue LT Pro 65 Medium"/>
                <a:cs typeface="Helvetica Neue LT Pro 65 Medium"/>
              </a:rPr>
              <a:t>culture,</a:t>
            </a:r>
            <a:r>
              <a:rPr dirty="0" sz="2400" spc="-45">
                <a:latin typeface="Helvetica Neue LT Pro 65 Medium"/>
                <a:cs typeface="Helvetica Neue LT Pro 65 Medium"/>
              </a:rPr>
              <a:t> </a:t>
            </a:r>
            <a:r>
              <a:rPr dirty="0" sz="2400" spc="-20">
                <a:latin typeface="Helvetica Neue LT Pro 65 Medium"/>
                <a:cs typeface="Helvetica Neue LT Pro 65 Medium"/>
              </a:rPr>
              <a:t>family,</a:t>
            </a:r>
            <a:r>
              <a:rPr dirty="0" sz="2400" spc="-45">
                <a:latin typeface="Helvetica Neue LT Pro 65 Medium"/>
                <a:cs typeface="Helvetica Neue LT Pro 65 Medium"/>
              </a:rPr>
              <a:t> </a:t>
            </a:r>
            <a:r>
              <a:rPr dirty="0" sz="2400" spc="-25">
                <a:latin typeface="Helvetica Neue LT Pro 65 Medium"/>
                <a:cs typeface="Helvetica Neue LT Pro 65 Medium"/>
              </a:rPr>
              <a:t>and </a:t>
            </a:r>
            <a:r>
              <a:rPr dirty="0" sz="2400" spc="-10">
                <a:latin typeface="Helvetica Neue LT Pro 65 Medium"/>
                <a:cs typeface="Helvetica Neue LT Pro 65 Medium"/>
              </a:rPr>
              <a:t>experiences.</a:t>
            </a:r>
            <a:endParaRPr sz="2400">
              <a:latin typeface="Helvetica Neue LT Pro 65 Medium"/>
              <a:cs typeface="Helvetica Neue LT Pro 65 Medium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445" y="2241057"/>
            <a:ext cx="3911459" cy="35085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36422" y="993203"/>
            <a:ext cx="10019665" cy="6352540"/>
            <a:chOff x="336422" y="993203"/>
            <a:chExt cx="10019665" cy="6352540"/>
          </a:xfrm>
        </p:grpSpPr>
        <p:sp>
          <p:nvSpPr>
            <p:cNvPr id="3" name="object 3" descr="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422" y="993203"/>
              <a:ext cx="10019157" cy="6352032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2638788" y="370374"/>
            <a:ext cx="349122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38788" y="370374"/>
            <a:ext cx="349122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9495" y="2050258"/>
            <a:ext cx="4909738" cy="44150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91253" y="1233714"/>
            <a:ext cx="1611630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A12236"/>
                </a:solidFill>
              </a:rPr>
              <a:t>My</a:t>
            </a:r>
            <a:r>
              <a:rPr dirty="0" sz="1800" spc="-15">
                <a:solidFill>
                  <a:srgbClr val="A12236"/>
                </a:solidFill>
              </a:rPr>
              <a:t> </a:t>
            </a:r>
            <a:r>
              <a:rPr dirty="0" sz="1800">
                <a:solidFill>
                  <a:srgbClr val="A12236"/>
                </a:solidFill>
              </a:rPr>
              <a:t>values</a:t>
            </a:r>
            <a:r>
              <a:rPr dirty="0" sz="1800" spc="-15">
                <a:solidFill>
                  <a:srgbClr val="A12236"/>
                </a:solidFill>
              </a:rPr>
              <a:t> </a:t>
            </a:r>
            <a:r>
              <a:rPr dirty="0" sz="1800" spc="-20">
                <a:solidFill>
                  <a:srgbClr val="A12236"/>
                </a:solidFill>
              </a:rPr>
              <a:t>tree</a:t>
            </a:r>
            <a:endParaRPr sz="1800"/>
          </a:p>
        </p:txBody>
      </p:sp>
      <p:sp>
        <p:nvSpPr>
          <p:cNvPr id="5" name="object 5" descr=""/>
          <p:cNvSpPr txBox="1"/>
          <p:nvPr/>
        </p:nvSpPr>
        <p:spPr>
          <a:xfrm>
            <a:off x="2605063" y="6911962"/>
            <a:ext cx="11074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A12236"/>
                </a:solidFill>
                <a:latin typeface="Helvetica Neue LT Pro 75 Bold"/>
                <a:cs typeface="Helvetica Neue LT Pro 75 Bold"/>
              </a:rPr>
              <a:t>Start </a:t>
            </a:r>
            <a:r>
              <a:rPr dirty="0" sz="1800" spc="-20" b="1">
                <a:solidFill>
                  <a:srgbClr val="A12236"/>
                </a:solidFill>
                <a:latin typeface="Helvetica Neue LT Pro 75 Bold"/>
                <a:cs typeface="Helvetica Neue LT Pro 75 Bold"/>
              </a:rPr>
              <a:t>here</a:t>
            </a:r>
            <a:endParaRPr sz="1800">
              <a:latin typeface="Helvetica Neue LT Pro 75 Bold"/>
              <a:cs typeface="Helvetica Neue LT Pro 75 Bold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122551" y="1704273"/>
            <a:ext cx="360680" cy="5419090"/>
            <a:chOff x="2122551" y="1704273"/>
            <a:chExt cx="360680" cy="5419090"/>
          </a:xfrm>
        </p:grpSpPr>
        <p:sp>
          <p:nvSpPr>
            <p:cNvPr id="7" name="object 7" descr=""/>
            <p:cNvSpPr/>
            <p:nvPr/>
          </p:nvSpPr>
          <p:spPr>
            <a:xfrm>
              <a:off x="2178398" y="1803363"/>
              <a:ext cx="290195" cy="5255895"/>
            </a:xfrm>
            <a:custGeom>
              <a:avLst/>
              <a:gdLst/>
              <a:ahLst/>
              <a:cxnLst/>
              <a:rect l="l" t="t" r="r" b="b"/>
              <a:pathLst>
                <a:path w="290194" h="5255895">
                  <a:moveTo>
                    <a:pt x="289928" y="5255577"/>
                  </a:moveTo>
                  <a:lnTo>
                    <a:pt x="0" y="5255577"/>
                  </a:lnTo>
                  <a:lnTo>
                    <a:pt x="0" y="0"/>
                  </a:lnTo>
                </a:path>
              </a:pathLst>
            </a:custGeom>
            <a:ln w="286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468326" y="6994542"/>
              <a:ext cx="0" cy="128905"/>
            </a:xfrm>
            <a:custGeom>
              <a:avLst/>
              <a:gdLst/>
              <a:ahLst/>
              <a:cxnLst/>
              <a:rect l="l" t="t" r="r" b="b"/>
              <a:pathLst>
                <a:path w="0" h="128904">
                  <a:moveTo>
                    <a:pt x="0" y="0"/>
                  </a:moveTo>
                  <a:lnTo>
                    <a:pt x="0" y="128790"/>
                  </a:lnTo>
                </a:path>
              </a:pathLst>
            </a:custGeom>
            <a:ln w="286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122551" y="1704273"/>
              <a:ext cx="111760" cy="153670"/>
            </a:xfrm>
            <a:custGeom>
              <a:avLst/>
              <a:gdLst/>
              <a:ahLst/>
              <a:cxnLst/>
              <a:rect l="l" t="t" r="r" b="b"/>
              <a:pathLst>
                <a:path w="111760" h="153669">
                  <a:moveTo>
                    <a:pt x="55841" y="0"/>
                  </a:moveTo>
                  <a:lnTo>
                    <a:pt x="0" y="153441"/>
                  </a:lnTo>
                  <a:lnTo>
                    <a:pt x="111683" y="153441"/>
                  </a:lnTo>
                  <a:lnTo>
                    <a:pt x="558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547289" y="1896368"/>
            <a:ext cx="2209165" cy="429958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550" b="1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3.</a:t>
            </a:r>
            <a:r>
              <a:rPr dirty="0" sz="1550" spc="30" b="1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550" spc="-10" b="1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Leaves</a:t>
            </a:r>
            <a:endParaRPr sz="1550">
              <a:latin typeface="Helvetica Neue LT Pro 75 Bold"/>
              <a:cs typeface="Helvetica Neue LT Pro 75 Bold"/>
            </a:endParaRPr>
          </a:p>
          <a:p>
            <a:pPr marL="12700" marR="290830">
              <a:lnSpc>
                <a:spcPts val="1689"/>
              </a:lnSpc>
              <a:spcBef>
                <a:spcPts val="25"/>
              </a:spcBef>
            </a:pPr>
            <a:r>
              <a:rPr dirty="0" sz="1200" b="1">
                <a:latin typeface="Helvetica Neue LT Pro 75 Bold"/>
                <a:cs typeface="Helvetica Neue LT Pro 75 Bold"/>
              </a:rPr>
              <a:t>What</a:t>
            </a:r>
            <a:r>
              <a:rPr dirty="0" sz="1200" spc="90" b="1">
                <a:latin typeface="Helvetica Neue LT Pro 75 Bold"/>
                <a:cs typeface="Helvetica Neue LT Pro 75 Bold"/>
              </a:rPr>
              <a:t> </a:t>
            </a:r>
            <a:r>
              <a:rPr dirty="0" sz="1200" b="1">
                <a:latin typeface="Helvetica Neue LT Pro 75 Bold"/>
                <a:cs typeface="Helvetica Neue LT Pro 75 Bold"/>
              </a:rPr>
              <a:t>are</a:t>
            </a:r>
            <a:r>
              <a:rPr dirty="0" sz="1200" spc="95" b="1">
                <a:latin typeface="Helvetica Neue LT Pro 75 Bold"/>
                <a:cs typeface="Helvetica Neue LT Pro 75 Bold"/>
              </a:rPr>
              <a:t> </a:t>
            </a:r>
            <a:r>
              <a:rPr dirty="0" sz="1200" b="1">
                <a:latin typeface="Helvetica Neue LT Pro 75 Bold"/>
                <a:cs typeface="Helvetica Neue LT Pro 75 Bold"/>
              </a:rPr>
              <a:t>examples</a:t>
            </a:r>
            <a:r>
              <a:rPr dirty="0" sz="1200" spc="90" b="1">
                <a:latin typeface="Helvetica Neue LT Pro 75 Bold"/>
                <a:cs typeface="Helvetica Neue LT Pro 75 Bold"/>
              </a:rPr>
              <a:t> </a:t>
            </a:r>
            <a:r>
              <a:rPr dirty="0" sz="1200" b="1">
                <a:latin typeface="Helvetica Neue LT Pro 75 Bold"/>
                <a:cs typeface="Helvetica Neue LT Pro 75 Bold"/>
              </a:rPr>
              <a:t>of</a:t>
            </a:r>
            <a:r>
              <a:rPr dirty="0" sz="1200" spc="95" b="1">
                <a:latin typeface="Helvetica Neue LT Pro 75 Bold"/>
                <a:cs typeface="Helvetica Neue LT Pro 75 Bold"/>
              </a:rPr>
              <a:t> </a:t>
            </a:r>
            <a:r>
              <a:rPr dirty="0" sz="1200" spc="-25" b="1">
                <a:latin typeface="Helvetica Neue LT Pro 75 Bold"/>
                <a:cs typeface="Helvetica Neue LT Pro 75 Bold"/>
              </a:rPr>
              <a:t>my </a:t>
            </a:r>
            <a:r>
              <a:rPr dirty="0" sz="1200" b="1">
                <a:latin typeface="Helvetica Neue LT Pro 75 Bold"/>
                <a:cs typeface="Helvetica Neue LT Pro 75 Bold"/>
              </a:rPr>
              <a:t>values</a:t>
            </a:r>
            <a:r>
              <a:rPr dirty="0" sz="1200" spc="75" b="1">
                <a:latin typeface="Helvetica Neue LT Pro 75 Bold"/>
                <a:cs typeface="Helvetica Neue LT Pro 75 Bold"/>
              </a:rPr>
              <a:t> </a:t>
            </a:r>
            <a:r>
              <a:rPr dirty="0" sz="1200" b="1">
                <a:latin typeface="Helvetica Neue LT Pro 75 Bold"/>
                <a:cs typeface="Helvetica Neue LT Pro 75 Bold"/>
              </a:rPr>
              <a:t>in</a:t>
            </a:r>
            <a:r>
              <a:rPr dirty="0" sz="1200" spc="75" b="1">
                <a:latin typeface="Helvetica Neue LT Pro 75 Bold"/>
                <a:cs typeface="Helvetica Neue LT Pro 75 Bold"/>
              </a:rPr>
              <a:t> </a:t>
            </a:r>
            <a:r>
              <a:rPr dirty="0" sz="1200" spc="-10" b="1">
                <a:latin typeface="Helvetica Neue LT Pro 75 Bold"/>
                <a:cs typeface="Helvetica Neue LT Pro 75 Bold"/>
              </a:rPr>
              <a:t>action?</a:t>
            </a:r>
            <a:endParaRPr sz="1200">
              <a:latin typeface="Helvetica Neue LT Pro 75 Bold"/>
              <a:cs typeface="Helvetica Neue LT Pro 75 Bold"/>
            </a:endParaRPr>
          </a:p>
          <a:p>
            <a:pPr marL="12700" marR="5080">
              <a:lnSpc>
                <a:spcPct val="117400"/>
              </a:lnSpc>
              <a:spcBef>
                <a:spcPts val="225"/>
              </a:spcBef>
            </a:pPr>
            <a:r>
              <a:rPr dirty="0" sz="1200" b="1">
                <a:latin typeface="Helvetica Neue LT Pro 75 Bold"/>
                <a:cs typeface="Helvetica Neue LT Pro 75 Bold"/>
              </a:rPr>
              <a:t>Example:</a:t>
            </a:r>
            <a:r>
              <a:rPr dirty="0" sz="1200" spc="90" b="1">
                <a:latin typeface="Helvetica Neue LT Pro 75 Bold"/>
                <a:cs typeface="Helvetica Neue LT Pro 75 Bold"/>
              </a:rPr>
              <a:t> </a:t>
            </a:r>
            <a:r>
              <a:rPr dirty="0" sz="1200">
                <a:latin typeface="Helvetica Neue LT Pro 55 Roman"/>
                <a:cs typeface="Helvetica Neue LT Pro 55 Roman"/>
              </a:rPr>
              <a:t>"When</a:t>
            </a:r>
            <a:r>
              <a:rPr dirty="0" sz="1200" spc="95">
                <a:latin typeface="Helvetica Neue LT Pro 55 Roman"/>
                <a:cs typeface="Helvetica Neue LT Pro 55 Roman"/>
              </a:rPr>
              <a:t> </a:t>
            </a:r>
            <a:r>
              <a:rPr dirty="0" sz="1200">
                <a:latin typeface="Helvetica Neue LT Pro 55 Roman"/>
                <a:cs typeface="Helvetica Neue LT Pro 55 Roman"/>
              </a:rPr>
              <a:t>I</a:t>
            </a:r>
            <a:r>
              <a:rPr dirty="0" sz="1200" spc="90">
                <a:latin typeface="Helvetica Neue LT Pro 55 Roman"/>
                <a:cs typeface="Helvetica Neue LT Pro 55 Roman"/>
              </a:rPr>
              <a:t> </a:t>
            </a:r>
            <a:r>
              <a:rPr dirty="0" sz="1200">
                <a:latin typeface="Helvetica Neue LT Pro 55 Roman"/>
                <a:cs typeface="Helvetica Neue LT Pro 55 Roman"/>
              </a:rPr>
              <a:t>offer</a:t>
            </a:r>
            <a:r>
              <a:rPr dirty="0" sz="1200" spc="95">
                <a:latin typeface="Helvetica Neue LT Pro 55 Roman"/>
                <a:cs typeface="Helvetica Neue LT Pro 55 Roman"/>
              </a:rPr>
              <a:t> </a:t>
            </a:r>
            <a:r>
              <a:rPr dirty="0" sz="1200">
                <a:latin typeface="Helvetica Neue LT Pro 55 Roman"/>
                <a:cs typeface="Helvetica Neue LT Pro 55 Roman"/>
              </a:rPr>
              <a:t>help</a:t>
            </a:r>
            <a:r>
              <a:rPr dirty="0" sz="1200" spc="90">
                <a:latin typeface="Helvetica Neue LT Pro 55 Roman"/>
                <a:cs typeface="Helvetica Neue LT Pro 55 Roman"/>
              </a:rPr>
              <a:t> </a:t>
            </a:r>
            <a:r>
              <a:rPr dirty="0" sz="1200" spc="-25">
                <a:latin typeface="Helvetica Neue LT Pro 55 Roman"/>
                <a:cs typeface="Helvetica Neue LT Pro 55 Roman"/>
              </a:rPr>
              <a:t>to </a:t>
            </a:r>
            <a:r>
              <a:rPr dirty="0" sz="1200">
                <a:latin typeface="Helvetica Neue LT Pro 55 Roman"/>
                <a:cs typeface="Helvetica Neue LT Pro 55 Roman"/>
              </a:rPr>
              <a:t>someone</a:t>
            </a:r>
            <a:r>
              <a:rPr dirty="0" sz="1200" spc="85">
                <a:latin typeface="Helvetica Neue LT Pro 55 Roman"/>
                <a:cs typeface="Helvetica Neue LT Pro 55 Roman"/>
              </a:rPr>
              <a:t> </a:t>
            </a:r>
            <a:r>
              <a:rPr dirty="0" sz="1200">
                <a:latin typeface="Helvetica Neue LT Pro 55 Roman"/>
                <a:cs typeface="Helvetica Neue LT Pro 55 Roman"/>
              </a:rPr>
              <a:t>in</a:t>
            </a:r>
            <a:r>
              <a:rPr dirty="0" sz="1200" spc="85">
                <a:latin typeface="Helvetica Neue LT Pro 55 Roman"/>
                <a:cs typeface="Helvetica Neue LT Pro 55 Roman"/>
              </a:rPr>
              <a:t> </a:t>
            </a:r>
            <a:r>
              <a:rPr dirty="0" sz="1200">
                <a:latin typeface="Helvetica Neue LT Pro 55 Roman"/>
                <a:cs typeface="Helvetica Neue LT Pro 55 Roman"/>
              </a:rPr>
              <a:t>my</a:t>
            </a:r>
            <a:r>
              <a:rPr dirty="0" sz="1200" spc="90">
                <a:latin typeface="Helvetica Neue LT Pro 55 Roman"/>
                <a:cs typeface="Helvetica Neue LT Pro 55 Roman"/>
              </a:rPr>
              <a:t> </a:t>
            </a:r>
            <a:r>
              <a:rPr dirty="0" sz="1200">
                <a:latin typeface="Helvetica Neue LT Pro 55 Roman"/>
                <a:cs typeface="Helvetica Neue LT Pro 55 Roman"/>
              </a:rPr>
              <a:t>class</a:t>
            </a:r>
            <a:r>
              <a:rPr dirty="0" sz="1200" spc="85">
                <a:latin typeface="Helvetica Neue LT Pro 55 Roman"/>
                <a:cs typeface="Helvetica Neue LT Pro 55 Roman"/>
              </a:rPr>
              <a:t> </a:t>
            </a:r>
            <a:r>
              <a:rPr dirty="0" sz="1200">
                <a:latin typeface="Helvetica Neue LT Pro 55 Roman"/>
                <a:cs typeface="Helvetica Neue LT Pro 55 Roman"/>
              </a:rPr>
              <a:t>who</a:t>
            </a:r>
            <a:r>
              <a:rPr dirty="0" sz="1200" spc="90">
                <a:latin typeface="Helvetica Neue LT Pro 55 Roman"/>
                <a:cs typeface="Helvetica Neue LT Pro 55 Roman"/>
              </a:rPr>
              <a:t> </a:t>
            </a:r>
            <a:r>
              <a:rPr dirty="0" sz="1200" spc="-25">
                <a:latin typeface="Helvetica Neue LT Pro 55 Roman"/>
                <a:cs typeface="Helvetica Neue LT Pro 55 Roman"/>
              </a:rPr>
              <a:t>has </a:t>
            </a:r>
            <a:r>
              <a:rPr dirty="0" sz="1200">
                <a:latin typeface="Helvetica Neue LT Pro 55 Roman"/>
                <a:cs typeface="Helvetica Neue LT Pro 55 Roman"/>
              </a:rPr>
              <a:t>missed</a:t>
            </a:r>
            <a:r>
              <a:rPr dirty="0" sz="1200" spc="65">
                <a:latin typeface="Helvetica Neue LT Pro 55 Roman"/>
                <a:cs typeface="Helvetica Neue LT Pro 55 Roman"/>
              </a:rPr>
              <a:t> </a:t>
            </a:r>
            <a:r>
              <a:rPr dirty="0" sz="1200">
                <a:latin typeface="Helvetica Neue LT Pro 55 Roman"/>
                <a:cs typeface="Helvetica Neue LT Pro 55 Roman"/>
              </a:rPr>
              <a:t>out</a:t>
            </a:r>
            <a:r>
              <a:rPr dirty="0" sz="1200" spc="65">
                <a:latin typeface="Helvetica Neue LT Pro 55 Roman"/>
                <a:cs typeface="Helvetica Neue LT Pro 55 Roman"/>
              </a:rPr>
              <a:t> </a:t>
            </a:r>
            <a:r>
              <a:rPr dirty="0" sz="1200">
                <a:latin typeface="Helvetica Neue LT Pro 55 Roman"/>
                <a:cs typeface="Helvetica Neue LT Pro 55 Roman"/>
              </a:rPr>
              <a:t>on</a:t>
            </a:r>
            <a:r>
              <a:rPr dirty="0" sz="1200" spc="65">
                <a:latin typeface="Helvetica Neue LT Pro 55 Roman"/>
                <a:cs typeface="Helvetica Neue LT Pro 55 Roman"/>
              </a:rPr>
              <a:t> </a:t>
            </a:r>
            <a:r>
              <a:rPr dirty="0" sz="1200">
                <a:latin typeface="Helvetica Neue LT Pro 55 Roman"/>
                <a:cs typeface="Helvetica Neue LT Pro 55 Roman"/>
              </a:rPr>
              <a:t>a</a:t>
            </a:r>
            <a:r>
              <a:rPr dirty="0" sz="1200" spc="65">
                <a:latin typeface="Helvetica Neue LT Pro 55 Roman"/>
                <a:cs typeface="Helvetica Neue LT Pro 55 Roman"/>
              </a:rPr>
              <a:t> </a:t>
            </a:r>
            <a:r>
              <a:rPr dirty="0" sz="1200" spc="-10">
                <a:latin typeface="Helvetica Neue LT Pro 55 Roman"/>
                <a:cs typeface="Helvetica Neue LT Pro 55 Roman"/>
              </a:rPr>
              <a:t>class" (Kindness)</a:t>
            </a:r>
            <a:endParaRPr sz="1200">
              <a:latin typeface="Helvetica Neue LT Pro 55 Roman"/>
              <a:cs typeface="Helvetica Neue LT Pro 55 Roman"/>
            </a:endParaRPr>
          </a:p>
          <a:p>
            <a:pPr>
              <a:lnSpc>
                <a:spcPct val="100000"/>
              </a:lnSpc>
            </a:pPr>
            <a:endParaRPr sz="1200">
              <a:latin typeface="Helvetica Neue LT Pro 55 Roman"/>
              <a:cs typeface="Helvetica Neue LT Pro 55 Roman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200">
              <a:latin typeface="Helvetica Neue LT Pro 55 Roman"/>
              <a:cs typeface="Helvetica Neue LT Pro 55 Roman"/>
            </a:endParaRPr>
          </a:p>
          <a:p>
            <a:pPr marL="12700">
              <a:lnSpc>
                <a:spcPct val="100000"/>
              </a:lnSpc>
            </a:pPr>
            <a:r>
              <a:rPr dirty="0" sz="1550" b="1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2.</a:t>
            </a:r>
            <a:r>
              <a:rPr dirty="0" sz="1550" spc="30" b="1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550" spc="-10" b="1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Branches</a:t>
            </a:r>
            <a:endParaRPr sz="1550">
              <a:latin typeface="Helvetica Neue LT Pro 75 Bold"/>
              <a:cs typeface="Helvetica Neue LT Pro 75 Bold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200" b="1">
                <a:latin typeface="Helvetica Neue LT Pro 75 Bold"/>
                <a:cs typeface="Helvetica Neue LT Pro 75 Bold"/>
              </a:rPr>
              <a:t>What</a:t>
            </a:r>
            <a:r>
              <a:rPr dirty="0" sz="1200" spc="75" b="1">
                <a:latin typeface="Helvetica Neue LT Pro 75 Bold"/>
                <a:cs typeface="Helvetica Neue LT Pro 75 Bold"/>
              </a:rPr>
              <a:t> </a:t>
            </a:r>
            <a:r>
              <a:rPr dirty="0" sz="1200" b="1">
                <a:latin typeface="Helvetica Neue LT Pro 75 Bold"/>
                <a:cs typeface="Helvetica Neue LT Pro 75 Bold"/>
              </a:rPr>
              <a:t>are</a:t>
            </a:r>
            <a:r>
              <a:rPr dirty="0" sz="1200" spc="75" b="1">
                <a:latin typeface="Helvetica Neue LT Pro 75 Bold"/>
                <a:cs typeface="Helvetica Neue LT Pro 75 Bold"/>
              </a:rPr>
              <a:t> </a:t>
            </a:r>
            <a:r>
              <a:rPr dirty="0" sz="1200" b="1">
                <a:latin typeface="Helvetica Neue LT Pro 75 Bold"/>
                <a:cs typeface="Helvetica Neue LT Pro 75 Bold"/>
              </a:rPr>
              <a:t>my</a:t>
            </a:r>
            <a:r>
              <a:rPr dirty="0" sz="1200" spc="75" b="1">
                <a:latin typeface="Helvetica Neue LT Pro 75 Bold"/>
                <a:cs typeface="Helvetica Neue LT Pro 75 Bold"/>
              </a:rPr>
              <a:t> </a:t>
            </a:r>
            <a:r>
              <a:rPr dirty="0" sz="1200" spc="-10" b="1">
                <a:latin typeface="Helvetica Neue LT Pro 75 Bold"/>
                <a:cs typeface="Helvetica Neue LT Pro 75 Bold"/>
              </a:rPr>
              <a:t>values?</a:t>
            </a:r>
            <a:endParaRPr sz="1200">
              <a:latin typeface="Helvetica Neue LT Pro 75 Bold"/>
              <a:cs typeface="Helvetica Neue LT Pro 75 Bold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200" b="1">
                <a:latin typeface="Helvetica Neue LT Pro 75 Bold"/>
                <a:cs typeface="Helvetica Neue LT Pro 75 Bold"/>
              </a:rPr>
              <a:t>Example:</a:t>
            </a:r>
            <a:r>
              <a:rPr dirty="0" sz="1200" spc="165" b="1">
                <a:latin typeface="Helvetica Neue LT Pro 75 Bold"/>
                <a:cs typeface="Helvetica Neue LT Pro 75 Bold"/>
              </a:rPr>
              <a:t> </a:t>
            </a:r>
            <a:r>
              <a:rPr dirty="0" sz="1200" spc="-10">
                <a:latin typeface="Helvetica Neue LT Pro 55 Roman"/>
                <a:cs typeface="Helvetica Neue LT Pro 55 Roman"/>
              </a:rPr>
              <a:t>Kindness</a:t>
            </a:r>
            <a:endParaRPr sz="1200">
              <a:latin typeface="Helvetica Neue LT Pro 55 Roman"/>
              <a:cs typeface="Helvetica Neue LT Pro 55 Roman"/>
            </a:endParaRPr>
          </a:p>
          <a:p>
            <a:pPr>
              <a:lnSpc>
                <a:spcPct val="100000"/>
              </a:lnSpc>
            </a:pPr>
            <a:endParaRPr sz="1200">
              <a:latin typeface="Helvetica Neue LT Pro 55 Roman"/>
              <a:cs typeface="Helvetica Neue LT Pro 55 Roman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200">
              <a:latin typeface="Helvetica Neue LT Pro 55 Roman"/>
              <a:cs typeface="Helvetica Neue LT Pro 55 Roman"/>
            </a:endParaRPr>
          </a:p>
          <a:p>
            <a:pPr marL="15875">
              <a:lnSpc>
                <a:spcPct val="100000"/>
              </a:lnSpc>
            </a:pPr>
            <a:r>
              <a:rPr dirty="0" sz="1550" b="1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1.</a:t>
            </a:r>
            <a:r>
              <a:rPr dirty="0" sz="1550" spc="30" b="1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550" spc="-20" b="1">
                <a:solidFill>
                  <a:srgbClr val="DE554F"/>
                </a:solidFill>
                <a:latin typeface="Helvetica Neue LT Pro 75 Bold"/>
                <a:cs typeface="Helvetica Neue LT Pro 75 Bold"/>
              </a:rPr>
              <a:t>Roots</a:t>
            </a:r>
            <a:endParaRPr sz="1550">
              <a:latin typeface="Helvetica Neue LT Pro 75 Bold"/>
              <a:cs typeface="Helvetica Neue LT Pro 75 Bold"/>
            </a:endParaRPr>
          </a:p>
          <a:p>
            <a:pPr marL="15875">
              <a:lnSpc>
                <a:spcPct val="100000"/>
              </a:lnSpc>
              <a:spcBef>
                <a:spcPts val="180"/>
              </a:spcBef>
            </a:pPr>
            <a:r>
              <a:rPr dirty="0" sz="1200" b="1">
                <a:latin typeface="Helvetica Neue LT Pro 75 Bold"/>
                <a:cs typeface="Helvetica Neue LT Pro 75 Bold"/>
              </a:rPr>
              <a:t>What</a:t>
            </a:r>
            <a:r>
              <a:rPr dirty="0" sz="1200" spc="114" b="1">
                <a:latin typeface="Helvetica Neue LT Pro 75 Bold"/>
                <a:cs typeface="Helvetica Neue LT Pro 75 Bold"/>
              </a:rPr>
              <a:t> </a:t>
            </a:r>
            <a:r>
              <a:rPr dirty="0" sz="1200" b="1">
                <a:latin typeface="Helvetica Neue LT Pro 75 Bold"/>
                <a:cs typeface="Helvetica Neue LT Pro 75 Bold"/>
              </a:rPr>
              <a:t>influences</a:t>
            </a:r>
            <a:r>
              <a:rPr dirty="0" sz="1200" spc="114" b="1">
                <a:latin typeface="Helvetica Neue LT Pro 75 Bold"/>
                <a:cs typeface="Helvetica Neue LT Pro 75 Bold"/>
              </a:rPr>
              <a:t> </a:t>
            </a:r>
            <a:r>
              <a:rPr dirty="0" sz="1200" b="1">
                <a:latin typeface="Helvetica Neue LT Pro 75 Bold"/>
                <a:cs typeface="Helvetica Neue LT Pro 75 Bold"/>
              </a:rPr>
              <a:t>my</a:t>
            </a:r>
            <a:r>
              <a:rPr dirty="0" sz="1200" spc="114" b="1">
                <a:latin typeface="Helvetica Neue LT Pro 75 Bold"/>
                <a:cs typeface="Helvetica Neue LT Pro 75 Bold"/>
              </a:rPr>
              <a:t> </a:t>
            </a:r>
            <a:r>
              <a:rPr dirty="0" sz="1200" spc="-10" b="1">
                <a:latin typeface="Helvetica Neue LT Pro 75 Bold"/>
                <a:cs typeface="Helvetica Neue LT Pro 75 Bold"/>
              </a:rPr>
              <a:t>values?</a:t>
            </a:r>
            <a:endParaRPr sz="1200">
              <a:latin typeface="Helvetica Neue LT Pro 75 Bold"/>
              <a:cs typeface="Helvetica Neue LT Pro 75 Bold"/>
            </a:endParaRPr>
          </a:p>
          <a:p>
            <a:pPr marL="15875" marR="240029">
              <a:lnSpc>
                <a:spcPct val="117400"/>
              </a:lnSpc>
              <a:spcBef>
                <a:spcPts val="320"/>
              </a:spcBef>
            </a:pPr>
            <a:r>
              <a:rPr dirty="0" sz="1200" b="1">
                <a:latin typeface="Helvetica Neue LT Pro 75 Bold"/>
                <a:cs typeface="Helvetica Neue LT Pro 75 Bold"/>
              </a:rPr>
              <a:t>Example:</a:t>
            </a:r>
            <a:r>
              <a:rPr dirty="0" sz="1200" spc="150" b="1">
                <a:latin typeface="Helvetica Neue LT Pro 75 Bold"/>
                <a:cs typeface="Helvetica Neue LT Pro 75 Bold"/>
              </a:rPr>
              <a:t> </a:t>
            </a:r>
            <a:r>
              <a:rPr dirty="0" sz="1200">
                <a:latin typeface="Helvetica Neue LT Pro 55 Roman"/>
                <a:cs typeface="Helvetica Neue LT Pro 55 Roman"/>
              </a:rPr>
              <a:t>School,</a:t>
            </a:r>
            <a:r>
              <a:rPr dirty="0" sz="1200" spc="150">
                <a:latin typeface="Helvetica Neue LT Pro 55 Roman"/>
                <a:cs typeface="Helvetica Neue LT Pro 55 Roman"/>
              </a:rPr>
              <a:t> </a:t>
            </a:r>
            <a:r>
              <a:rPr dirty="0" sz="1200" spc="-10">
                <a:latin typeface="Helvetica Neue LT Pro 55 Roman"/>
                <a:cs typeface="Helvetica Neue LT Pro 55 Roman"/>
              </a:rPr>
              <a:t>Hobbies, </a:t>
            </a:r>
            <a:r>
              <a:rPr dirty="0" sz="1200">
                <a:latin typeface="Helvetica Neue LT Pro 55 Roman"/>
                <a:cs typeface="Helvetica Neue LT Pro 55 Roman"/>
              </a:rPr>
              <a:t>Religion,</a:t>
            </a:r>
            <a:r>
              <a:rPr dirty="0" sz="1200" spc="135">
                <a:latin typeface="Helvetica Neue LT Pro 55 Roman"/>
                <a:cs typeface="Helvetica Neue LT Pro 55 Roman"/>
              </a:rPr>
              <a:t> </a:t>
            </a:r>
            <a:r>
              <a:rPr dirty="0" sz="1200">
                <a:latin typeface="Helvetica Neue LT Pro 55 Roman"/>
                <a:cs typeface="Helvetica Neue LT Pro 55 Roman"/>
              </a:rPr>
              <a:t>Family,</a:t>
            </a:r>
            <a:r>
              <a:rPr dirty="0" sz="1200" spc="135">
                <a:latin typeface="Helvetica Neue LT Pro 55 Roman"/>
                <a:cs typeface="Helvetica Neue LT Pro 55 Roman"/>
              </a:rPr>
              <a:t> </a:t>
            </a:r>
            <a:r>
              <a:rPr dirty="0" sz="1200" spc="-10">
                <a:latin typeface="Helvetica Neue LT Pro 55 Roman"/>
                <a:cs typeface="Helvetica Neue LT Pro 55 Roman"/>
              </a:rPr>
              <a:t>Culture, Friends</a:t>
            </a:r>
            <a:endParaRPr sz="1200">
              <a:latin typeface="Helvetica Neue LT Pro 55 Roman"/>
              <a:cs typeface="Helvetica Neue LT Pro 55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38788" y="370374"/>
            <a:ext cx="349122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128094"/>
            <a:ext cx="1178560" cy="4502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750" spc="-10"/>
              <a:t>Theme</a:t>
            </a:r>
            <a:endParaRPr sz="2750"/>
          </a:p>
        </p:txBody>
      </p:sp>
      <p:sp>
        <p:nvSpPr>
          <p:cNvPr id="4" name="object 4" descr=""/>
          <p:cNvSpPr txBox="1"/>
          <p:nvPr/>
        </p:nvSpPr>
        <p:spPr>
          <a:xfrm>
            <a:off x="3434175" y="1128094"/>
            <a:ext cx="5638165" cy="141478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750" spc="-10" b="1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Scenario</a:t>
            </a:r>
            <a:endParaRPr sz="2750">
              <a:latin typeface="Helvetica Neue LT Pro 75 Bold"/>
              <a:cs typeface="Helvetica Neue LT Pro 75 Bold"/>
            </a:endParaRPr>
          </a:p>
          <a:p>
            <a:pPr marL="62865" marR="5080">
              <a:lnSpc>
                <a:spcPct val="108300"/>
              </a:lnSpc>
              <a:spcBef>
                <a:spcPts val="2405"/>
              </a:spcBef>
            </a:pPr>
            <a:r>
              <a:rPr dirty="0" sz="2000">
                <a:latin typeface="Helvetica Neue LT Pro 55 Roman"/>
                <a:cs typeface="Helvetica Neue LT Pro 55 Roman"/>
              </a:rPr>
              <a:t>You</a:t>
            </a:r>
            <a:r>
              <a:rPr dirty="0" sz="2000" spc="-2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see</a:t>
            </a:r>
            <a:r>
              <a:rPr dirty="0" sz="2000" spc="-2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a</a:t>
            </a:r>
            <a:r>
              <a:rPr dirty="0" sz="2000" spc="-2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student</a:t>
            </a:r>
            <a:r>
              <a:rPr dirty="0" sz="2000" spc="-2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bullying</a:t>
            </a:r>
            <a:r>
              <a:rPr dirty="0" sz="2000" spc="-2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another</a:t>
            </a:r>
            <a:r>
              <a:rPr dirty="0" sz="2000" spc="-2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student</a:t>
            </a:r>
            <a:r>
              <a:rPr dirty="0" sz="2000" spc="-2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in</a:t>
            </a:r>
            <a:r>
              <a:rPr dirty="0" sz="2000" spc="-20">
                <a:latin typeface="Helvetica Neue LT Pro 55 Roman"/>
                <a:cs typeface="Helvetica Neue LT Pro 55 Roman"/>
              </a:rPr>
              <a:t> </a:t>
            </a:r>
            <a:r>
              <a:rPr dirty="0" sz="2000" spc="-25">
                <a:latin typeface="Helvetica Neue LT Pro 55 Roman"/>
                <a:cs typeface="Helvetica Neue LT Pro 55 Roman"/>
              </a:rPr>
              <a:t>the </a:t>
            </a:r>
            <a:r>
              <a:rPr dirty="0" sz="2000" spc="-10">
                <a:latin typeface="Helvetica Neue LT Pro 55 Roman"/>
                <a:cs typeface="Helvetica Neue LT Pro 55 Roman"/>
              </a:rPr>
              <a:t>corridor.</a:t>
            </a:r>
            <a:endParaRPr sz="2000">
              <a:latin typeface="Helvetica Neue LT Pro 55 Roman"/>
              <a:cs typeface="Helvetica Neue LT Pro 55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30699" y="1882652"/>
            <a:ext cx="127190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Helvetica Neue LT Pro 75 Bold"/>
                <a:cs typeface="Helvetica Neue LT Pro 75 Bold"/>
              </a:rPr>
              <a:t>1. </a:t>
            </a:r>
            <a:r>
              <a:rPr dirty="0" sz="2000" spc="-10" b="1">
                <a:latin typeface="Helvetica Neue LT Pro 75 Bold"/>
                <a:cs typeface="Helvetica Neue LT Pro 75 Bold"/>
              </a:rPr>
              <a:t>Bullying</a:t>
            </a:r>
            <a:endParaRPr sz="2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30699" y="3019302"/>
            <a:ext cx="18643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Helvetica Neue LT Pro 75 Bold"/>
                <a:cs typeface="Helvetica Neue LT Pro 75 Bold"/>
              </a:rPr>
              <a:t>2. </a:t>
            </a:r>
            <a:r>
              <a:rPr dirty="0" sz="2000" spc="-10" b="1">
                <a:latin typeface="Helvetica Neue LT Pro 75 Bold"/>
                <a:cs typeface="Helvetica Neue LT Pro 75 Bold"/>
              </a:rPr>
              <a:t>Homophobia</a:t>
            </a:r>
            <a:endParaRPr sz="2000">
              <a:latin typeface="Helvetica Neue LT Pro 75 Bold"/>
              <a:cs typeface="Helvetica Neue LT Pro 75 Bold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30699" y="4155953"/>
            <a:ext cx="19532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Helvetica Neue LT Pro 75 Bold"/>
                <a:cs typeface="Helvetica Neue LT Pro 75 Bold"/>
              </a:rPr>
              <a:t>3. </a:t>
            </a:r>
            <a:r>
              <a:rPr dirty="0" sz="2000" spc="-10" b="1">
                <a:latin typeface="Helvetica Neue LT Pro 75 Bold"/>
                <a:cs typeface="Helvetica Neue LT Pro 75 Bold"/>
              </a:rPr>
              <a:t>Relationships</a:t>
            </a:r>
            <a:endParaRPr sz="2000">
              <a:latin typeface="Helvetica Neue LT Pro 75 Bold"/>
              <a:cs typeface="Helvetica Neue LT Pro 75 Bold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30699" y="5292603"/>
            <a:ext cx="11493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Helvetica Neue LT Pro 75 Bold"/>
                <a:cs typeface="Helvetica Neue LT Pro 75 Bold"/>
              </a:rPr>
              <a:t>4. </a:t>
            </a:r>
            <a:r>
              <a:rPr dirty="0" sz="2000" spc="-10" b="1">
                <a:latin typeface="Helvetica Neue LT Pro 75 Bold"/>
                <a:cs typeface="Helvetica Neue LT Pro 75 Bold"/>
              </a:rPr>
              <a:t>Gossip</a:t>
            </a:r>
            <a:endParaRPr sz="2000">
              <a:latin typeface="Helvetica Neue LT Pro 75 Bold"/>
              <a:cs typeface="Helvetica Neue LT Pro 75 Bold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30699" y="6429253"/>
            <a:ext cx="20205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Helvetica Neue LT Pro 75 Bold"/>
                <a:cs typeface="Helvetica Neue LT Pro 75 Bold"/>
              </a:rPr>
              <a:t>5.</a:t>
            </a:r>
            <a:r>
              <a:rPr dirty="0" sz="2000" spc="-25" b="1">
                <a:latin typeface="Helvetica Neue LT Pro 75 Bold"/>
                <a:cs typeface="Helvetica Neue LT Pro 75 Bold"/>
              </a:rPr>
              <a:t> </a:t>
            </a:r>
            <a:r>
              <a:rPr dirty="0" sz="2000" b="1">
                <a:latin typeface="Helvetica Neue LT Pro 75 Bold"/>
                <a:cs typeface="Helvetica Neue LT Pro 75 Bold"/>
              </a:rPr>
              <a:t>Peer</a:t>
            </a:r>
            <a:r>
              <a:rPr dirty="0" sz="2000" spc="-20" b="1">
                <a:latin typeface="Helvetica Neue LT Pro 75 Bold"/>
                <a:cs typeface="Helvetica Neue LT Pro 75 Bold"/>
              </a:rPr>
              <a:t> </a:t>
            </a:r>
            <a:r>
              <a:rPr dirty="0" sz="2000" spc="-10" b="1">
                <a:latin typeface="Helvetica Neue LT Pro 75 Bold"/>
                <a:cs typeface="Helvetica Neue LT Pro 75 Bold"/>
              </a:rPr>
              <a:t>Pressure</a:t>
            </a:r>
            <a:endParaRPr sz="2000">
              <a:latin typeface="Helvetica Neue LT Pro 75 Bold"/>
              <a:cs typeface="Helvetica Neue LT Pro 75 Bold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484821" y="2919481"/>
            <a:ext cx="6137910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dirty="0" sz="2000">
                <a:latin typeface="Helvetica Neue LT Pro 55 Roman"/>
                <a:cs typeface="Helvetica Neue LT Pro 55 Roman"/>
              </a:rPr>
              <a:t>You</a:t>
            </a:r>
            <a:r>
              <a:rPr dirty="0" sz="2000" spc="-2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are</a:t>
            </a:r>
            <a:r>
              <a:rPr dirty="0" sz="2000" spc="-2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on</a:t>
            </a:r>
            <a:r>
              <a:rPr dirty="0" sz="2000" spc="-2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a</a:t>
            </a:r>
            <a:r>
              <a:rPr dirty="0" sz="2000" spc="-1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bus</a:t>
            </a:r>
            <a:r>
              <a:rPr dirty="0" sz="2000" spc="-2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on</a:t>
            </a:r>
            <a:r>
              <a:rPr dirty="0" sz="2000" spc="-2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your</a:t>
            </a:r>
            <a:r>
              <a:rPr dirty="0" sz="2000" spc="-1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way</a:t>
            </a:r>
            <a:r>
              <a:rPr dirty="0" sz="2000" spc="-2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to</a:t>
            </a:r>
            <a:r>
              <a:rPr dirty="0" sz="2000" spc="-2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a</a:t>
            </a:r>
            <a:r>
              <a:rPr dirty="0" sz="2000" spc="-1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football</a:t>
            </a:r>
            <a:r>
              <a:rPr dirty="0" sz="2000" spc="-20">
                <a:latin typeface="Helvetica Neue LT Pro 55 Roman"/>
                <a:cs typeface="Helvetica Neue LT Pro 55 Roman"/>
              </a:rPr>
              <a:t> </a:t>
            </a:r>
            <a:r>
              <a:rPr dirty="0" sz="2000" spc="-10">
                <a:latin typeface="Helvetica Neue LT Pro 55 Roman"/>
                <a:cs typeface="Helvetica Neue LT Pro 55 Roman"/>
              </a:rPr>
              <a:t>match.</a:t>
            </a:r>
            <a:r>
              <a:rPr dirty="0" sz="2000">
                <a:latin typeface="Helvetica Neue LT Pro 55 Roman"/>
                <a:cs typeface="Helvetica Neue LT Pro 55 Roman"/>
              </a:rPr>
              <a:t> You</a:t>
            </a:r>
            <a:r>
              <a:rPr dirty="0" sz="2000" spc="-1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hear</a:t>
            </a:r>
            <a:r>
              <a:rPr dirty="0" sz="2000" spc="-1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one</a:t>
            </a:r>
            <a:r>
              <a:rPr dirty="0" sz="2000" spc="-1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of</a:t>
            </a:r>
            <a:r>
              <a:rPr dirty="0" sz="2000" spc="-1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your</a:t>
            </a:r>
            <a:r>
              <a:rPr dirty="0" sz="2000" spc="-1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teammates</a:t>
            </a:r>
            <a:r>
              <a:rPr dirty="0" sz="2000" spc="-1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make</a:t>
            </a:r>
            <a:r>
              <a:rPr dirty="0" sz="2000" spc="-1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a</a:t>
            </a:r>
            <a:r>
              <a:rPr dirty="0" sz="2000" spc="-10">
                <a:latin typeface="Helvetica Neue LT Pro 55 Roman"/>
                <a:cs typeface="Helvetica Neue LT Pro 55 Roman"/>
              </a:rPr>
              <a:t> homophobic </a:t>
            </a:r>
            <a:r>
              <a:rPr dirty="0" sz="2000">
                <a:latin typeface="Helvetica Neue LT Pro 55 Roman"/>
                <a:cs typeface="Helvetica Neue LT Pro 55 Roman"/>
              </a:rPr>
              <a:t>comment</a:t>
            </a:r>
            <a:r>
              <a:rPr dirty="0" sz="2000" spc="-1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about</a:t>
            </a:r>
            <a:r>
              <a:rPr dirty="0" sz="2000" spc="-1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a</a:t>
            </a:r>
            <a:r>
              <a:rPr dirty="0" sz="2000" spc="-1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player</a:t>
            </a:r>
            <a:r>
              <a:rPr dirty="0" sz="2000" spc="-1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on</a:t>
            </a:r>
            <a:r>
              <a:rPr dirty="0" sz="2000" spc="-1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the</a:t>
            </a:r>
            <a:r>
              <a:rPr dirty="0" sz="2000" spc="-1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other</a:t>
            </a:r>
            <a:r>
              <a:rPr dirty="0" sz="2000" spc="-10">
                <a:latin typeface="Helvetica Neue LT Pro 55 Roman"/>
                <a:cs typeface="Helvetica Neue LT Pro 55 Roman"/>
              </a:rPr>
              <a:t> team.</a:t>
            </a:r>
            <a:endParaRPr sz="2000">
              <a:latin typeface="Helvetica Neue LT Pro 55 Roman"/>
              <a:cs typeface="Helvetica Neue LT Pro 55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484821" y="4312163"/>
            <a:ext cx="6268720" cy="68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dirty="0" sz="2000">
                <a:latin typeface="Helvetica Neue LT Pro 55 Roman"/>
                <a:cs typeface="Helvetica Neue LT Pro 55 Roman"/>
              </a:rPr>
              <a:t>A</a:t>
            </a:r>
            <a:r>
              <a:rPr dirty="0" sz="2000" spc="-3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friend</a:t>
            </a:r>
            <a:r>
              <a:rPr dirty="0" sz="2000" spc="-2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tells</a:t>
            </a:r>
            <a:r>
              <a:rPr dirty="0" sz="2000" spc="-2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you</a:t>
            </a:r>
            <a:r>
              <a:rPr dirty="0" sz="2000" spc="-2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something</a:t>
            </a:r>
            <a:r>
              <a:rPr dirty="0" sz="2000" spc="-2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that</a:t>
            </a:r>
            <a:r>
              <a:rPr dirty="0" sz="2000" spc="-3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they</a:t>
            </a:r>
            <a:r>
              <a:rPr dirty="0" sz="2000" spc="-2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want</a:t>
            </a:r>
            <a:r>
              <a:rPr dirty="0" sz="2000" spc="-2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you</a:t>
            </a:r>
            <a:r>
              <a:rPr dirty="0" sz="2000" spc="-2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to</a:t>
            </a:r>
            <a:r>
              <a:rPr dirty="0" sz="2000" spc="-25">
                <a:latin typeface="Helvetica Neue LT Pro 55 Roman"/>
                <a:cs typeface="Helvetica Neue LT Pro 55 Roman"/>
              </a:rPr>
              <a:t> </a:t>
            </a:r>
            <a:r>
              <a:rPr dirty="0" sz="2000" spc="-20">
                <a:latin typeface="Helvetica Neue LT Pro 55 Roman"/>
                <a:cs typeface="Helvetica Neue LT Pro 55 Roman"/>
              </a:rPr>
              <a:t>keep </a:t>
            </a:r>
            <a:r>
              <a:rPr dirty="0" sz="2000">
                <a:latin typeface="Helvetica Neue LT Pro 55 Roman"/>
                <a:cs typeface="Helvetica Neue LT Pro 55 Roman"/>
              </a:rPr>
              <a:t>secret,</a:t>
            </a:r>
            <a:r>
              <a:rPr dirty="0" sz="2000" spc="-1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but</a:t>
            </a:r>
            <a:r>
              <a:rPr dirty="0" sz="2000" spc="-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it</a:t>
            </a:r>
            <a:r>
              <a:rPr dirty="0" sz="2000" spc="-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makes</a:t>
            </a:r>
            <a:r>
              <a:rPr dirty="0" sz="2000" spc="-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you</a:t>
            </a:r>
            <a:r>
              <a:rPr dirty="0" sz="2000" spc="-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worried</a:t>
            </a:r>
            <a:r>
              <a:rPr dirty="0" sz="2000" spc="-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about</a:t>
            </a:r>
            <a:r>
              <a:rPr dirty="0" sz="2000" spc="-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their</a:t>
            </a:r>
            <a:r>
              <a:rPr dirty="0" sz="2000" spc="-5">
                <a:latin typeface="Helvetica Neue LT Pro 55 Roman"/>
                <a:cs typeface="Helvetica Neue LT Pro 55 Roman"/>
              </a:rPr>
              <a:t> </a:t>
            </a:r>
            <a:r>
              <a:rPr dirty="0" sz="2000" spc="-10">
                <a:latin typeface="Helvetica Neue LT Pro 55 Roman"/>
                <a:cs typeface="Helvetica Neue LT Pro 55 Roman"/>
              </a:rPr>
              <a:t>safety.</a:t>
            </a:r>
            <a:endParaRPr sz="2000">
              <a:latin typeface="Helvetica Neue LT Pro 55 Roman"/>
              <a:cs typeface="Helvetica Neue LT Pro 55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484821" y="5374644"/>
            <a:ext cx="5638165" cy="68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dirty="0" sz="2000">
                <a:latin typeface="Helvetica Neue LT Pro 55 Roman"/>
                <a:cs typeface="Helvetica Neue LT Pro 55 Roman"/>
              </a:rPr>
              <a:t>A</a:t>
            </a:r>
            <a:r>
              <a:rPr dirty="0" sz="2000" spc="-1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classmate</a:t>
            </a:r>
            <a:r>
              <a:rPr dirty="0" sz="2000" spc="-1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wants</a:t>
            </a:r>
            <a:r>
              <a:rPr dirty="0" sz="2000" spc="-1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to</a:t>
            </a:r>
            <a:r>
              <a:rPr dirty="0" sz="2000" spc="-1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share</a:t>
            </a:r>
            <a:r>
              <a:rPr dirty="0" sz="2000" spc="-1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gossip</a:t>
            </a:r>
            <a:r>
              <a:rPr dirty="0" sz="2000" spc="-1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about</a:t>
            </a:r>
            <a:r>
              <a:rPr dirty="0" sz="2000" spc="-10">
                <a:latin typeface="Helvetica Neue LT Pro 55 Roman"/>
                <a:cs typeface="Helvetica Neue LT Pro 55 Roman"/>
              </a:rPr>
              <a:t> another </a:t>
            </a:r>
            <a:r>
              <a:rPr dirty="0" sz="2000">
                <a:latin typeface="Helvetica Neue LT Pro 55 Roman"/>
                <a:cs typeface="Helvetica Neue LT Pro 55 Roman"/>
              </a:rPr>
              <a:t>student to </a:t>
            </a:r>
            <a:r>
              <a:rPr dirty="0" sz="2000" spc="-20">
                <a:latin typeface="Helvetica Neue LT Pro 55 Roman"/>
                <a:cs typeface="Helvetica Neue LT Pro 55 Roman"/>
              </a:rPr>
              <a:t>you.</a:t>
            </a:r>
            <a:endParaRPr sz="2000">
              <a:latin typeface="Helvetica Neue LT Pro 55 Roman"/>
              <a:cs typeface="Helvetica Neue LT Pro 55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484821" y="6437126"/>
            <a:ext cx="6094730" cy="68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dirty="0" sz="2000">
                <a:latin typeface="Helvetica Neue LT Pro 55 Roman"/>
                <a:cs typeface="Helvetica Neue LT Pro 55 Roman"/>
              </a:rPr>
              <a:t>Someone</a:t>
            </a:r>
            <a:r>
              <a:rPr dirty="0" sz="2000" spc="-3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wants</a:t>
            </a:r>
            <a:r>
              <a:rPr dirty="0" sz="2000" spc="-3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you</a:t>
            </a:r>
            <a:r>
              <a:rPr dirty="0" sz="2000" spc="-3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to</a:t>
            </a:r>
            <a:r>
              <a:rPr dirty="0" sz="2000" spc="-3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send</a:t>
            </a:r>
            <a:r>
              <a:rPr dirty="0" sz="2000" spc="-3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a</a:t>
            </a:r>
            <a:r>
              <a:rPr dirty="0" sz="2000" spc="-3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picture</a:t>
            </a:r>
            <a:r>
              <a:rPr dirty="0" sz="2000" spc="-3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of</a:t>
            </a:r>
            <a:r>
              <a:rPr dirty="0" sz="2000" spc="-3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yourself</a:t>
            </a:r>
            <a:r>
              <a:rPr dirty="0" sz="2000" spc="-30">
                <a:latin typeface="Helvetica Neue LT Pro 55 Roman"/>
                <a:cs typeface="Helvetica Neue LT Pro 55 Roman"/>
              </a:rPr>
              <a:t> </a:t>
            </a:r>
            <a:r>
              <a:rPr dirty="0" sz="2000" spc="-20">
                <a:latin typeface="Helvetica Neue LT Pro 55 Roman"/>
                <a:cs typeface="Helvetica Neue LT Pro 55 Roman"/>
              </a:rPr>
              <a:t>that </a:t>
            </a:r>
            <a:r>
              <a:rPr dirty="0" sz="2000">
                <a:latin typeface="Helvetica Neue LT Pro 55 Roman"/>
                <a:cs typeface="Helvetica Neue LT Pro 55 Roman"/>
              </a:rPr>
              <a:t>you</a:t>
            </a:r>
            <a:r>
              <a:rPr dirty="0" sz="2000" spc="-1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are</a:t>
            </a:r>
            <a:r>
              <a:rPr dirty="0" sz="2000" spc="-10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not</a:t>
            </a:r>
            <a:r>
              <a:rPr dirty="0" sz="2000" spc="-5">
                <a:latin typeface="Helvetica Neue LT Pro 55 Roman"/>
                <a:cs typeface="Helvetica Neue LT Pro 55 Roman"/>
              </a:rPr>
              <a:t> </a:t>
            </a:r>
            <a:r>
              <a:rPr dirty="0" sz="2000">
                <a:latin typeface="Helvetica Neue LT Pro 55 Roman"/>
                <a:cs typeface="Helvetica Neue LT Pro 55 Roman"/>
              </a:rPr>
              <a:t>comfortable</a:t>
            </a:r>
            <a:r>
              <a:rPr dirty="0" sz="2000" spc="-10">
                <a:latin typeface="Helvetica Neue LT Pro 55 Roman"/>
                <a:cs typeface="Helvetica Neue LT Pro 55 Roman"/>
              </a:rPr>
              <a:t> sending.</a:t>
            </a:r>
            <a:endParaRPr sz="2000">
              <a:latin typeface="Helvetica Neue LT Pro 55 Roman"/>
              <a:cs typeface="Helvetica Neue LT Pro 55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38788" y="370374"/>
            <a:ext cx="349122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Discuss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30699" y="2472864"/>
            <a:ext cx="6937375" cy="3000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>
                <a:latin typeface="Helvetica Neue LT Pro 55 Roman"/>
                <a:cs typeface="Helvetica Neue LT Pro 55 Roman"/>
              </a:rPr>
              <a:t>What</a:t>
            </a:r>
            <a:r>
              <a:rPr dirty="0" sz="2600" spc="-35">
                <a:latin typeface="Helvetica Neue LT Pro 55 Roman"/>
                <a:cs typeface="Helvetica Neue LT Pro 55 Roman"/>
              </a:rPr>
              <a:t> </a:t>
            </a:r>
            <a:r>
              <a:rPr dirty="0" sz="2600" b="1">
                <a:latin typeface="Helvetica Neue LT Pro 75 Bold"/>
                <a:cs typeface="Helvetica Neue LT Pro 75 Bold"/>
              </a:rPr>
              <a:t>Value</a:t>
            </a:r>
            <a:r>
              <a:rPr dirty="0" sz="2600" spc="-30" b="1">
                <a:latin typeface="Helvetica Neue LT Pro 75 Bold"/>
                <a:cs typeface="Helvetica Neue LT Pro 75 Bold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might</a:t>
            </a:r>
            <a:r>
              <a:rPr dirty="0" sz="2600" spc="-30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be</a:t>
            </a:r>
            <a:r>
              <a:rPr dirty="0" sz="2600" spc="-30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relevant</a:t>
            </a:r>
            <a:r>
              <a:rPr dirty="0" sz="2600" spc="-35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to</a:t>
            </a:r>
            <a:r>
              <a:rPr dirty="0" sz="2600" spc="-30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this</a:t>
            </a:r>
            <a:r>
              <a:rPr dirty="0" sz="2600" spc="-30">
                <a:latin typeface="Helvetica Neue LT Pro 55 Roman"/>
                <a:cs typeface="Helvetica Neue LT Pro 55 Roman"/>
              </a:rPr>
              <a:t> </a:t>
            </a:r>
            <a:r>
              <a:rPr dirty="0" sz="2600" spc="-10">
                <a:latin typeface="Helvetica Neue LT Pro 55 Roman"/>
                <a:cs typeface="Helvetica Neue LT Pro 55 Roman"/>
              </a:rPr>
              <a:t>situation?</a:t>
            </a:r>
            <a:endParaRPr sz="2600">
              <a:latin typeface="Helvetica Neue LT Pro 55 Roman"/>
              <a:cs typeface="Helvetica Neue LT Pro 55 Roman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2600">
              <a:latin typeface="Helvetica Neue LT Pro 55 Roman"/>
              <a:cs typeface="Helvetica Neue LT Pro 55 Roman"/>
            </a:endParaRPr>
          </a:p>
          <a:p>
            <a:pPr marL="12700" marR="982980">
              <a:lnSpc>
                <a:spcPct val="108400"/>
              </a:lnSpc>
            </a:pPr>
            <a:r>
              <a:rPr dirty="0" sz="2600">
                <a:latin typeface="Helvetica Neue LT Pro 55 Roman"/>
                <a:cs typeface="Helvetica Neue LT Pro 55 Roman"/>
              </a:rPr>
              <a:t>What</a:t>
            </a:r>
            <a:r>
              <a:rPr dirty="0" sz="2600" spc="-30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would</a:t>
            </a:r>
            <a:r>
              <a:rPr dirty="0" sz="2600" spc="-30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make</a:t>
            </a:r>
            <a:r>
              <a:rPr dirty="0" sz="2600" spc="-25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it</a:t>
            </a:r>
            <a:r>
              <a:rPr dirty="0" sz="2600" spc="-30">
                <a:latin typeface="Helvetica Neue LT Pro 55 Roman"/>
                <a:cs typeface="Helvetica Neue LT Pro 55 Roman"/>
              </a:rPr>
              <a:t> </a:t>
            </a:r>
            <a:r>
              <a:rPr dirty="0" sz="2600" b="1">
                <a:latin typeface="Helvetica Neue LT Pro 75 Bold"/>
                <a:cs typeface="Helvetica Neue LT Pro 75 Bold"/>
              </a:rPr>
              <a:t>difficult/easy</a:t>
            </a:r>
            <a:r>
              <a:rPr dirty="0" sz="2600" spc="-25" b="1">
                <a:latin typeface="Helvetica Neue LT Pro 75 Bold"/>
                <a:cs typeface="Helvetica Neue LT Pro 75 Bold"/>
              </a:rPr>
              <a:t> </a:t>
            </a:r>
            <a:r>
              <a:rPr dirty="0" sz="2600" spc="-25">
                <a:latin typeface="Helvetica Neue LT Pro 55 Roman"/>
                <a:cs typeface="Helvetica Neue LT Pro 55 Roman"/>
              </a:rPr>
              <a:t>for </a:t>
            </a:r>
            <a:r>
              <a:rPr dirty="0" sz="2600">
                <a:latin typeface="Helvetica Neue LT Pro 55 Roman"/>
                <a:cs typeface="Helvetica Neue LT Pro 55 Roman"/>
              </a:rPr>
              <a:t>someone</a:t>
            </a:r>
            <a:r>
              <a:rPr dirty="0" sz="2600" spc="-35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to</a:t>
            </a:r>
            <a:r>
              <a:rPr dirty="0" sz="2600" spc="-35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stay</a:t>
            </a:r>
            <a:r>
              <a:rPr dirty="0" sz="2600" spc="-30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true</a:t>
            </a:r>
            <a:r>
              <a:rPr dirty="0" sz="2600" spc="-35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to</a:t>
            </a:r>
            <a:r>
              <a:rPr dirty="0" sz="2600" spc="-35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this</a:t>
            </a:r>
            <a:r>
              <a:rPr dirty="0" sz="2600" spc="-30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Value</a:t>
            </a:r>
            <a:r>
              <a:rPr dirty="0" sz="2600" spc="-35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in</a:t>
            </a:r>
            <a:r>
              <a:rPr dirty="0" sz="2600" spc="-35">
                <a:latin typeface="Helvetica Neue LT Pro 55 Roman"/>
                <a:cs typeface="Helvetica Neue LT Pro 55 Roman"/>
              </a:rPr>
              <a:t> </a:t>
            </a:r>
            <a:r>
              <a:rPr dirty="0" sz="2600" spc="-25">
                <a:latin typeface="Helvetica Neue LT Pro 55 Roman"/>
                <a:cs typeface="Helvetica Neue LT Pro 55 Roman"/>
              </a:rPr>
              <a:t>the </a:t>
            </a:r>
            <a:r>
              <a:rPr dirty="0" sz="2600">
                <a:latin typeface="Helvetica Neue LT Pro 55 Roman"/>
                <a:cs typeface="Helvetica Neue LT Pro 55 Roman"/>
              </a:rPr>
              <a:t>situation</a:t>
            </a:r>
            <a:r>
              <a:rPr dirty="0" sz="2600" spc="-75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and</a:t>
            </a:r>
            <a:r>
              <a:rPr dirty="0" sz="2600" spc="-70">
                <a:latin typeface="Helvetica Neue LT Pro 55 Roman"/>
                <a:cs typeface="Helvetica Neue LT Pro 55 Roman"/>
              </a:rPr>
              <a:t> </a:t>
            </a:r>
            <a:r>
              <a:rPr dirty="0" sz="2600" spc="-20">
                <a:latin typeface="Helvetica Neue LT Pro 55 Roman"/>
                <a:cs typeface="Helvetica Neue LT Pro 55 Roman"/>
              </a:rPr>
              <a:t>why?</a:t>
            </a:r>
            <a:endParaRPr sz="2600">
              <a:latin typeface="Helvetica Neue LT Pro 55 Roman"/>
              <a:cs typeface="Helvetica Neue LT Pro 55 Roman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2600">
              <a:latin typeface="Helvetica Neue LT Pro 55 Roman"/>
              <a:cs typeface="Helvetica Neue LT Pro 55 Roman"/>
            </a:endParaRPr>
          </a:p>
          <a:p>
            <a:pPr marL="12700">
              <a:lnSpc>
                <a:spcPct val="100000"/>
              </a:lnSpc>
            </a:pPr>
            <a:r>
              <a:rPr dirty="0" sz="2600">
                <a:latin typeface="Helvetica Neue LT Pro 55 Roman"/>
                <a:cs typeface="Helvetica Neue LT Pro 55 Roman"/>
              </a:rPr>
              <a:t>What</a:t>
            </a:r>
            <a:r>
              <a:rPr dirty="0" sz="2600" spc="-30">
                <a:latin typeface="Helvetica Neue LT Pro 55 Roman"/>
                <a:cs typeface="Helvetica Neue LT Pro 55 Roman"/>
              </a:rPr>
              <a:t> </a:t>
            </a:r>
            <a:r>
              <a:rPr dirty="0" sz="2600" b="1">
                <a:latin typeface="Helvetica Neue LT Pro 75 Bold"/>
                <a:cs typeface="Helvetica Neue LT Pro 75 Bold"/>
              </a:rPr>
              <a:t>action/s</a:t>
            </a:r>
            <a:r>
              <a:rPr dirty="0" sz="2600" spc="-25" b="1">
                <a:latin typeface="Helvetica Neue LT Pro 75 Bold"/>
                <a:cs typeface="Helvetica Neue LT Pro 75 Bold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would</a:t>
            </a:r>
            <a:r>
              <a:rPr dirty="0" sz="2600" spc="-25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be</a:t>
            </a:r>
            <a:r>
              <a:rPr dirty="0" sz="2600" spc="-25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in</a:t>
            </a:r>
            <a:r>
              <a:rPr dirty="0" sz="2600" spc="-25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line</a:t>
            </a:r>
            <a:r>
              <a:rPr dirty="0" sz="2600" spc="-25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with</a:t>
            </a:r>
            <a:r>
              <a:rPr dirty="0" sz="2600" spc="-30">
                <a:latin typeface="Helvetica Neue LT Pro 55 Roman"/>
                <a:cs typeface="Helvetica Neue LT Pro 55 Roman"/>
              </a:rPr>
              <a:t> </a:t>
            </a:r>
            <a:r>
              <a:rPr dirty="0" sz="2600">
                <a:latin typeface="Helvetica Neue LT Pro 55 Roman"/>
                <a:cs typeface="Helvetica Neue LT Pro 55 Roman"/>
              </a:rPr>
              <a:t>the</a:t>
            </a:r>
            <a:r>
              <a:rPr dirty="0" sz="2600" spc="-25">
                <a:latin typeface="Helvetica Neue LT Pro 55 Roman"/>
                <a:cs typeface="Helvetica Neue LT Pro 55 Roman"/>
              </a:rPr>
              <a:t> </a:t>
            </a:r>
            <a:r>
              <a:rPr dirty="0" sz="2600" spc="-10">
                <a:latin typeface="Helvetica Neue LT Pro 55 Roman"/>
                <a:cs typeface="Helvetica Neue LT Pro 55 Roman"/>
              </a:rPr>
              <a:t>Value?</a:t>
            </a:r>
            <a:endParaRPr sz="2600">
              <a:latin typeface="Helvetica Neue LT Pro 55 Roman"/>
              <a:cs typeface="Helvetica Neue LT Pro 55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38788" y="370374"/>
            <a:ext cx="349122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8935" y="3157311"/>
            <a:ext cx="4234815" cy="10287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9600"/>
              </a:lnSpc>
              <a:spcBef>
                <a:spcPts val="95"/>
              </a:spcBef>
            </a:pPr>
            <a:r>
              <a:rPr dirty="0" sz="2750" b="0">
                <a:latin typeface="Helvetica Neue LT Pro 65 Medium"/>
                <a:cs typeface="Helvetica Neue LT Pro 65 Medium"/>
              </a:rPr>
              <a:t>What</a:t>
            </a:r>
            <a:r>
              <a:rPr dirty="0" sz="2750" spc="70" b="0">
                <a:latin typeface="Helvetica Neue LT Pro 65 Medium"/>
                <a:cs typeface="Helvetica Neue LT Pro 65 Medium"/>
              </a:rPr>
              <a:t> </a:t>
            </a:r>
            <a:r>
              <a:rPr dirty="0" sz="2750"/>
              <a:t>Value</a:t>
            </a:r>
            <a:r>
              <a:rPr dirty="0" sz="2750" spc="80"/>
              <a:t> </a:t>
            </a:r>
            <a:r>
              <a:rPr dirty="0" sz="2750" b="0">
                <a:latin typeface="Helvetica Neue LT Pro 65 Medium"/>
                <a:cs typeface="Helvetica Neue LT Pro 65 Medium"/>
              </a:rPr>
              <a:t>might</a:t>
            </a:r>
            <a:r>
              <a:rPr dirty="0" sz="2750" spc="80" b="0">
                <a:latin typeface="Helvetica Neue LT Pro 65 Medium"/>
                <a:cs typeface="Helvetica Neue LT Pro 65 Medium"/>
              </a:rPr>
              <a:t> </a:t>
            </a:r>
            <a:r>
              <a:rPr dirty="0" sz="2750" spc="-25" b="0">
                <a:latin typeface="Helvetica Neue LT Pro 65 Medium"/>
                <a:cs typeface="Helvetica Neue LT Pro 65 Medium"/>
              </a:rPr>
              <a:t>be </a:t>
            </a:r>
            <a:r>
              <a:rPr dirty="0" sz="2750" b="0">
                <a:latin typeface="Helvetica Neue LT Pro 65 Medium"/>
                <a:cs typeface="Helvetica Neue LT Pro 65 Medium"/>
              </a:rPr>
              <a:t>relevant</a:t>
            </a:r>
            <a:r>
              <a:rPr dirty="0" sz="2750" spc="65" b="0">
                <a:latin typeface="Helvetica Neue LT Pro 65 Medium"/>
                <a:cs typeface="Helvetica Neue LT Pro 65 Medium"/>
              </a:rPr>
              <a:t> </a:t>
            </a:r>
            <a:r>
              <a:rPr dirty="0" sz="2750" b="0">
                <a:latin typeface="Helvetica Neue LT Pro 65 Medium"/>
                <a:cs typeface="Helvetica Neue LT Pro 65 Medium"/>
              </a:rPr>
              <a:t>to</a:t>
            </a:r>
            <a:r>
              <a:rPr dirty="0" sz="2750" spc="70" b="0">
                <a:latin typeface="Helvetica Neue LT Pro 65 Medium"/>
                <a:cs typeface="Helvetica Neue LT Pro 65 Medium"/>
              </a:rPr>
              <a:t> </a:t>
            </a:r>
            <a:r>
              <a:rPr dirty="0" sz="2750" b="0">
                <a:latin typeface="Helvetica Neue LT Pro 65 Medium"/>
                <a:cs typeface="Helvetica Neue LT Pro 65 Medium"/>
              </a:rPr>
              <a:t>this</a:t>
            </a:r>
            <a:r>
              <a:rPr dirty="0" sz="2750" spc="65" b="0">
                <a:latin typeface="Helvetica Neue LT Pro 65 Medium"/>
                <a:cs typeface="Helvetica Neue LT Pro 65 Medium"/>
              </a:rPr>
              <a:t> </a:t>
            </a:r>
            <a:r>
              <a:rPr dirty="0" sz="2750" b="0">
                <a:latin typeface="Helvetica Neue LT Pro 65 Medium"/>
                <a:cs typeface="Helvetica Neue LT Pro 65 Medium"/>
              </a:rPr>
              <a:t>situation</a:t>
            </a:r>
            <a:r>
              <a:rPr dirty="0" sz="2750" spc="65" b="0">
                <a:latin typeface="Helvetica Neue LT Pro 65 Medium"/>
                <a:cs typeface="Helvetica Neue LT Pro 65 Medium"/>
              </a:rPr>
              <a:t> </a:t>
            </a:r>
            <a:r>
              <a:rPr dirty="0" sz="2750" spc="-50" b="0">
                <a:latin typeface="Helvetica Neue LT Pro 65 Medium"/>
                <a:cs typeface="Helvetica Neue LT Pro 65 Medium"/>
              </a:rPr>
              <a:t>?</a:t>
            </a:r>
            <a:endParaRPr sz="2750">
              <a:latin typeface="Helvetica Neue LT Pro 65 Medium"/>
              <a:cs typeface="Helvetica Neue LT Pro 65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38788" y="370374"/>
            <a:ext cx="349122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1,</a:t>
            </a:r>
            <a:r>
              <a:rPr dirty="0" sz="1000" spc="-2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‘Understanding</a:t>
            </a:r>
            <a:r>
              <a:rPr dirty="0" sz="1000" spc="-15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Myself’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6936" y="2425312"/>
            <a:ext cx="4358005" cy="2031364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9600"/>
              </a:lnSpc>
              <a:spcBef>
                <a:spcPts val="95"/>
              </a:spcBef>
            </a:pPr>
            <a:r>
              <a:rPr dirty="0" sz="2750" b="0">
                <a:latin typeface="Helvetica Neue LT Pro 65 Medium"/>
                <a:cs typeface="Helvetica Neue LT Pro 65 Medium"/>
              </a:rPr>
              <a:t>What</a:t>
            </a:r>
            <a:r>
              <a:rPr dirty="0" sz="2750" spc="80" b="0">
                <a:latin typeface="Helvetica Neue LT Pro 65 Medium"/>
                <a:cs typeface="Helvetica Neue LT Pro 65 Medium"/>
              </a:rPr>
              <a:t> </a:t>
            </a:r>
            <a:r>
              <a:rPr dirty="0" sz="2750" b="0">
                <a:latin typeface="Helvetica Neue LT Pro 65 Medium"/>
                <a:cs typeface="Helvetica Neue LT Pro 65 Medium"/>
              </a:rPr>
              <a:t>would</a:t>
            </a:r>
            <a:r>
              <a:rPr dirty="0" sz="2750" spc="80" b="0">
                <a:latin typeface="Helvetica Neue LT Pro 65 Medium"/>
                <a:cs typeface="Helvetica Neue LT Pro 65 Medium"/>
              </a:rPr>
              <a:t> </a:t>
            </a:r>
            <a:r>
              <a:rPr dirty="0" sz="2750" b="0">
                <a:latin typeface="Helvetica Neue LT Pro 65 Medium"/>
                <a:cs typeface="Helvetica Neue LT Pro 65 Medium"/>
              </a:rPr>
              <a:t>make</a:t>
            </a:r>
            <a:r>
              <a:rPr dirty="0" sz="2750" spc="80" b="0">
                <a:latin typeface="Helvetica Neue LT Pro 65 Medium"/>
                <a:cs typeface="Helvetica Neue LT Pro 65 Medium"/>
              </a:rPr>
              <a:t> </a:t>
            </a:r>
            <a:r>
              <a:rPr dirty="0" sz="2750" spc="-25" b="0">
                <a:latin typeface="Helvetica Neue LT Pro 65 Medium"/>
                <a:cs typeface="Helvetica Neue LT Pro 65 Medium"/>
              </a:rPr>
              <a:t>it </a:t>
            </a:r>
            <a:r>
              <a:rPr dirty="0" sz="2750"/>
              <a:t>difficult/easy</a:t>
            </a:r>
            <a:r>
              <a:rPr dirty="0" sz="2750" spc="100"/>
              <a:t> </a:t>
            </a:r>
            <a:r>
              <a:rPr dirty="0" sz="2750" b="0">
                <a:latin typeface="Helvetica Neue LT Pro 65 Medium"/>
                <a:cs typeface="Helvetica Neue LT Pro 65 Medium"/>
              </a:rPr>
              <a:t>for</a:t>
            </a:r>
            <a:r>
              <a:rPr dirty="0" sz="2750" spc="114" b="0">
                <a:latin typeface="Helvetica Neue LT Pro 65 Medium"/>
                <a:cs typeface="Helvetica Neue LT Pro 65 Medium"/>
              </a:rPr>
              <a:t> </a:t>
            </a:r>
            <a:r>
              <a:rPr dirty="0" sz="2750" spc="-10" b="0">
                <a:latin typeface="Helvetica Neue LT Pro 65 Medium"/>
                <a:cs typeface="Helvetica Neue LT Pro 65 Medium"/>
              </a:rPr>
              <a:t>someone </a:t>
            </a:r>
            <a:r>
              <a:rPr dirty="0" sz="2750" b="0">
                <a:latin typeface="Helvetica Neue LT Pro 65 Medium"/>
                <a:cs typeface="Helvetica Neue LT Pro 65 Medium"/>
              </a:rPr>
              <a:t>to</a:t>
            </a:r>
            <a:r>
              <a:rPr dirty="0" sz="2750" spc="55" b="0">
                <a:latin typeface="Helvetica Neue LT Pro 65 Medium"/>
                <a:cs typeface="Helvetica Neue LT Pro 65 Medium"/>
              </a:rPr>
              <a:t> </a:t>
            </a:r>
            <a:r>
              <a:rPr dirty="0" sz="2750" b="0">
                <a:latin typeface="Helvetica Neue LT Pro 65 Medium"/>
                <a:cs typeface="Helvetica Neue LT Pro 65 Medium"/>
              </a:rPr>
              <a:t>stay</a:t>
            </a:r>
            <a:r>
              <a:rPr dirty="0" sz="2750" spc="55" b="0">
                <a:latin typeface="Helvetica Neue LT Pro 65 Medium"/>
                <a:cs typeface="Helvetica Neue LT Pro 65 Medium"/>
              </a:rPr>
              <a:t> </a:t>
            </a:r>
            <a:r>
              <a:rPr dirty="0" sz="2750" b="0">
                <a:latin typeface="Helvetica Neue LT Pro 65 Medium"/>
                <a:cs typeface="Helvetica Neue LT Pro 65 Medium"/>
              </a:rPr>
              <a:t>true</a:t>
            </a:r>
            <a:r>
              <a:rPr dirty="0" sz="2750" spc="55" b="0">
                <a:latin typeface="Helvetica Neue LT Pro 65 Medium"/>
                <a:cs typeface="Helvetica Neue LT Pro 65 Medium"/>
              </a:rPr>
              <a:t> </a:t>
            </a:r>
            <a:r>
              <a:rPr dirty="0" sz="2750" b="0">
                <a:latin typeface="Helvetica Neue LT Pro 65 Medium"/>
                <a:cs typeface="Helvetica Neue LT Pro 65 Medium"/>
              </a:rPr>
              <a:t>to</a:t>
            </a:r>
            <a:r>
              <a:rPr dirty="0" sz="2750" spc="55" b="0">
                <a:latin typeface="Helvetica Neue LT Pro 65 Medium"/>
                <a:cs typeface="Helvetica Neue LT Pro 65 Medium"/>
              </a:rPr>
              <a:t> </a:t>
            </a:r>
            <a:r>
              <a:rPr dirty="0" sz="2750" b="0">
                <a:latin typeface="Helvetica Neue LT Pro 65 Medium"/>
                <a:cs typeface="Helvetica Neue LT Pro 65 Medium"/>
              </a:rPr>
              <a:t>this</a:t>
            </a:r>
            <a:r>
              <a:rPr dirty="0" sz="2750" spc="50" b="0">
                <a:latin typeface="Helvetica Neue LT Pro 65 Medium"/>
                <a:cs typeface="Helvetica Neue LT Pro 65 Medium"/>
              </a:rPr>
              <a:t> </a:t>
            </a:r>
            <a:r>
              <a:rPr dirty="0" sz="2750" b="0">
                <a:latin typeface="Helvetica Neue LT Pro 65 Medium"/>
                <a:cs typeface="Helvetica Neue LT Pro 65 Medium"/>
              </a:rPr>
              <a:t>value</a:t>
            </a:r>
            <a:r>
              <a:rPr dirty="0" sz="2750" spc="55" b="0">
                <a:latin typeface="Helvetica Neue LT Pro 65 Medium"/>
                <a:cs typeface="Helvetica Neue LT Pro 65 Medium"/>
              </a:rPr>
              <a:t> </a:t>
            </a:r>
            <a:r>
              <a:rPr dirty="0" sz="2750" spc="-25" b="0">
                <a:latin typeface="Helvetica Neue LT Pro 65 Medium"/>
                <a:cs typeface="Helvetica Neue LT Pro 65 Medium"/>
              </a:rPr>
              <a:t>in </a:t>
            </a:r>
            <a:r>
              <a:rPr dirty="0" sz="2750" b="0">
                <a:latin typeface="Helvetica Neue LT Pro 65 Medium"/>
                <a:cs typeface="Helvetica Neue LT Pro 65 Medium"/>
              </a:rPr>
              <a:t>the</a:t>
            </a:r>
            <a:r>
              <a:rPr dirty="0" sz="2750" spc="75" b="0">
                <a:latin typeface="Helvetica Neue LT Pro 65 Medium"/>
                <a:cs typeface="Helvetica Neue LT Pro 65 Medium"/>
              </a:rPr>
              <a:t> </a:t>
            </a:r>
            <a:r>
              <a:rPr dirty="0" sz="2750" b="0">
                <a:latin typeface="Helvetica Neue LT Pro 65 Medium"/>
                <a:cs typeface="Helvetica Neue LT Pro 65 Medium"/>
              </a:rPr>
              <a:t>situation</a:t>
            </a:r>
            <a:r>
              <a:rPr dirty="0" sz="2750" spc="75" b="0">
                <a:latin typeface="Helvetica Neue LT Pro 65 Medium"/>
                <a:cs typeface="Helvetica Neue LT Pro 65 Medium"/>
              </a:rPr>
              <a:t> </a:t>
            </a:r>
            <a:r>
              <a:rPr dirty="0" sz="2750" b="0">
                <a:latin typeface="Helvetica Neue LT Pro 65 Medium"/>
                <a:cs typeface="Helvetica Neue LT Pro 65 Medium"/>
              </a:rPr>
              <a:t>and</a:t>
            </a:r>
            <a:r>
              <a:rPr dirty="0" sz="2750" spc="75" b="0">
                <a:latin typeface="Helvetica Neue LT Pro 65 Medium"/>
                <a:cs typeface="Helvetica Neue LT Pro 65 Medium"/>
              </a:rPr>
              <a:t> </a:t>
            </a:r>
            <a:r>
              <a:rPr dirty="0" sz="2750" spc="-20" b="0">
                <a:latin typeface="Helvetica Neue LT Pro 65 Medium"/>
                <a:cs typeface="Helvetica Neue LT Pro 65 Medium"/>
              </a:rPr>
              <a:t>why?</a:t>
            </a:r>
            <a:endParaRPr sz="2750">
              <a:latin typeface="Helvetica Neue LT Pro 65 Medium"/>
              <a:cs typeface="Helvetica Neue LT Pro 65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2024-12-06T15:45:28Z</dcterms:created>
  <dcterms:modified xsi:type="dcterms:W3CDTF">2024-12-06T15:45:28Z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2024-12-06T00:00:00Z</vt:filetime>
  </property>
  <property fmtid="{D5CDD505-2E9C-101B-9397-08002B2CF9AE}" pid="5" name="Producer">
    <vt:lpwstr>Adobe PDF Library 17.0</vt:lpwstr>
  </property>
</Properties>
</file>