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>
      <p:cViewPr varScale="1">
        <p:scale>
          <a:sx n="104" d="100"/>
          <a:sy n="104" d="100"/>
        </p:scale>
        <p:origin x="192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107" y="1069671"/>
            <a:ext cx="9379585" cy="2410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9300" y="1162255"/>
            <a:ext cx="6395720" cy="1983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DO33vDI-1M?si=aXv5U-lxwl_kwU2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kyKyVFnSs?feature=oembed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qFppj0geQ?feature=oembed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TII0cyUbQo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kyKyVFnSs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2mcIUWOr3B4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JVJ_MEyQI?start=7&amp;feature=oembe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ftNs6l3Ts?feature=oembed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4154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5537" y="370374"/>
            <a:ext cx="977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8823" y="1572519"/>
            <a:ext cx="7454900" cy="26898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77595" marR="1069975" algn="ctr">
              <a:lnSpc>
                <a:spcPts val="5750"/>
              </a:lnSpc>
              <a:spcBef>
                <a:spcPts val="420"/>
              </a:spcBef>
            </a:pPr>
            <a:r>
              <a:rPr sz="49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Recognising</a:t>
            </a:r>
            <a:r>
              <a:rPr sz="4900" b="1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4900" b="1" spc="-5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&amp; </a:t>
            </a:r>
            <a:r>
              <a:rPr sz="49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4900" b="1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49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Emotions</a:t>
            </a:r>
            <a:endParaRPr sz="4900">
              <a:latin typeface="Helvetica Neue LT Pro 75 Bold"/>
              <a:cs typeface="Helvetica Neue LT Pro 75 Bold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Optional</a:t>
            </a:r>
            <a:r>
              <a:rPr sz="2750" b="1" spc="114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2750" b="1" spc="11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Primer</a:t>
            </a:r>
            <a:endParaRPr sz="2750">
              <a:latin typeface="Helvetica Neue LT Pro 75 Bold"/>
              <a:cs typeface="Helvetica Neue LT Pro 75 Bold"/>
            </a:endParaRPr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2750" b="1" spc="9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2750" b="1" spc="9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SPHE</a:t>
            </a:r>
            <a:r>
              <a:rPr sz="2750" b="1" spc="10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2750" b="1" spc="9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Wellbeing,</a:t>
            </a:r>
            <a:r>
              <a:rPr sz="2750" b="1" spc="9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Unit</a:t>
            </a:r>
            <a:r>
              <a:rPr sz="2750" b="1" spc="9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spc="-5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2</a:t>
            </a:r>
            <a:endParaRPr sz="2750">
              <a:latin typeface="Helvetica Neue LT Pro 75 Bold"/>
              <a:cs typeface="Helvetica Neue LT Pro 75 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826" y="4729404"/>
            <a:ext cx="6356347" cy="1498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8351" y="2142718"/>
            <a:ext cx="7772400" cy="4199890"/>
            <a:chOff x="1488351" y="2142718"/>
            <a:chExt cx="7772400" cy="419989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8351" y="2142718"/>
              <a:ext cx="7772398" cy="41996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8821" y="1263851"/>
            <a:ext cx="86150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8770" algn="l"/>
                <a:tab pos="3440429" algn="l"/>
                <a:tab pos="4932045" algn="l"/>
                <a:tab pos="7321550" algn="l"/>
              </a:tabLst>
            </a:pPr>
            <a:r>
              <a:rPr sz="4500" spc="-10" dirty="0"/>
              <a:t>Katie</a:t>
            </a:r>
            <a:r>
              <a:rPr sz="4500" dirty="0"/>
              <a:t>	</a:t>
            </a:r>
            <a:r>
              <a:rPr sz="4500" spc="-10" dirty="0"/>
              <a:t>Taylor</a:t>
            </a:r>
            <a:r>
              <a:rPr sz="4500" dirty="0"/>
              <a:t>	</a:t>
            </a:r>
            <a:r>
              <a:rPr sz="4500" spc="-20" dirty="0"/>
              <a:t>Wins</a:t>
            </a:r>
            <a:r>
              <a:rPr sz="4500" dirty="0"/>
              <a:t>	</a:t>
            </a:r>
            <a:r>
              <a:rPr sz="4500" spc="-10" dirty="0"/>
              <a:t>Olympic</a:t>
            </a:r>
            <a:r>
              <a:rPr sz="4500" dirty="0"/>
              <a:t>	</a:t>
            </a:r>
            <a:r>
              <a:rPr sz="4500" spc="-20" dirty="0"/>
              <a:t>Gold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2148344" y="6560451"/>
            <a:ext cx="6593840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b="1" dirty="0">
                <a:latin typeface="Helvetica Neue LT Pro 75 Bold"/>
                <a:cs typeface="Helvetica Neue LT Pro 75 Bold"/>
              </a:rPr>
              <a:t>Note:</a:t>
            </a:r>
            <a:r>
              <a:rPr sz="1400" b="1" spc="-5" dirty="0">
                <a:latin typeface="Helvetica Neue LT Pro 75 Bold"/>
                <a:cs typeface="Helvetica Neue LT Pro 75 Bold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You will need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to open this video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in the browser. Start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 video at </a:t>
            </a:r>
            <a:r>
              <a:rPr sz="1400" spc="-10" dirty="0">
                <a:latin typeface="HelveticaNeueLT Pro 55 Roman"/>
                <a:cs typeface="HelveticaNeueLT Pro 55 Roman"/>
              </a:rPr>
              <a:t>17:06.</a:t>
            </a:r>
            <a:endParaRPr sz="1400">
              <a:latin typeface="HelveticaNeueLT Pro 55 Roman"/>
              <a:cs typeface="HelveticaNeueLT Pro 55 Roman"/>
            </a:endParaRPr>
          </a:p>
        </p:txBody>
      </p:sp>
      <p:pic>
        <p:nvPicPr>
          <p:cNvPr id="9" name="Picture 8" descr="A group of people on a blue surfac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8BBB603-DF31-07F5-BB75-FAE682D3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1" y="2005674"/>
            <a:ext cx="7772400" cy="434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275" y="2142718"/>
            <a:ext cx="8728710" cy="4199890"/>
            <a:chOff x="934275" y="2142718"/>
            <a:chExt cx="8728710" cy="419989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75" y="2142718"/>
              <a:ext cx="8728151" cy="41996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0385" algn="l"/>
                <a:tab pos="2954020" algn="l"/>
                <a:tab pos="3345179" algn="l"/>
                <a:tab pos="6054090" algn="l"/>
                <a:tab pos="7081520" algn="l"/>
              </a:tabLst>
            </a:pPr>
            <a:r>
              <a:rPr sz="4500" spc="-10" dirty="0"/>
              <a:t>Inside</a:t>
            </a:r>
            <a:r>
              <a:rPr sz="4500" dirty="0"/>
              <a:t>	</a:t>
            </a:r>
            <a:r>
              <a:rPr sz="4500" spc="-25" dirty="0"/>
              <a:t>Out</a:t>
            </a:r>
            <a:r>
              <a:rPr sz="4500" dirty="0"/>
              <a:t>	</a:t>
            </a:r>
            <a:r>
              <a:rPr sz="4500" spc="-50" dirty="0"/>
              <a:t>-</a:t>
            </a:r>
            <a:r>
              <a:rPr sz="4500" dirty="0"/>
              <a:t>	</a:t>
            </a:r>
            <a:r>
              <a:rPr sz="4500" spc="-10" dirty="0"/>
              <a:t>Guessing</a:t>
            </a:r>
            <a:r>
              <a:rPr sz="4500" dirty="0"/>
              <a:t>	</a:t>
            </a:r>
            <a:r>
              <a:rPr sz="4500" spc="-25" dirty="0"/>
              <a:t>the</a:t>
            </a:r>
            <a:r>
              <a:rPr sz="4500" dirty="0"/>
              <a:t>	</a:t>
            </a:r>
            <a:r>
              <a:rPr sz="4500" spc="-10" dirty="0"/>
              <a:t>Feelings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960348" y="6560439"/>
            <a:ext cx="8676005" cy="5124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ts val="159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Source: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Adapted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From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Inside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Out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[Film]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(2015).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Pixar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Animation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Studios;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Walt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Disney</a:t>
            </a:r>
            <a:r>
              <a:rPr sz="1400" spc="-10" dirty="0">
                <a:latin typeface="HelveticaNeueLT Pro 55 Roman"/>
                <a:cs typeface="HelveticaNeueLT Pro 55 Roman"/>
              </a:rPr>
              <a:t> Pictures.</a:t>
            </a:r>
            <a:endParaRPr sz="1400">
              <a:latin typeface="HelveticaNeueLT Pro 55 Roman"/>
              <a:cs typeface="HelveticaNeueLT Pro 55 Roman"/>
            </a:endParaRPr>
          </a:p>
          <a:p>
            <a:pPr marL="140335">
              <a:lnSpc>
                <a:spcPts val="1590"/>
              </a:lnSpc>
            </a:pPr>
            <a:r>
              <a:rPr sz="1400" b="1" dirty="0">
                <a:latin typeface="Helvetica Neue LT Pro 75 Bold"/>
                <a:cs typeface="Helvetica Neue LT Pro 75 Bold"/>
              </a:rPr>
              <a:t>Video</a:t>
            </a:r>
            <a:r>
              <a:rPr sz="1400" b="1" spc="-10" dirty="0">
                <a:latin typeface="Helvetica Neue LT Pro 75 Bold"/>
                <a:cs typeface="Helvetica Neue LT Pro 75 Bold"/>
              </a:rPr>
              <a:t> </a:t>
            </a:r>
            <a:r>
              <a:rPr sz="1400" b="1" dirty="0">
                <a:latin typeface="Helvetica Neue LT Pro 75 Bold"/>
                <a:cs typeface="Helvetica Neue LT Pro 75 Bold"/>
              </a:rPr>
              <a:t>also</a:t>
            </a:r>
            <a:r>
              <a:rPr sz="1400" b="1" spc="-10" dirty="0">
                <a:latin typeface="Helvetica Neue LT Pro 75 Bold"/>
                <a:cs typeface="Helvetica Neue LT Pro 75 Bold"/>
              </a:rPr>
              <a:t> </a:t>
            </a:r>
            <a:r>
              <a:rPr sz="1400" b="1" dirty="0">
                <a:latin typeface="Helvetica Neue LT Pro 75 Bold"/>
                <a:cs typeface="Helvetica Neue LT Pro 75 Bold"/>
              </a:rPr>
              <a:t>used</a:t>
            </a:r>
            <a:r>
              <a:rPr sz="1400" b="1" spc="-10" dirty="0">
                <a:latin typeface="Helvetica Neue LT Pro 75 Bold"/>
                <a:cs typeface="Helvetica Neue LT Pro 75 Bold"/>
              </a:rPr>
              <a:t> </a:t>
            </a:r>
            <a:r>
              <a:rPr sz="1400" b="1" dirty="0">
                <a:latin typeface="Helvetica Neue LT Pro 75 Bold"/>
                <a:cs typeface="Helvetica Neue LT Pro 75 Bold"/>
              </a:rPr>
              <a:t>for</a:t>
            </a:r>
            <a:r>
              <a:rPr sz="1400" b="1" spc="-10" dirty="0">
                <a:latin typeface="Helvetica Neue LT Pro 75 Bold"/>
                <a:cs typeface="Helvetica Neue LT Pro 75 Bold"/>
              </a:rPr>
              <a:t> </a:t>
            </a:r>
            <a:r>
              <a:rPr sz="1400" b="1" dirty="0">
                <a:latin typeface="Helvetica Neue LT Pro 75 Bold"/>
                <a:cs typeface="Helvetica Neue LT Pro 75 Bold"/>
              </a:rPr>
              <a:t>Primer</a:t>
            </a:r>
            <a:r>
              <a:rPr sz="1400" b="1" spc="-5" dirty="0">
                <a:latin typeface="Helvetica Neue LT Pro 75 Bold"/>
                <a:cs typeface="Helvetica Neue LT Pro 75 Bold"/>
              </a:rPr>
              <a:t> </a:t>
            </a:r>
            <a:r>
              <a:rPr sz="1400" b="1" spc="-10" dirty="0">
                <a:latin typeface="Helvetica Neue LT Pro 75 Bold"/>
                <a:cs typeface="Helvetica Neue LT Pro 75 Bold"/>
              </a:rPr>
              <a:t>Activity.</a:t>
            </a:r>
            <a:endParaRPr sz="1400">
              <a:latin typeface="Helvetica Neue LT Pro 75 Bold"/>
              <a:cs typeface="Helvetica Neue LT Pro 75 Bold"/>
            </a:endParaRPr>
          </a:p>
        </p:txBody>
      </p:sp>
      <p:pic>
        <p:nvPicPr>
          <p:cNvPr id="9" name="Online Media 33" descr="Inside Out: Guessing the feelings.">
            <a:hlinkClick r:id="" action="ppaction://media"/>
            <a:extLst>
              <a:ext uri="{FF2B5EF4-FFF2-40B4-BE49-F238E27FC236}">
                <a16:creationId xmlns:a16="http://schemas.microsoft.com/office/drawing/2014/main" id="{232B5649-C170-9B44-97CE-E2AE903BCB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4275" y="2028825"/>
            <a:ext cx="8702078" cy="436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9776" y="2142718"/>
            <a:ext cx="7829550" cy="4199890"/>
            <a:chOff x="1459776" y="2142718"/>
            <a:chExt cx="7829550" cy="419989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9776" y="2142718"/>
              <a:ext cx="7829548" cy="41996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8614" y="1263851"/>
            <a:ext cx="72751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110" algn="l"/>
                <a:tab pos="2000885" algn="l"/>
                <a:tab pos="3758565" algn="l"/>
                <a:tab pos="4446905" algn="l"/>
                <a:tab pos="5631815" algn="l"/>
              </a:tabLst>
            </a:pPr>
            <a:r>
              <a:rPr sz="4500" spc="-25" dirty="0"/>
              <a:t>Sam</a:t>
            </a:r>
            <a:r>
              <a:rPr sz="4500" dirty="0"/>
              <a:t>	</a:t>
            </a:r>
            <a:r>
              <a:rPr sz="4500" spc="-25" dirty="0"/>
              <a:t>is</a:t>
            </a:r>
            <a:r>
              <a:rPr sz="4500" dirty="0"/>
              <a:t>	</a:t>
            </a:r>
            <a:r>
              <a:rPr sz="4500" spc="-10" dirty="0"/>
              <a:t>Angry</a:t>
            </a:r>
            <a:r>
              <a:rPr sz="4500" dirty="0"/>
              <a:t>	</a:t>
            </a:r>
            <a:r>
              <a:rPr sz="4500" spc="-25" dirty="0"/>
              <a:t>at</a:t>
            </a:r>
            <a:r>
              <a:rPr sz="4500" dirty="0"/>
              <a:t>	</a:t>
            </a:r>
            <a:r>
              <a:rPr sz="4500" spc="-25" dirty="0"/>
              <a:t>Ted</a:t>
            </a:r>
            <a:r>
              <a:rPr sz="4500" dirty="0"/>
              <a:t>	</a:t>
            </a:r>
            <a:r>
              <a:rPr sz="4500" spc="-10" dirty="0"/>
              <a:t>Lasso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2256345" y="6560451"/>
            <a:ext cx="5981700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Source: Adapted From Ted Lasso (2020) [Television series]. Apple </a:t>
            </a:r>
            <a:r>
              <a:rPr sz="1400" spc="-20" dirty="0">
                <a:latin typeface="HelveticaNeueLT Pro 55 Roman"/>
                <a:cs typeface="HelveticaNeueLT Pro 55 Roman"/>
              </a:rPr>
              <a:t>TV+.</a:t>
            </a:r>
            <a:endParaRPr sz="1400">
              <a:latin typeface="HelveticaNeueLT Pro 55 Roman"/>
              <a:cs typeface="HelveticaNeueLT Pro 55 Roman"/>
            </a:endParaRPr>
          </a:p>
        </p:txBody>
      </p:sp>
      <p:pic>
        <p:nvPicPr>
          <p:cNvPr id="9" name="Online Media 8" descr="Ted Lasso | S02 E02 | Sam Angry At Ted For Jamie’s Richmond Return">
            <a:hlinkClick r:id="" action="ppaction://media"/>
            <a:extLst>
              <a:ext uri="{FF2B5EF4-FFF2-40B4-BE49-F238E27FC236}">
                <a16:creationId xmlns:a16="http://schemas.microsoft.com/office/drawing/2014/main" id="{1FCA7A09-9972-1DD9-D78E-DFF2434491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0753" y="2142718"/>
            <a:ext cx="7828571" cy="430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2487" y="1980003"/>
            <a:ext cx="4907280" cy="4916170"/>
            <a:chOff x="2892487" y="1980003"/>
            <a:chExt cx="4907280" cy="491617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2940" y="1996122"/>
              <a:ext cx="4886109" cy="4889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02952" y="1990468"/>
              <a:ext cx="4886325" cy="4895215"/>
            </a:xfrm>
            <a:custGeom>
              <a:avLst/>
              <a:gdLst/>
              <a:ahLst/>
              <a:cxnLst/>
              <a:rect l="l" t="t" r="r" b="b"/>
              <a:pathLst>
                <a:path w="4886325" h="4895215">
                  <a:moveTo>
                    <a:pt x="2443048" y="4895151"/>
                  </a:moveTo>
                  <a:lnTo>
                    <a:pt x="2491126" y="4894687"/>
                  </a:lnTo>
                  <a:lnTo>
                    <a:pt x="2538978" y="4893299"/>
                  </a:lnTo>
                  <a:lnTo>
                    <a:pt x="2586596" y="4890996"/>
                  </a:lnTo>
                  <a:lnTo>
                    <a:pt x="2633971" y="4887787"/>
                  </a:lnTo>
                  <a:lnTo>
                    <a:pt x="2681095" y="4883680"/>
                  </a:lnTo>
                  <a:lnTo>
                    <a:pt x="2727959" y="4878684"/>
                  </a:lnTo>
                  <a:lnTo>
                    <a:pt x="2774555" y="4872807"/>
                  </a:lnTo>
                  <a:lnTo>
                    <a:pt x="2820875" y="4866058"/>
                  </a:lnTo>
                  <a:lnTo>
                    <a:pt x="2866909" y="4858445"/>
                  </a:lnTo>
                  <a:lnTo>
                    <a:pt x="2912650" y="4849977"/>
                  </a:lnTo>
                  <a:lnTo>
                    <a:pt x="2958089" y="4840662"/>
                  </a:lnTo>
                  <a:lnTo>
                    <a:pt x="3003217" y="4830509"/>
                  </a:lnTo>
                  <a:lnTo>
                    <a:pt x="3048026" y="4819526"/>
                  </a:lnTo>
                  <a:lnTo>
                    <a:pt x="3092508" y="4807721"/>
                  </a:lnTo>
                  <a:lnTo>
                    <a:pt x="3136653" y="4795104"/>
                  </a:lnTo>
                  <a:lnTo>
                    <a:pt x="3180454" y="4781682"/>
                  </a:lnTo>
                  <a:lnTo>
                    <a:pt x="3223902" y="4767465"/>
                  </a:lnTo>
                  <a:lnTo>
                    <a:pt x="3266988" y="4752460"/>
                  </a:lnTo>
                  <a:lnTo>
                    <a:pt x="3309705" y="4736677"/>
                  </a:lnTo>
                  <a:lnTo>
                    <a:pt x="3352042" y="4720124"/>
                  </a:lnTo>
                  <a:lnTo>
                    <a:pt x="3393993" y="4702808"/>
                  </a:lnTo>
                  <a:lnTo>
                    <a:pt x="3435549" y="4684739"/>
                  </a:lnTo>
                  <a:lnTo>
                    <a:pt x="3476700" y="4665926"/>
                  </a:lnTo>
                  <a:lnTo>
                    <a:pt x="3517439" y="4646376"/>
                  </a:lnTo>
                  <a:lnTo>
                    <a:pt x="3557758" y="4626099"/>
                  </a:lnTo>
                  <a:lnTo>
                    <a:pt x="3597647" y="4605102"/>
                  </a:lnTo>
                  <a:lnTo>
                    <a:pt x="3637097" y="4583395"/>
                  </a:lnTo>
                  <a:lnTo>
                    <a:pt x="3676102" y="4560985"/>
                  </a:lnTo>
                  <a:lnTo>
                    <a:pt x="3714652" y="4537881"/>
                  </a:lnTo>
                  <a:lnTo>
                    <a:pt x="3752738" y="4514093"/>
                  </a:lnTo>
                  <a:lnTo>
                    <a:pt x="3790353" y="4489627"/>
                  </a:lnTo>
                  <a:lnTo>
                    <a:pt x="3827487" y="4464493"/>
                  </a:lnTo>
                  <a:lnTo>
                    <a:pt x="3864132" y="4438700"/>
                  </a:lnTo>
                  <a:lnTo>
                    <a:pt x="3900280" y="4412255"/>
                  </a:lnTo>
                  <a:lnTo>
                    <a:pt x="3935923" y="4385168"/>
                  </a:lnTo>
                  <a:lnTo>
                    <a:pt x="3971051" y="4357446"/>
                  </a:lnTo>
                  <a:lnTo>
                    <a:pt x="4005656" y="4329098"/>
                  </a:lnTo>
                  <a:lnTo>
                    <a:pt x="4039730" y="4300134"/>
                  </a:lnTo>
                  <a:lnTo>
                    <a:pt x="4073265" y="4270560"/>
                  </a:lnTo>
                  <a:lnTo>
                    <a:pt x="4106251" y="4240387"/>
                  </a:lnTo>
                  <a:lnTo>
                    <a:pt x="4138680" y="4209621"/>
                  </a:lnTo>
                  <a:lnTo>
                    <a:pt x="4170545" y="4178273"/>
                  </a:lnTo>
                  <a:lnTo>
                    <a:pt x="4201835" y="4146349"/>
                  </a:lnTo>
                  <a:lnTo>
                    <a:pt x="4232544" y="4113860"/>
                  </a:lnTo>
                  <a:lnTo>
                    <a:pt x="4262662" y="4080812"/>
                  </a:lnTo>
                  <a:lnTo>
                    <a:pt x="4292180" y="4047216"/>
                  </a:lnTo>
                  <a:lnTo>
                    <a:pt x="4321091" y="4013079"/>
                  </a:lnTo>
                  <a:lnTo>
                    <a:pt x="4349386" y="3978409"/>
                  </a:lnTo>
                  <a:lnTo>
                    <a:pt x="4377057" y="3943216"/>
                  </a:lnTo>
                  <a:lnTo>
                    <a:pt x="4404094" y="3907508"/>
                  </a:lnTo>
                  <a:lnTo>
                    <a:pt x="4430490" y="3871293"/>
                  </a:lnTo>
                  <a:lnTo>
                    <a:pt x="4456236" y="3834579"/>
                  </a:lnTo>
                  <a:lnTo>
                    <a:pt x="4481323" y="3797376"/>
                  </a:lnTo>
                  <a:lnTo>
                    <a:pt x="4505743" y="3759692"/>
                  </a:lnTo>
                  <a:lnTo>
                    <a:pt x="4529488" y="3721535"/>
                  </a:lnTo>
                  <a:lnTo>
                    <a:pt x="4552549" y="3682914"/>
                  </a:lnTo>
                  <a:lnTo>
                    <a:pt x="4574917" y="3643838"/>
                  </a:lnTo>
                  <a:lnTo>
                    <a:pt x="4596584" y="3604314"/>
                  </a:lnTo>
                  <a:lnTo>
                    <a:pt x="4617542" y="3564351"/>
                  </a:lnTo>
                  <a:lnTo>
                    <a:pt x="4637782" y="3523958"/>
                  </a:lnTo>
                  <a:lnTo>
                    <a:pt x="4657296" y="3483144"/>
                  </a:lnTo>
                  <a:lnTo>
                    <a:pt x="4676074" y="3441916"/>
                  </a:lnTo>
                  <a:lnTo>
                    <a:pt x="4694109" y="3400284"/>
                  </a:lnTo>
                  <a:lnTo>
                    <a:pt x="4711393" y="3358255"/>
                  </a:lnTo>
                  <a:lnTo>
                    <a:pt x="4727916" y="3315839"/>
                  </a:lnTo>
                  <a:lnTo>
                    <a:pt x="4743670" y="3273044"/>
                  </a:lnTo>
                  <a:lnTo>
                    <a:pt x="4758647" y="3229878"/>
                  </a:lnTo>
                  <a:lnTo>
                    <a:pt x="4772838" y="3186350"/>
                  </a:lnTo>
                  <a:lnTo>
                    <a:pt x="4786234" y="3142468"/>
                  </a:lnTo>
                  <a:lnTo>
                    <a:pt x="4798828" y="3098241"/>
                  </a:lnTo>
                  <a:lnTo>
                    <a:pt x="4810611" y="3053677"/>
                  </a:lnTo>
                  <a:lnTo>
                    <a:pt x="4821573" y="3008785"/>
                  </a:lnTo>
                  <a:lnTo>
                    <a:pt x="4831708" y="2963574"/>
                  </a:lnTo>
                  <a:lnTo>
                    <a:pt x="4841006" y="2918051"/>
                  </a:lnTo>
                  <a:lnTo>
                    <a:pt x="4849458" y="2872226"/>
                  </a:lnTo>
                  <a:lnTo>
                    <a:pt x="4857057" y="2826106"/>
                  </a:lnTo>
                  <a:lnTo>
                    <a:pt x="4863794" y="2779701"/>
                  </a:lnTo>
                  <a:lnTo>
                    <a:pt x="4869660" y="2733019"/>
                  </a:lnTo>
                  <a:lnTo>
                    <a:pt x="4874647" y="2686068"/>
                  </a:lnTo>
                  <a:lnTo>
                    <a:pt x="4878746" y="2638857"/>
                  </a:lnTo>
                  <a:lnTo>
                    <a:pt x="4881949" y="2591394"/>
                  </a:lnTo>
                  <a:lnTo>
                    <a:pt x="4884247" y="2543689"/>
                  </a:lnTo>
                  <a:lnTo>
                    <a:pt x="4885632" y="2495748"/>
                  </a:lnTo>
                  <a:lnTo>
                    <a:pt x="4886096" y="2447582"/>
                  </a:lnTo>
                  <a:lnTo>
                    <a:pt x="4885632" y="2399415"/>
                  </a:lnTo>
                  <a:lnTo>
                    <a:pt x="4884247" y="2351474"/>
                  </a:lnTo>
                  <a:lnTo>
                    <a:pt x="4881949" y="2303768"/>
                  </a:lnTo>
                  <a:lnTo>
                    <a:pt x="4878746" y="2256304"/>
                  </a:lnTo>
                  <a:lnTo>
                    <a:pt x="4874647" y="2209093"/>
                  </a:lnTo>
                  <a:lnTo>
                    <a:pt x="4869660" y="2162142"/>
                  </a:lnTo>
                  <a:lnTo>
                    <a:pt x="4863794" y="2115459"/>
                  </a:lnTo>
                  <a:lnTo>
                    <a:pt x="4857057" y="2069054"/>
                  </a:lnTo>
                  <a:lnTo>
                    <a:pt x="4849458" y="2022934"/>
                  </a:lnTo>
                  <a:lnTo>
                    <a:pt x="4841006" y="1977108"/>
                  </a:lnTo>
                  <a:lnTo>
                    <a:pt x="4831708" y="1931585"/>
                  </a:lnTo>
                  <a:lnTo>
                    <a:pt x="4821573" y="1886373"/>
                  </a:lnTo>
                  <a:lnTo>
                    <a:pt x="4810611" y="1841481"/>
                  </a:lnTo>
                  <a:lnTo>
                    <a:pt x="4798828" y="1796917"/>
                  </a:lnTo>
                  <a:lnTo>
                    <a:pt x="4786234" y="1752690"/>
                  </a:lnTo>
                  <a:lnTo>
                    <a:pt x="4772838" y="1708808"/>
                  </a:lnTo>
                  <a:lnTo>
                    <a:pt x="4758647" y="1665279"/>
                  </a:lnTo>
                  <a:lnTo>
                    <a:pt x="4743670" y="1622113"/>
                  </a:lnTo>
                  <a:lnTo>
                    <a:pt x="4727916" y="1579317"/>
                  </a:lnTo>
                  <a:lnTo>
                    <a:pt x="4711393" y="1536901"/>
                  </a:lnTo>
                  <a:lnTo>
                    <a:pt x="4694109" y="1494872"/>
                  </a:lnTo>
                  <a:lnTo>
                    <a:pt x="4676074" y="1453239"/>
                  </a:lnTo>
                  <a:lnTo>
                    <a:pt x="4657296" y="1412012"/>
                  </a:lnTo>
                  <a:lnTo>
                    <a:pt x="4637782" y="1371197"/>
                  </a:lnTo>
                  <a:lnTo>
                    <a:pt x="4617542" y="1330804"/>
                  </a:lnTo>
                  <a:lnTo>
                    <a:pt x="4596584" y="1290841"/>
                  </a:lnTo>
                  <a:lnTo>
                    <a:pt x="4574917" y="1251317"/>
                  </a:lnTo>
                  <a:lnTo>
                    <a:pt x="4552549" y="1212240"/>
                  </a:lnTo>
                  <a:lnTo>
                    <a:pt x="4529488" y="1173619"/>
                  </a:lnTo>
                  <a:lnTo>
                    <a:pt x="4505743" y="1135462"/>
                  </a:lnTo>
                  <a:lnTo>
                    <a:pt x="4481323" y="1097777"/>
                  </a:lnTo>
                  <a:lnTo>
                    <a:pt x="4456236" y="1060574"/>
                  </a:lnTo>
                  <a:lnTo>
                    <a:pt x="4430490" y="1023861"/>
                  </a:lnTo>
                  <a:lnTo>
                    <a:pt x="4404094" y="987646"/>
                  </a:lnTo>
                  <a:lnTo>
                    <a:pt x="4377057" y="951937"/>
                  </a:lnTo>
                  <a:lnTo>
                    <a:pt x="4349386" y="916744"/>
                  </a:lnTo>
                  <a:lnTo>
                    <a:pt x="4321091" y="882074"/>
                  </a:lnTo>
                  <a:lnTo>
                    <a:pt x="4292180" y="847937"/>
                  </a:lnTo>
                  <a:lnTo>
                    <a:pt x="4262662" y="814340"/>
                  </a:lnTo>
                  <a:lnTo>
                    <a:pt x="4232544" y="781293"/>
                  </a:lnTo>
                  <a:lnTo>
                    <a:pt x="4201835" y="748803"/>
                  </a:lnTo>
                  <a:lnTo>
                    <a:pt x="4170545" y="716880"/>
                  </a:lnTo>
                  <a:lnTo>
                    <a:pt x="4138680" y="685531"/>
                  </a:lnTo>
                  <a:lnTo>
                    <a:pt x="4106251" y="654765"/>
                  </a:lnTo>
                  <a:lnTo>
                    <a:pt x="4073265" y="624592"/>
                  </a:lnTo>
                  <a:lnTo>
                    <a:pt x="4039730" y="595018"/>
                  </a:lnTo>
                  <a:lnTo>
                    <a:pt x="4005656" y="566053"/>
                  </a:lnTo>
                  <a:lnTo>
                    <a:pt x="3971051" y="537706"/>
                  </a:lnTo>
                  <a:lnTo>
                    <a:pt x="3935923" y="509984"/>
                  </a:lnTo>
                  <a:lnTo>
                    <a:pt x="3900280" y="482896"/>
                  </a:lnTo>
                  <a:lnTo>
                    <a:pt x="3864132" y="456451"/>
                  </a:lnTo>
                  <a:lnTo>
                    <a:pt x="3827487" y="430658"/>
                  </a:lnTo>
                  <a:lnTo>
                    <a:pt x="3790353" y="405524"/>
                  </a:lnTo>
                  <a:lnTo>
                    <a:pt x="3752738" y="381059"/>
                  </a:lnTo>
                  <a:lnTo>
                    <a:pt x="3714652" y="357270"/>
                  </a:lnTo>
                  <a:lnTo>
                    <a:pt x="3676102" y="334166"/>
                  </a:lnTo>
                  <a:lnTo>
                    <a:pt x="3637097" y="311756"/>
                  </a:lnTo>
                  <a:lnTo>
                    <a:pt x="3597647" y="290049"/>
                  </a:lnTo>
                  <a:lnTo>
                    <a:pt x="3557758" y="269052"/>
                  </a:lnTo>
                  <a:lnTo>
                    <a:pt x="3517439" y="248775"/>
                  </a:lnTo>
                  <a:lnTo>
                    <a:pt x="3476700" y="229225"/>
                  </a:lnTo>
                  <a:lnTo>
                    <a:pt x="3435549" y="210411"/>
                  </a:lnTo>
                  <a:lnTo>
                    <a:pt x="3393993" y="192343"/>
                  </a:lnTo>
                  <a:lnTo>
                    <a:pt x="3352042" y="175027"/>
                  </a:lnTo>
                  <a:lnTo>
                    <a:pt x="3309705" y="158474"/>
                  </a:lnTo>
                  <a:lnTo>
                    <a:pt x="3266988" y="142690"/>
                  </a:lnTo>
                  <a:lnTo>
                    <a:pt x="3223902" y="127686"/>
                  </a:lnTo>
                  <a:lnTo>
                    <a:pt x="3180454" y="113468"/>
                  </a:lnTo>
                  <a:lnTo>
                    <a:pt x="3136653" y="100047"/>
                  </a:lnTo>
                  <a:lnTo>
                    <a:pt x="3092508" y="87429"/>
                  </a:lnTo>
                  <a:lnTo>
                    <a:pt x="3048026" y="75625"/>
                  </a:lnTo>
                  <a:lnTo>
                    <a:pt x="3003217" y="64642"/>
                  </a:lnTo>
                  <a:lnTo>
                    <a:pt x="2958089" y="54489"/>
                  </a:lnTo>
                  <a:lnTo>
                    <a:pt x="2912650" y="45173"/>
                  </a:lnTo>
                  <a:lnTo>
                    <a:pt x="2866909" y="36705"/>
                  </a:lnTo>
                  <a:lnTo>
                    <a:pt x="2820875" y="29092"/>
                  </a:lnTo>
                  <a:lnTo>
                    <a:pt x="2774555" y="22343"/>
                  </a:lnTo>
                  <a:lnTo>
                    <a:pt x="2727959" y="16466"/>
                  </a:lnTo>
                  <a:lnTo>
                    <a:pt x="2681095" y="11470"/>
                  </a:lnTo>
                  <a:lnTo>
                    <a:pt x="2633971" y="7363"/>
                  </a:lnTo>
                  <a:lnTo>
                    <a:pt x="2586596" y="4154"/>
                  </a:lnTo>
                  <a:lnTo>
                    <a:pt x="2538978" y="1852"/>
                  </a:lnTo>
                  <a:lnTo>
                    <a:pt x="2491126" y="464"/>
                  </a:lnTo>
                  <a:lnTo>
                    <a:pt x="2443048" y="0"/>
                  </a:lnTo>
                  <a:lnTo>
                    <a:pt x="2394970" y="464"/>
                  </a:lnTo>
                  <a:lnTo>
                    <a:pt x="2347118" y="1852"/>
                  </a:lnTo>
                  <a:lnTo>
                    <a:pt x="2299500" y="4154"/>
                  </a:lnTo>
                  <a:lnTo>
                    <a:pt x="2252125" y="7363"/>
                  </a:lnTo>
                  <a:lnTo>
                    <a:pt x="2205001" y="11470"/>
                  </a:lnTo>
                  <a:lnTo>
                    <a:pt x="2158136" y="16466"/>
                  </a:lnTo>
                  <a:lnTo>
                    <a:pt x="2111540" y="22343"/>
                  </a:lnTo>
                  <a:lnTo>
                    <a:pt x="2065220" y="29092"/>
                  </a:lnTo>
                  <a:lnTo>
                    <a:pt x="2019186" y="36705"/>
                  </a:lnTo>
                  <a:lnTo>
                    <a:pt x="1973445" y="45173"/>
                  </a:lnTo>
                  <a:lnTo>
                    <a:pt x="1928007" y="54489"/>
                  </a:lnTo>
                  <a:lnTo>
                    <a:pt x="1882878" y="64642"/>
                  </a:lnTo>
                  <a:lnTo>
                    <a:pt x="1838069" y="75625"/>
                  </a:lnTo>
                  <a:lnTo>
                    <a:pt x="1793588" y="87429"/>
                  </a:lnTo>
                  <a:lnTo>
                    <a:pt x="1749442" y="100047"/>
                  </a:lnTo>
                  <a:lnTo>
                    <a:pt x="1705642" y="113468"/>
                  </a:lnTo>
                  <a:lnTo>
                    <a:pt x="1662194" y="127686"/>
                  </a:lnTo>
                  <a:lnTo>
                    <a:pt x="1619107" y="142690"/>
                  </a:lnTo>
                  <a:lnTo>
                    <a:pt x="1576391" y="158474"/>
                  </a:lnTo>
                  <a:lnTo>
                    <a:pt x="1534053" y="175027"/>
                  </a:lnTo>
                  <a:lnTo>
                    <a:pt x="1492102" y="192343"/>
                  </a:lnTo>
                  <a:lnTo>
                    <a:pt x="1450547" y="210411"/>
                  </a:lnTo>
                  <a:lnTo>
                    <a:pt x="1409395" y="229225"/>
                  </a:lnTo>
                  <a:lnTo>
                    <a:pt x="1368656" y="248775"/>
                  </a:lnTo>
                  <a:lnTo>
                    <a:pt x="1328338" y="269052"/>
                  </a:lnTo>
                  <a:lnTo>
                    <a:pt x="1288449" y="290049"/>
                  </a:lnTo>
                  <a:lnTo>
                    <a:pt x="1248998" y="311756"/>
                  </a:lnTo>
                  <a:lnTo>
                    <a:pt x="1209993" y="334166"/>
                  </a:lnTo>
                  <a:lnTo>
                    <a:pt x="1171444" y="357270"/>
                  </a:lnTo>
                  <a:lnTo>
                    <a:pt x="1133357" y="381059"/>
                  </a:lnTo>
                  <a:lnTo>
                    <a:pt x="1095743" y="405524"/>
                  </a:lnTo>
                  <a:lnTo>
                    <a:pt x="1058609" y="430658"/>
                  </a:lnTo>
                  <a:lnTo>
                    <a:pt x="1021963" y="456451"/>
                  </a:lnTo>
                  <a:lnTo>
                    <a:pt x="985815" y="482896"/>
                  </a:lnTo>
                  <a:lnTo>
                    <a:pt x="950173" y="509984"/>
                  </a:lnTo>
                  <a:lnTo>
                    <a:pt x="915045" y="537706"/>
                  </a:lnTo>
                  <a:lnTo>
                    <a:pt x="880439" y="566053"/>
                  </a:lnTo>
                  <a:lnTo>
                    <a:pt x="846365" y="595018"/>
                  </a:lnTo>
                  <a:lnTo>
                    <a:pt x="812831" y="624592"/>
                  </a:lnTo>
                  <a:lnTo>
                    <a:pt x="779845" y="654765"/>
                  </a:lnTo>
                  <a:lnTo>
                    <a:pt x="747415" y="685531"/>
                  </a:lnTo>
                  <a:lnTo>
                    <a:pt x="715551" y="716880"/>
                  </a:lnTo>
                  <a:lnTo>
                    <a:pt x="684260" y="748803"/>
                  </a:lnTo>
                  <a:lnTo>
                    <a:pt x="653552" y="781293"/>
                  </a:lnTo>
                  <a:lnTo>
                    <a:pt x="623434" y="814340"/>
                  </a:lnTo>
                  <a:lnTo>
                    <a:pt x="593915" y="847937"/>
                  </a:lnTo>
                  <a:lnTo>
                    <a:pt x="565004" y="882074"/>
                  </a:lnTo>
                  <a:lnTo>
                    <a:pt x="536709" y="916744"/>
                  </a:lnTo>
                  <a:lnTo>
                    <a:pt x="509039" y="951937"/>
                  </a:lnTo>
                  <a:lnTo>
                    <a:pt x="482001" y="987646"/>
                  </a:lnTo>
                  <a:lnTo>
                    <a:pt x="455605" y="1023861"/>
                  </a:lnTo>
                  <a:lnTo>
                    <a:pt x="429860" y="1060574"/>
                  </a:lnTo>
                  <a:lnTo>
                    <a:pt x="404772" y="1097777"/>
                  </a:lnTo>
                  <a:lnTo>
                    <a:pt x="380352" y="1135462"/>
                  </a:lnTo>
                  <a:lnTo>
                    <a:pt x="356607" y="1173619"/>
                  </a:lnTo>
                  <a:lnTo>
                    <a:pt x="333547" y="1212240"/>
                  </a:lnTo>
                  <a:lnTo>
                    <a:pt x="311178" y="1251317"/>
                  </a:lnTo>
                  <a:lnTo>
                    <a:pt x="289511" y="1290841"/>
                  </a:lnTo>
                  <a:lnTo>
                    <a:pt x="268553" y="1330804"/>
                  </a:lnTo>
                  <a:lnTo>
                    <a:pt x="248313" y="1371197"/>
                  </a:lnTo>
                  <a:lnTo>
                    <a:pt x="228800" y="1412012"/>
                  </a:lnTo>
                  <a:lnTo>
                    <a:pt x="210021" y="1453239"/>
                  </a:lnTo>
                  <a:lnTo>
                    <a:pt x="191986" y="1494872"/>
                  </a:lnTo>
                  <a:lnTo>
                    <a:pt x="174703" y="1536901"/>
                  </a:lnTo>
                  <a:lnTo>
                    <a:pt x="158180" y="1579317"/>
                  </a:lnTo>
                  <a:lnTo>
                    <a:pt x="142426" y="1622113"/>
                  </a:lnTo>
                  <a:lnTo>
                    <a:pt x="127449" y="1665279"/>
                  </a:lnTo>
                  <a:lnTo>
                    <a:pt x="113258" y="1708808"/>
                  </a:lnTo>
                  <a:lnTo>
                    <a:pt x="99861" y="1752690"/>
                  </a:lnTo>
                  <a:lnTo>
                    <a:pt x="87267" y="1796917"/>
                  </a:lnTo>
                  <a:lnTo>
                    <a:pt x="75485" y="1841481"/>
                  </a:lnTo>
                  <a:lnTo>
                    <a:pt x="64522" y="1886373"/>
                  </a:lnTo>
                  <a:lnTo>
                    <a:pt x="54387" y="1931585"/>
                  </a:lnTo>
                  <a:lnTo>
                    <a:pt x="45090" y="1977108"/>
                  </a:lnTo>
                  <a:lnTo>
                    <a:pt x="36637" y="2022934"/>
                  </a:lnTo>
                  <a:lnTo>
                    <a:pt x="29038" y="2069054"/>
                  </a:lnTo>
                  <a:lnTo>
                    <a:pt x="22302" y="2115459"/>
                  </a:lnTo>
                  <a:lnTo>
                    <a:pt x="16436" y="2162142"/>
                  </a:lnTo>
                  <a:lnTo>
                    <a:pt x="11449" y="2209093"/>
                  </a:lnTo>
                  <a:lnTo>
                    <a:pt x="7350" y="2256304"/>
                  </a:lnTo>
                  <a:lnTo>
                    <a:pt x="4147" y="2303768"/>
                  </a:lnTo>
                  <a:lnTo>
                    <a:pt x="1848" y="2351474"/>
                  </a:lnTo>
                  <a:lnTo>
                    <a:pt x="463" y="2399415"/>
                  </a:lnTo>
                  <a:lnTo>
                    <a:pt x="0" y="2447582"/>
                  </a:lnTo>
                  <a:lnTo>
                    <a:pt x="463" y="2495748"/>
                  </a:lnTo>
                  <a:lnTo>
                    <a:pt x="1848" y="2543689"/>
                  </a:lnTo>
                  <a:lnTo>
                    <a:pt x="4147" y="2591394"/>
                  </a:lnTo>
                  <a:lnTo>
                    <a:pt x="7350" y="2638857"/>
                  </a:lnTo>
                  <a:lnTo>
                    <a:pt x="11449" y="2686068"/>
                  </a:lnTo>
                  <a:lnTo>
                    <a:pt x="16436" y="2733019"/>
                  </a:lnTo>
                  <a:lnTo>
                    <a:pt x="22302" y="2779701"/>
                  </a:lnTo>
                  <a:lnTo>
                    <a:pt x="29038" y="2826106"/>
                  </a:lnTo>
                  <a:lnTo>
                    <a:pt x="36637" y="2872226"/>
                  </a:lnTo>
                  <a:lnTo>
                    <a:pt x="45090" y="2918051"/>
                  </a:lnTo>
                  <a:lnTo>
                    <a:pt x="54387" y="2963574"/>
                  </a:lnTo>
                  <a:lnTo>
                    <a:pt x="64522" y="3008785"/>
                  </a:lnTo>
                  <a:lnTo>
                    <a:pt x="75485" y="3053677"/>
                  </a:lnTo>
                  <a:lnTo>
                    <a:pt x="87267" y="3098241"/>
                  </a:lnTo>
                  <a:lnTo>
                    <a:pt x="99861" y="3142468"/>
                  </a:lnTo>
                  <a:lnTo>
                    <a:pt x="113258" y="3186350"/>
                  </a:lnTo>
                  <a:lnTo>
                    <a:pt x="127449" y="3229878"/>
                  </a:lnTo>
                  <a:lnTo>
                    <a:pt x="142426" y="3273044"/>
                  </a:lnTo>
                  <a:lnTo>
                    <a:pt x="158180" y="3315839"/>
                  </a:lnTo>
                  <a:lnTo>
                    <a:pt x="174703" y="3358255"/>
                  </a:lnTo>
                  <a:lnTo>
                    <a:pt x="191986" y="3400284"/>
                  </a:lnTo>
                  <a:lnTo>
                    <a:pt x="210021" y="3441916"/>
                  </a:lnTo>
                  <a:lnTo>
                    <a:pt x="228800" y="3483144"/>
                  </a:lnTo>
                  <a:lnTo>
                    <a:pt x="248313" y="3523958"/>
                  </a:lnTo>
                  <a:lnTo>
                    <a:pt x="268553" y="3564351"/>
                  </a:lnTo>
                  <a:lnTo>
                    <a:pt x="289511" y="3604314"/>
                  </a:lnTo>
                  <a:lnTo>
                    <a:pt x="311178" y="3643838"/>
                  </a:lnTo>
                  <a:lnTo>
                    <a:pt x="333547" y="3682914"/>
                  </a:lnTo>
                  <a:lnTo>
                    <a:pt x="356607" y="3721535"/>
                  </a:lnTo>
                  <a:lnTo>
                    <a:pt x="380352" y="3759692"/>
                  </a:lnTo>
                  <a:lnTo>
                    <a:pt x="404772" y="3797376"/>
                  </a:lnTo>
                  <a:lnTo>
                    <a:pt x="429860" y="3834579"/>
                  </a:lnTo>
                  <a:lnTo>
                    <a:pt x="455605" y="3871293"/>
                  </a:lnTo>
                  <a:lnTo>
                    <a:pt x="482001" y="3907508"/>
                  </a:lnTo>
                  <a:lnTo>
                    <a:pt x="509039" y="3943216"/>
                  </a:lnTo>
                  <a:lnTo>
                    <a:pt x="536709" y="3978409"/>
                  </a:lnTo>
                  <a:lnTo>
                    <a:pt x="565004" y="4013079"/>
                  </a:lnTo>
                  <a:lnTo>
                    <a:pt x="593915" y="4047216"/>
                  </a:lnTo>
                  <a:lnTo>
                    <a:pt x="623434" y="4080812"/>
                  </a:lnTo>
                  <a:lnTo>
                    <a:pt x="653552" y="4113860"/>
                  </a:lnTo>
                  <a:lnTo>
                    <a:pt x="684260" y="4146349"/>
                  </a:lnTo>
                  <a:lnTo>
                    <a:pt x="715551" y="4178273"/>
                  </a:lnTo>
                  <a:lnTo>
                    <a:pt x="747415" y="4209621"/>
                  </a:lnTo>
                  <a:lnTo>
                    <a:pt x="779845" y="4240387"/>
                  </a:lnTo>
                  <a:lnTo>
                    <a:pt x="812831" y="4270560"/>
                  </a:lnTo>
                  <a:lnTo>
                    <a:pt x="846365" y="4300134"/>
                  </a:lnTo>
                  <a:lnTo>
                    <a:pt x="880439" y="4329098"/>
                  </a:lnTo>
                  <a:lnTo>
                    <a:pt x="915045" y="4357446"/>
                  </a:lnTo>
                  <a:lnTo>
                    <a:pt x="950173" y="4385168"/>
                  </a:lnTo>
                  <a:lnTo>
                    <a:pt x="985815" y="4412255"/>
                  </a:lnTo>
                  <a:lnTo>
                    <a:pt x="1021963" y="4438700"/>
                  </a:lnTo>
                  <a:lnTo>
                    <a:pt x="1058609" y="4464493"/>
                  </a:lnTo>
                  <a:lnTo>
                    <a:pt x="1095743" y="4489627"/>
                  </a:lnTo>
                  <a:lnTo>
                    <a:pt x="1133357" y="4514093"/>
                  </a:lnTo>
                  <a:lnTo>
                    <a:pt x="1171444" y="4537881"/>
                  </a:lnTo>
                  <a:lnTo>
                    <a:pt x="1209993" y="4560985"/>
                  </a:lnTo>
                  <a:lnTo>
                    <a:pt x="1248998" y="4583395"/>
                  </a:lnTo>
                  <a:lnTo>
                    <a:pt x="1288449" y="4605102"/>
                  </a:lnTo>
                  <a:lnTo>
                    <a:pt x="1328338" y="4626099"/>
                  </a:lnTo>
                  <a:lnTo>
                    <a:pt x="1368656" y="4646376"/>
                  </a:lnTo>
                  <a:lnTo>
                    <a:pt x="1409395" y="4665926"/>
                  </a:lnTo>
                  <a:lnTo>
                    <a:pt x="1450547" y="4684739"/>
                  </a:lnTo>
                  <a:lnTo>
                    <a:pt x="1492102" y="4702808"/>
                  </a:lnTo>
                  <a:lnTo>
                    <a:pt x="1534053" y="4720124"/>
                  </a:lnTo>
                  <a:lnTo>
                    <a:pt x="1576391" y="4736677"/>
                  </a:lnTo>
                  <a:lnTo>
                    <a:pt x="1619107" y="4752460"/>
                  </a:lnTo>
                  <a:lnTo>
                    <a:pt x="1662194" y="4767465"/>
                  </a:lnTo>
                  <a:lnTo>
                    <a:pt x="1705642" y="4781682"/>
                  </a:lnTo>
                  <a:lnTo>
                    <a:pt x="1749442" y="4795104"/>
                  </a:lnTo>
                  <a:lnTo>
                    <a:pt x="1793588" y="4807721"/>
                  </a:lnTo>
                  <a:lnTo>
                    <a:pt x="1838069" y="4819526"/>
                  </a:lnTo>
                  <a:lnTo>
                    <a:pt x="1882878" y="4830509"/>
                  </a:lnTo>
                  <a:lnTo>
                    <a:pt x="1928007" y="4840662"/>
                  </a:lnTo>
                  <a:lnTo>
                    <a:pt x="1973445" y="4849977"/>
                  </a:lnTo>
                  <a:lnTo>
                    <a:pt x="2019186" y="4858445"/>
                  </a:lnTo>
                  <a:lnTo>
                    <a:pt x="2065220" y="4866058"/>
                  </a:lnTo>
                  <a:lnTo>
                    <a:pt x="2111540" y="4872807"/>
                  </a:lnTo>
                  <a:lnTo>
                    <a:pt x="2158136" y="4878684"/>
                  </a:lnTo>
                  <a:lnTo>
                    <a:pt x="2205001" y="4883680"/>
                  </a:lnTo>
                  <a:lnTo>
                    <a:pt x="2252125" y="4887787"/>
                  </a:lnTo>
                  <a:lnTo>
                    <a:pt x="2299500" y="4890996"/>
                  </a:lnTo>
                  <a:lnTo>
                    <a:pt x="2347118" y="4893299"/>
                  </a:lnTo>
                  <a:lnTo>
                    <a:pt x="2394970" y="4894687"/>
                  </a:lnTo>
                  <a:lnTo>
                    <a:pt x="2443048" y="4895151"/>
                  </a:lnTo>
                  <a:close/>
                </a:path>
              </a:pathLst>
            </a:custGeom>
            <a:ln w="2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67305">
              <a:lnSpc>
                <a:spcPct val="100000"/>
              </a:lnSpc>
              <a:spcBef>
                <a:spcPts val="110"/>
              </a:spcBef>
            </a:pPr>
            <a:r>
              <a:rPr dirty="0"/>
              <a:t>Feelings </a:t>
            </a:r>
            <a:r>
              <a:rPr spc="-10" dirty="0"/>
              <a:t>Wheel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5354" y="4291575"/>
            <a:ext cx="47244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latin typeface="Helvetica Neue LT Pro 75 Bold"/>
                <a:cs typeface="Helvetica Neue LT Pro 75 Bold"/>
              </a:rPr>
              <a:t>Feelings</a:t>
            </a:r>
            <a:endParaRPr sz="850">
              <a:latin typeface="Helvetica Neue LT Pro 75 Bold"/>
              <a:cs typeface="Helvetica Neue LT Pro 75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8455" y="4373765"/>
            <a:ext cx="553720" cy="1695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118110">
              <a:lnSpc>
                <a:spcPts val="795"/>
              </a:lnSpc>
              <a:spcBef>
                <a:spcPts val="535"/>
              </a:spcBef>
            </a:pPr>
            <a:r>
              <a:rPr sz="850" b="1" spc="-10" dirty="0">
                <a:latin typeface="Helvetica Neue LT Pro 75 Bold"/>
                <a:cs typeface="Helvetica Neue LT Pro 75 Bold"/>
              </a:rPr>
              <a:t>Wheel</a:t>
            </a:r>
            <a:endParaRPr sz="85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300" y="3540089"/>
            <a:ext cx="5077460" cy="8439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05"/>
              </a:spcBef>
            </a:pPr>
            <a:r>
              <a:rPr sz="2750" b="1" dirty="0">
                <a:latin typeface="Helvetica Neue LT Pro 75 Bold"/>
                <a:cs typeface="Helvetica Neue LT Pro 75 Bold"/>
              </a:rPr>
              <a:t>Did</a:t>
            </a:r>
            <a:r>
              <a:rPr sz="2750" b="1" spc="8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you</a:t>
            </a:r>
            <a:r>
              <a:rPr sz="2750" b="1" spc="8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find</a:t>
            </a:r>
            <a:r>
              <a:rPr sz="2750" b="1" spc="8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it</a:t>
            </a:r>
            <a:r>
              <a:rPr sz="2750" b="1" spc="8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easy/difficult</a:t>
            </a:r>
            <a:r>
              <a:rPr sz="2750" b="1" spc="85" dirty="0">
                <a:latin typeface="Helvetica Neue LT Pro 75 Bold"/>
                <a:cs typeface="Helvetica Neue LT Pro 75 Bold"/>
              </a:rPr>
              <a:t> </a:t>
            </a:r>
            <a:r>
              <a:rPr sz="2750" b="1" spc="-25" dirty="0">
                <a:latin typeface="Helvetica Neue LT Pro 75 Bold"/>
                <a:cs typeface="Helvetica Neue LT Pro 75 Bold"/>
              </a:rPr>
              <a:t>to </a:t>
            </a:r>
            <a:r>
              <a:rPr sz="2750" b="1" dirty="0">
                <a:latin typeface="Helvetica Neue LT Pro 75 Bold"/>
                <a:cs typeface="Helvetica Neue LT Pro 75 Bold"/>
              </a:rPr>
              <a:t>recognise</a:t>
            </a:r>
            <a:r>
              <a:rPr sz="2750" b="1" spc="9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</a:t>
            </a:r>
            <a:r>
              <a:rPr sz="2750" b="1" spc="95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emotions?</a:t>
            </a:r>
            <a:endParaRPr sz="275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00" y="2619019"/>
            <a:ext cx="3041649" cy="3047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4154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5537" y="370374"/>
            <a:ext cx="977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5299" y="3820704"/>
            <a:ext cx="6100445" cy="8439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05"/>
              </a:spcBef>
            </a:pPr>
            <a:r>
              <a:rPr sz="2750" b="1" dirty="0">
                <a:latin typeface="Helvetica Neue LT Pro 75 Bold"/>
                <a:cs typeface="Helvetica Neue LT Pro 75 Bold"/>
              </a:rPr>
              <a:t>Are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any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of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words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on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feelings </a:t>
            </a:r>
            <a:r>
              <a:rPr sz="2750" b="1" dirty="0">
                <a:latin typeface="Helvetica Neue LT Pro 75 Bold"/>
                <a:cs typeface="Helvetica Neue LT Pro 75 Bold"/>
              </a:rPr>
              <a:t>wheel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new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for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you?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Which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one(s)?</a:t>
            </a:r>
            <a:endParaRPr sz="275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00" y="2619019"/>
            <a:ext cx="3041649" cy="30479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4154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5537" y="370374"/>
            <a:ext cx="977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9299" y="2952094"/>
            <a:ext cx="5265420" cy="24193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05"/>
              </a:spcBef>
            </a:pPr>
            <a:r>
              <a:rPr sz="2750" b="1" dirty="0">
                <a:latin typeface="Helvetica Neue LT Pro 75 Bold"/>
                <a:cs typeface="Helvetica Neue LT Pro 75 Bold"/>
              </a:rPr>
              <a:t>How</a:t>
            </a:r>
            <a:r>
              <a:rPr sz="2750" b="1" spc="6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might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you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tell</a:t>
            </a:r>
            <a:r>
              <a:rPr sz="2750" b="1" spc="6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if</a:t>
            </a:r>
            <a:r>
              <a:rPr sz="2750" b="1" spc="55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someone </a:t>
            </a:r>
            <a:r>
              <a:rPr sz="2750" b="1" dirty="0">
                <a:latin typeface="Helvetica Neue LT Pro 75 Bold"/>
                <a:cs typeface="Helvetica Neue LT Pro 75 Bold"/>
              </a:rPr>
              <a:t>else</a:t>
            </a:r>
            <a:r>
              <a:rPr sz="2750" b="1" spc="6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is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feeling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certain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emotions </a:t>
            </a:r>
            <a:r>
              <a:rPr sz="2750" b="1" dirty="0">
                <a:latin typeface="Helvetica Neue LT Pro 75 Bold"/>
                <a:cs typeface="Helvetica Neue LT Pro 75 Bold"/>
              </a:rPr>
              <a:t>(e.g.,</a:t>
            </a:r>
            <a:r>
              <a:rPr sz="2750" b="1" spc="13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disappointed,</a:t>
            </a:r>
            <a:r>
              <a:rPr sz="2750" b="1" spc="130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anxious, </a:t>
            </a:r>
            <a:r>
              <a:rPr sz="2750" b="1" dirty="0">
                <a:latin typeface="Helvetica Neue LT Pro 75 Bold"/>
                <a:cs typeface="Helvetica Neue LT Pro 75 Bold"/>
              </a:rPr>
              <a:t>excited)</a:t>
            </a:r>
            <a:r>
              <a:rPr sz="2750" b="1" spc="8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based</a:t>
            </a:r>
            <a:r>
              <a:rPr sz="2750" b="1" spc="8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on</a:t>
            </a:r>
            <a:r>
              <a:rPr sz="2750" b="1" spc="80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their</a:t>
            </a:r>
            <a:endParaRPr sz="2750">
              <a:latin typeface="Helvetica Neue LT Pro 75 Bold"/>
              <a:cs typeface="Helvetica Neue LT Pro 75 Bold"/>
            </a:endParaRPr>
          </a:p>
          <a:p>
            <a:pPr marL="12700" marR="1025525">
              <a:lnSpc>
                <a:spcPts val="3100"/>
              </a:lnSpc>
              <a:spcBef>
                <a:spcPts val="5"/>
              </a:spcBef>
            </a:pPr>
            <a:r>
              <a:rPr sz="2750" b="1" dirty="0">
                <a:latin typeface="Helvetica Neue LT Pro 75 Bold"/>
                <a:cs typeface="Helvetica Neue LT Pro 75 Bold"/>
              </a:rPr>
              <a:t>body</a:t>
            </a:r>
            <a:r>
              <a:rPr sz="2750" b="1" spc="8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language</a:t>
            </a:r>
            <a:r>
              <a:rPr sz="2750" b="1" spc="8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and</a:t>
            </a:r>
            <a:r>
              <a:rPr sz="2750" b="1" spc="90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facial expressions?</a:t>
            </a:r>
            <a:endParaRPr sz="275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00" y="2619019"/>
            <a:ext cx="3041649" cy="3047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4154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5537" y="370374"/>
            <a:ext cx="977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1299" y="2586088"/>
            <a:ext cx="5436870" cy="28136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05"/>
              </a:spcBef>
            </a:pPr>
            <a:r>
              <a:rPr sz="2750" b="1" dirty="0">
                <a:latin typeface="Helvetica Neue LT Pro 75 Bold"/>
                <a:cs typeface="Helvetica Neue LT Pro 75 Bold"/>
              </a:rPr>
              <a:t>Are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there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any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‘slang’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terms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spc="-20" dirty="0">
                <a:latin typeface="Helvetica Neue LT Pro 75 Bold"/>
                <a:cs typeface="Helvetica Neue LT Pro 75 Bold"/>
              </a:rPr>
              <a:t>that </a:t>
            </a:r>
            <a:r>
              <a:rPr sz="2750" b="1" dirty="0">
                <a:latin typeface="Helvetica Neue LT Pro 75 Bold"/>
                <a:cs typeface="Helvetica Neue LT Pro 75 Bold"/>
              </a:rPr>
              <a:t>are</a:t>
            </a:r>
            <a:r>
              <a:rPr sz="2750" b="1" spc="6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commonly</a:t>
            </a:r>
            <a:r>
              <a:rPr sz="2750" b="1" spc="8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used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to</a:t>
            </a:r>
            <a:r>
              <a:rPr sz="2750" b="1" spc="80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describe </a:t>
            </a:r>
            <a:r>
              <a:rPr sz="2750" b="1" dirty="0">
                <a:latin typeface="Helvetica Neue LT Pro 75 Bold"/>
                <a:cs typeface="Helvetica Neue LT Pro 75 Bold"/>
              </a:rPr>
              <a:t>some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of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these</a:t>
            </a:r>
            <a:r>
              <a:rPr sz="2750" b="1" spc="8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feelings</a:t>
            </a:r>
            <a:r>
              <a:rPr sz="2750" b="1" spc="80" dirty="0">
                <a:latin typeface="Helvetica Neue LT Pro 75 Bold"/>
                <a:cs typeface="Helvetica Neue LT Pro 75 Bold"/>
              </a:rPr>
              <a:t> </a:t>
            </a:r>
            <a:r>
              <a:rPr sz="2750" b="1" spc="-20" dirty="0">
                <a:latin typeface="Helvetica Neue LT Pro 75 Bold"/>
                <a:cs typeface="Helvetica Neue LT Pro 75 Bold"/>
              </a:rPr>
              <a:t>What</a:t>
            </a:r>
            <a:r>
              <a:rPr sz="2750" b="1" spc="68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are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they,</a:t>
            </a:r>
            <a:r>
              <a:rPr sz="2750" b="1" spc="6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and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how</a:t>
            </a:r>
            <a:r>
              <a:rPr sz="2750" b="1" spc="6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would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they</a:t>
            </a:r>
            <a:r>
              <a:rPr sz="2750" b="1" spc="65" dirty="0">
                <a:latin typeface="Helvetica Neue LT Pro 75 Bold"/>
                <a:cs typeface="Helvetica Neue LT Pro 75 Bold"/>
              </a:rPr>
              <a:t> </a:t>
            </a:r>
            <a:r>
              <a:rPr sz="2750" b="1" spc="-25" dirty="0">
                <a:latin typeface="Helvetica Neue LT Pro 75 Bold"/>
                <a:cs typeface="Helvetica Neue LT Pro 75 Bold"/>
              </a:rPr>
              <a:t>fit </a:t>
            </a:r>
            <a:r>
              <a:rPr sz="2750" b="1" dirty="0">
                <a:latin typeface="Helvetica Neue LT Pro 75 Bold"/>
                <a:cs typeface="Helvetica Neue LT Pro 75 Bold"/>
              </a:rPr>
              <a:t>with</a:t>
            </a:r>
            <a:r>
              <a:rPr sz="2750" b="1" spc="9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other</a:t>
            </a:r>
            <a:r>
              <a:rPr sz="2750" b="1" spc="10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emotions?</a:t>
            </a:r>
            <a:r>
              <a:rPr sz="2750" b="1" spc="95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Examples: </a:t>
            </a:r>
            <a:r>
              <a:rPr sz="2750" b="1" dirty="0">
                <a:latin typeface="Helvetica Neue LT Pro 75 Bold"/>
                <a:cs typeface="Helvetica Neue LT Pro 75 Bold"/>
              </a:rPr>
              <a:t>scarlet</a:t>
            </a:r>
            <a:r>
              <a:rPr sz="2750" b="1" spc="10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=</a:t>
            </a:r>
            <a:r>
              <a:rPr sz="2750" b="1" spc="10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embarrassed,</a:t>
            </a:r>
            <a:r>
              <a:rPr sz="2750" b="1" spc="105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fuming/ </a:t>
            </a:r>
            <a:r>
              <a:rPr sz="2750" b="1" dirty="0">
                <a:latin typeface="Helvetica Neue LT Pro 75 Bold"/>
                <a:cs typeface="Helvetica Neue LT Pro 75 Bold"/>
              </a:rPr>
              <a:t>raging</a:t>
            </a:r>
            <a:r>
              <a:rPr sz="2750" b="1" spc="5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=</a:t>
            </a:r>
            <a:r>
              <a:rPr sz="2750" b="1" spc="60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angry/frustrated).</a:t>
            </a:r>
            <a:endParaRPr sz="275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00" y="2619019"/>
            <a:ext cx="3041649" cy="30479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2075814" algn="l"/>
                <a:tab pos="4202430" algn="l"/>
              </a:tabLst>
            </a:pPr>
            <a:r>
              <a:rPr spc="-10" dirty="0"/>
              <a:t>Noticing</a:t>
            </a:r>
            <a:r>
              <a:rPr dirty="0"/>
              <a:t>	</a:t>
            </a:r>
            <a:r>
              <a:rPr spc="-10" dirty="0"/>
              <a:t>Pleasant</a:t>
            </a:r>
            <a:r>
              <a:rPr dirty="0"/>
              <a:t>	</a:t>
            </a:r>
            <a:r>
              <a:rPr spc="-10" dirty="0"/>
              <a:t>Emotions</a:t>
            </a:r>
          </a:p>
          <a:p>
            <a:pPr marL="35560" marR="629920" algn="just">
              <a:lnSpc>
                <a:spcPct val="103299"/>
              </a:lnSpc>
              <a:spcBef>
                <a:spcPts val="560"/>
              </a:spcBef>
            </a:pP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Think</a:t>
            </a:r>
            <a:r>
              <a:rPr sz="2500" b="0" i="1" spc="-1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of</a:t>
            </a:r>
            <a:r>
              <a:rPr sz="2500" b="0" i="1" spc="-1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a</a:t>
            </a:r>
            <a:r>
              <a:rPr sz="2500" b="0" i="1" spc="-5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day</a:t>
            </a:r>
            <a:r>
              <a:rPr sz="2500" b="0" i="1" spc="-1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where</a:t>
            </a:r>
            <a:r>
              <a:rPr sz="2500" b="0" i="1" spc="-5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everything</a:t>
            </a:r>
            <a:r>
              <a:rPr sz="2500" b="0" i="1" spc="-1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is</a:t>
            </a:r>
            <a:r>
              <a:rPr sz="2500" b="0" i="1" spc="-5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spc="-1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going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really</a:t>
            </a:r>
            <a:r>
              <a:rPr sz="2500" b="0" i="1" spc="-25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well</a:t>
            </a:r>
            <a:r>
              <a:rPr sz="2500" b="0" i="1" spc="-2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for</a:t>
            </a:r>
            <a:r>
              <a:rPr sz="2500" b="0" i="1" spc="-2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you.</a:t>
            </a:r>
            <a:r>
              <a:rPr sz="2500" b="0" i="1" spc="-2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Vividly</a:t>
            </a:r>
            <a:r>
              <a:rPr sz="2500" b="0" i="1" spc="-2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think</a:t>
            </a:r>
            <a:r>
              <a:rPr sz="2500" b="0" i="1" spc="-2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about</a:t>
            </a:r>
            <a:r>
              <a:rPr sz="2500" b="0" i="1" spc="-2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500" b="0" i="1" spc="-25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the </a:t>
            </a:r>
            <a:r>
              <a:rPr sz="2500" b="0" i="1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emotions they associate with that </a:t>
            </a:r>
            <a:r>
              <a:rPr sz="2500" b="0" i="1" spc="-20" dirty="0">
                <a:solidFill>
                  <a:srgbClr val="000000"/>
                </a:solidFill>
                <a:latin typeface="Helvetica Neue LT Pro 56 Italic"/>
                <a:cs typeface="Helvetica Neue LT Pro 56 Italic"/>
              </a:rPr>
              <a:t>day.</a:t>
            </a:r>
            <a:endParaRPr sz="2500">
              <a:latin typeface="Helvetica Neue LT Pro 56 Italic"/>
              <a:cs typeface="Helvetica Neue LT Pro 56 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2700" y="3345105"/>
            <a:ext cx="6199505" cy="350139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so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pleasant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about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day?</a:t>
            </a:r>
            <a:endParaRPr sz="2600">
              <a:latin typeface="HelveticaNeueLT Pro 55 Roman"/>
              <a:cs typeface="HelveticaNeueLT Pro 55 Roman"/>
            </a:endParaRPr>
          </a:p>
          <a:p>
            <a:pPr marL="241300" marR="647700" indent="-228600">
              <a:lnSpc>
                <a:spcPts val="3100"/>
              </a:lnSpc>
              <a:spcBef>
                <a:spcPts val="1520"/>
              </a:spcBef>
              <a:buSzPct val="42307"/>
              <a:buFont typeface="Avenir Next"/>
              <a:buChar char="•"/>
              <a:tabLst>
                <a:tab pos="241300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Who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with,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you </a:t>
            </a:r>
            <a:r>
              <a:rPr sz="2600" dirty="0">
                <a:latin typeface="HelveticaNeueLT Pro 55 Roman"/>
                <a:cs typeface="HelveticaNeueLT Pro 55 Roman"/>
              </a:rPr>
              <a:t>doing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during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these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moments?</a:t>
            </a:r>
            <a:endParaRPr sz="2600">
              <a:latin typeface="HelveticaNeueLT Pro 55 Roman"/>
              <a:cs typeface="HelveticaNeueLT Pro 55 Roman"/>
            </a:endParaRPr>
          </a:p>
          <a:p>
            <a:pPr marL="241300" marR="5080" indent="-228600">
              <a:lnSpc>
                <a:spcPts val="3100"/>
              </a:lnSpc>
              <a:spcBef>
                <a:spcPts val="1415"/>
              </a:spcBef>
              <a:buSzPct val="42307"/>
              <a:buFont typeface="Avenir Next"/>
              <a:buChar char="•"/>
              <a:tabLst>
                <a:tab pos="241300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Describe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emotions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feeling </a:t>
            </a:r>
            <a:r>
              <a:rPr sz="2600" dirty="0">
                <a:latin typeface="HelveticaNeueLT Pro 55 Roman"/>
                <a:cs typeface="HelveticaNeueLT Pro 55 Roman"/>
              </a:rPr>
              <a:t>during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day.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Where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do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these </a:t>
            </a:r>
            <a:r>
              <a:rPr sz="2600" dirty="0">
                <a:latin typeface="HelveticaNeueLT Pro 55 Roman"/>
                <a:cs typeface="HelveticaNeueLT Pro 55 Roman"/>
              </a:rPr>
              <a:t>emotions</a:t>
            </a:r>
            <a:r>
              <a:rPr sz="2600" spc="-1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your</a:t>
            </a:r>
            <a:r>
              <a:rPr sz="2600" spc="-10" dirty="0">
                <a:latin typeface="HelveticaNeueLT Pro 55 Roman"/>
                <a:cs typeface="HelveticaNeueLT Pro 55 Roman"/>
              </a:rPr>
              <a:t> body?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indent="-227965">
              <a:lnSpc>
                <a:spcPct val="100000"/>
              </a:lnSpc>
              <a:spcBef>
                <a:spcPts val="130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How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strong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these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emotions?</a:t>
            </a:r>
            <a:endParaRPr sz="2600">
              <a:latin typeface="HelveticaNeueLT Pro 55 Roman"/>
              <a:cs typeface="HelveticaNeueLT Pro 55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833" y="2652014"/>
            <a:ext cx="2813047" cy="3086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275" y="2142718"/>
            <a:ext cx="8728710" cy="4199890"/>
            <a:chOff x="934275" y="2142718"/>
            <a:chExt cx="8728710" cy="419989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75" y="2142718"/>
              <a:ext cx="8728151" cy="41996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6943" y="1252954"/>
            <a:ext cx="6198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800" algn="l"/>
                <a:tab pos="3432175" algn="l"/>
              </a:tabLst>
            </a:pPr>
            <a:r>
              <a:rPr sz="4800" spc="-10" dirty="0"/>
              <a:t>Identify</a:t>
            </a:r>
            <a:r>
              <a:rPr sz="4800" dirty="0"/>
              <a:t>	</a:t>
            </a:r>
            <a:r>
              <a:rPr sz="4800" spc="-25" dirty="0"/>
              <a:t>the</a:t>
            </a:r>
            <a:r>
              <a:rPr sz="4800" dirty="0"/>
              <a:t>	</a:t>
            </a:r>
            <a:r>
              <a:rPr sz="4800" spc="-10" dirty="0"/>
              <a:t>Emotions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960348" y="6560451"/>
            <a:ext cx="8676005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Source: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Adapted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From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Inside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Out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[Film]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(2015).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Pixar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Animation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Studios;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Walt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Disney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Pictures.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Option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spc="-25" dirty="0">
                <a:latin typeface="HelveticaNeueLT Pro 55 Roman"/>
                <a:cs typeface="HelveticaNeueLT Pro 55 Roman"/>
              </a:rPr>
              <a:t>1.</a:t>
            </a:r>
            <a:endParaRPr sz="1400">
              <a:latin typeface="HelveticaNeueLT Pro 55 Roman"/>
              <a:cs typeface="HelveticaNeueLT Pro 55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  <a:tabLst>
                <a:tab pos="6210300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Emotions,’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Primer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Video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Option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pic>
        <p:nvPicPr>
          <p:cNvPr id="9" name="Online Media 8" descr="Identify the emotion...">
            <a:hlinkClick r:id="" action="ppaction://media"/>
            <a:extLst>
              <a:ext uri="{FF2B5EF4-FFF2-40B4-BE49-F238E27FC236}">
                <a16:creationId xmlns:a16="http://schemas.microsoft.com/office/drawing/2014/main" id="{4C1818E3-65A0-E44B-C164-6043B3F0D2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4275" y="2028825"/>
            <a:ext cx="8728151" cy="433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275" y="2142718"/>
            <a:ext cx="8728710" cy="4199890"/>
            <a:chOff x="934275" y="2142718"/>
            <a:chExt cx="8728710" cy="419989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75" y="2142718"/>
              <a:ext cx="8728151" cy="41996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6943" y="1252954"/>
            <a:ext cx="6198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800" algn="l"/>
                <a:tab pos="3432175" algn="l"/>
              </a:tabLst>
            </a:pPr>
            <a:r>
              <a:rPr sz="4800" spc="-10" dirty="0"/>
              <a:t>Identify</a:t>
            </a:r>
            <a:r>
              <a:rPr sz="4800" dirty="0"/>
              <a:t>	</a:t>
            </a:r>
            <a:r>
              <a:rPr sz="4800" spc="-25" dirty="0"/>
              <a:t>the</a:t>
            </a:r>
            <a:r>
              <a:rPr sz="4800" dirty="0"/>
              <a:t>	</a:t>
            </a:r>
            <a:r>
              <a:rPr sz="4800" spc="-10" dirty="0"/>
              <a:t>Emotions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960348" y="6560451"/>
            <a:ext cx="8676005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Source: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Adapted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From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Inside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Out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[Film]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(2015).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Pixar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Animation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Studios;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Walt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Disney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Pictures.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Option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spc="-25" dirty="0">
                <a:latin typeface="HelveticaNeueLT Pro 55 Roman"/>
                <a:cs typeface="HelveticaNeueLT Pro 55 Roman"/>
              </a:rPr>
              <a:t>2.</a:t>
            </a:r>
            <a:endParaRPr sz="1400">
              <a:latin typeface="HelveticaNeueLT Pro 55 Roman"/>
              <a:cs typeface="HelveticaNeueLT Pro 55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  <a:tabLst>
                <a:tab pos="6210300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Emotions,’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Primer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Video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Option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pic>
        <p:nvPicPr>
          <p:cNvPr id="11" name="Online Media 10" descr="Inside Out: Guessing the feelings.">
            <a:hlinkClick r:id="" action="ppaction://media"/>
            <a:extLst>
              <a:ext uri="{FF2B5EF4-FFF2-40B4-BE49-F238E27FC236}">
                <a16:creationId xmlns:a16="http://schemas.microsoft.com/office/drawing/2014/main" id="{69BE898C-AFC9-DEFA-6B00-00C0381DF0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4275" y="2028825"/>
            <a:ext cx="8728151" cy="4430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101" y="1589989"/>
            <a:ext cx="8305800" cy="4638040"/>
            <a:chOff x="1193101" y="1589989"/>
            <a:chExt cx="8305800" cy="463804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3101" y="1589989"/>
              <a:ext cx="8305798" cy="46380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352" y="6560451"/>
            <a:ext cx="7745730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Mindful Moment (Optional) – Headspace ‘Shape Sorter Visualisation for Identifying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Emotions’.</a:t>
            </a:r>
            <a:endParaRPr sz="1400">
              <a:latin typeface="HelveticaNeueLT Pro 55 Roman"/>
              <a:cs typeface="HelveticaNeueLT Pro 55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pic>
        <p:nvPicPr>
          <p:cNvPr id="8" name="Online Media 7" descr="Calming Meditation for Identifying Feelings: Shape Sorter Visualization">
            <a:hlinkClick r:id="" action="ppaction://media"/>
            <a:extLst>
              <a:ext uri="{FF2B5EF4-FFF2-40B4-BE49-F238E27FC236}">
                <a16:creationId xmlns:a16="http://schemas.microsoft.com/office/drawing/2014/main" id="{0974A866-D227-9780-B430-AFD97EC594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3101" y="1589989"/>
            <a:ext cx="8305798" cy="469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911" y="1766749"/>
            <a:ext cx="5326380" cy="171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6020" marR="5080" indent="-1163955">
              <a:lnSpc>
                <a:spcPct val="112999"/>
              </a:lnSpc>
              <a:spcBef>
                <a:spcPts val="95"/>
              </a:spcBef>
            </a:pPr>
            <a:r>
              <a:rPr sz="4900" dirty="0"/>
              <a:t>“Having</a:t>
            </a:r>
            <a:r>
              <a:rPr sz="4900" spc="5" dirty="0"/>
              <a:t> </a:t>
            </a:r>
            <a:r>
              <a:rPr sz="4900" spc="-10" dirty="0"/>
              <a:t>emotions </a:t>
            </a:r>
            <a:r>
              <a:rPr sz="4900" dirty="0"/>
              <a:t>is</a:t>
            </a:r>
            <a:r>
              <a:rPr sz="4900" spc="5" dirty="0"/>
              <a:t> </a:t>
            </a:r>
            <a:r>
              <a:rPr sz="4900" spc="-10" dirty="0"/>
              <a:t>helpful”</a:t>
            </a:r>
            <a:endParaRPr sz="49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826" y="4324441"/>
            <a:ext cx="6356347" cy="14985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906" y="2346203"/>
            <a:ext cx="9274810" cy="8439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32410" marR="5080" indent="-220345">
              <a:lnSpc>
                <a:spcPts val="3100"/>
              </a:lnSpc>
              <a:spcBef>
                <a:spcPts val="405"/>
              </a:spcBef>
            </a:pPr>
            <a:r>
              <a:rPr sz="2750" b="1" dirty="0">
                <a:latin typeface="Helvetica Neue LT Pro 75 Bold"/>
                <a:cs typeface="Helvetica Neue LT Pro 75 Bold"/>
              </a:rPr>
              <a:t>“Imagine</a:t>
            </a:r>
            <a:r>
              <a:rPr sz="2750" b="1" spc="6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what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the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world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would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be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like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if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humans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latin typeface="Helvetica Neue LT Pro 75 Bold"/>
                <a:cs typeface="Helvetica Neue LT Pro 75 Bold"/>
              </a:rPr>
              <a:t>didn’t </a:t>
            </a:r>
            <a:r>
              <a:rPr sz="2750" b="1" dirty="0">
                <a:latin typeface="Helvetica Neue LT Pro 75 Bold"/>
                <a:cs typeface="Helvetica Neue LT Pro 75 Bold"/>
              </a:rPr>
              <a:t>have</a:t>
            </a:r>
            <a:r>
              <a:rPr sz="2750" b="1" spc="70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 Neue LT Pro 75 Bold"/>
                <a:cs typeface="Helvetica Neue LT Pro 75 Bold"/>
              </a:rPr>
              <a:t>emotions.</a:t>
            </a:r>
            <a:r>
              <a:rPr sz="2750" b="1" spc="75" dirty="0"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latin typeface="HelveticaNeueLT Pro 95 Blk"/>
                <a:cs typeface="HelveticaNeueLT Pro 95 Blk"/>
              </a:rPr>
              <a:t>What</a:t>
            </a:r>
            <a:r>
              <a:rPr sz="2750" b="1" spc="95" dirty="0">
                <a:latin typeface="HelveticaNeueLT Pro 95 Blk"/>
                <a:cs typeface="HelveticaNeueLT Pro 95 Blk"/>
              </a:rPr>
              <a:t> </a:t>
            </a:r>
            <a:r>
              <a:rPr sz="2750" b="1" dirty="0">
                <a:latin typeface="HelveticaNeueLT Pro 95 Blk"/>
                <a:cs typeface="HelveticaNeueLT Pro 95 Blk"/>
              </a:rPr>
              <a:t>would</a:t>
            </a:r>
            <a:r>
              <a:rPr sz="2750" b="1" spc="90" dirty="0">
                <a:latin typeface="HelveticaNeueLT Pro 95 Blk"/>
                <a:cs typeface="HelveticaNeueLT Pro 95 Blk"/>
              </a:rPr>
              <a:t> </a:t>
            </a:r>
            <a:r>
              <a:rPr sz="2750" b="1" dirty="0">
                <a:latin typeface="HelveticaNeueLT Pro 95 Blk"/>
                <a:cs typeface="HelveticaNeueLT Pro 95 Blk"/>
              </a:rPr>
              <a:t>this</a:t>
            </a:r>
            <a:r>
              <a:rPr sz="2750" b="1" spc="90" dirty="0">
                <a:latin typeface="HelveticaNeueLT Pro 95 Blk"/>
                <a:cs typeface="HelveticaNeueLT Pro 95 Blk"/>
              </a:rPr>
              <a:t> </a:t>
            </a:r>
            <a:r>
              <a:rPr sz="2750" b="1" dirty="0">
                <a:latin typeface="HelveticaNeueLT Pro 95 Blk"/>
                <a:cs typeface="HelveticaNeueLT Pro 95 Blk"/>
              </a:rPr>
              <a:t>world</a:t>
            </a:r>
            <a:r>
              <a:rPr sz="2750" b="1" spc="90" dirty="0">
                <a:latin typeface="HelveticaNeueLT Pro 95 Blk"/>
                <a:cs typeface="HelveticaNeueLT Pro 95 Blk"/>
              </a:rPr>
              <a:t> </a:t>
            </a:r>
            <a:r>
              <a:rPr sz="2750" b="1" dirty="0">
                <a:latin typeface="HelveticaNeueLT Pro 95 Blk"/>
                <a:cs typeface="HelveticaNeueLT Pro 95 Blk"/>
              </a:rPr>
              <a:t>look</a:t>
            </a:r>
            <a:r>
              <a:rPr sz="2750" b="1" spc="95" dirty="0">
                <a:latin typeface="HelveticaNeueLT Pro 95 Blk"/>
                <a:cs typeface="HelveticaNeueLT Pro 95 Blk"/>
              </a:rPr>
              <a:t> </a:t>
            </a:r>
            <a:r>
              <a:rPr sz="2750" b="1" spc="-10" dirty="0">
                <a:latin typeface="HelveticaNeueLT Pro 95 Blk"/>
                <a:cs typeface="HelveticaNeueLT Pro 95 Blk"/>
              </a:rPr>
              <a:t>like?</a:t>
            </a:r>
            <a:r>
              <a:rPr sz="2750" b="1" spc="-10" dirty="0">
                <a:latin typeface="Helvetica Neue LT Pro 75 Bold"/>
                <a:cs typeface="Helvetica Neue LT Pro 75 Bold"/>
              </a:rPr>
              <a:t>”</a:t>
            </a:r>
            <a:endParaRPr sz="2750">
              <a:latin typeface="Helvetica Neue LT Pro 75 Bold"/>
              <a:cs typeface="Helvetica Neue LT Pro 75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000" y="3420005"/>
            <a:ext cx="4876800" cy="37210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8767" y="1286109"/>
            <a:ext cx="7974965" cy="9550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750" dirty="0">
                <a:solidFill>
                  <a:srgbClr val="DE554F"/>
                </a:solidFill>
              </a:rPr>
              <a:t>Step</a:t>
            </a:r>
            <a:r>
              <a:rPr sz="2750" spc="7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1:</a:t>
            </a:r>
            <a:r>
              <a:rPr sz="2750" spc="75" dirty="0">
                <a:solidFill>
                  <a:srgbClr val="DE554F"/>
                </a:solidFill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Understanding</a:t>
            </a:r>
            <a:r>
              <a:rPr sz="2750" b="0" i="1" spc="7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the</a:t>
            </a:r>
            <a:r>
              <a:rPr sz="2750" b="0" i="1" spc="7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role</a:t>
            </a:r>
            <a:r>
              <a:rPr sz="2750" b="0" i="1" spc="7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of</a:t>
            </a:r>
            <a:r>
              <a:rPr sz="2750" b="0" i="1" spc="7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spc="-1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emotions</a:t>
            </a:r>
            <a:endParaRPr sz="2750">
              <a:latin typeface="Helvetica Neue LT Pro 56 Italic"/>
              <a:cs typeface="Helvetica Neue LT Pro 56 Italic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2750" dirty="0">
                <a:solidFill>
                  <a:srgbClr val="DE554F"/>
                </a:solidFill>
              </a:rPr>
              <a:t>Option</a:t>
            </a:r>
            <a:r>
              <a:rPr sz="2750" spc="6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2:</a:t>
            </a:r>
            <a:r>
              <a:rPr sz="2750" spc="60" dirty="0">
                <a:solidFill>
                  <a:srgbClr val="DE554F"/>
                </a:solidFill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Group</a:t>
            </a:r>
            <a:r>
              <a:rPr sz="2750" b="0" i="1" spc="6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activity</a:t>
            </a:r>
            <a:r>
              <a:rPr sz="2750" b="0" i="1" spc="6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–</a:t>
            </a:r>
            <a:r>
              <a:rPr sz="2750" b="0" i="1" spc="6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draw,</a:t>
            </a:r>
            <a:r>
              <a:rPr sz="2750" b="0" i="1" spc="6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talk,</a:t>
            </a:r>
            <a:r>
              <a:rPr sz="2750" b="0" i="1" spc="6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write</a:t>
            </a:r>
            <a:r>
              <a:rPr sz="2750" b="0" i="1" spc="6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&amp;</a:t>
            </a:r>
            <a:r>
              <a:rPr sz="2750" b="0" i="1" spc="6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spc="-1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share</a:t>
            </a:r>
            <a:endParaRPr sz="2750">
              <a:latin typeface="Helvetica Neue LT Pro 56 Italic"/>
              <a:cs typeface="Helvetica Neue LT Pro 56 It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6315" y="2038852"/>
            <a:ext cx="4662170" cy="4670425"/>
            <a:chOff x="1566315" y="2038852"/>
            <a:chExt cx="4662170" cy="4670425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6260" y="2050973"/>
              <a:ext cx="4641799" cy="4648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76259" y="2048796"/>
              <a:ext cx="4641850" cy="4650740"/>
            </a:xfrm>
            <a:custGeom>
              <a:avLst/>
              <a:gdLst/>
              <a:ahLst/>
              <a:cxnLst/>
              <a:rect l="l" t="t" r="r" b="b"/>
              <a:pathLst>
                <a:path w="4641850" h="4650740">
                  <a:moveTo>
                    <a:pt x="2320899" y="4650384"/>
                  </a:moveTo>
                  <a:lnTo>
                    <a:pt x="2369457" y="4649885"/>
                  </a:lnTo>
                  <a:lnTo>
                    <a:pt x="2417771" y="4648395"/>
                  </a:lnTo>
                  <a:lnTo>
                    <a:pt x="2465833" y="4645924"/>
                  </a:lnTo>
                  <a:lnTo>
                    <a:pt x="2513633" y="4642481"/>
                  </a:lnTo>
                  <a:lnTo>
                    <a:pt x="2561160" y="4638076"/>
                  </a:lnTo>
                  <a:lnTo>
                    <a:pt x="2608406" y="4632719"/>
                  </a:lnTo>
                  <a:lnTo>
                    <a:pt x="2655360" y="4626419"/>
                  </a:lnTo>
                  <a:lnTo>
                    <a:pt x="2702013" y="4619186"/>
                  </a:lnTo>
                  <a:lnTo>
                    <a:pt x="2748355" y="4611030"/>
                  </a:lnTo>
                  <a:lnTo>
                    <a:pt x="2794376" y="4601961"/>
                  </a:lnTo>
                  <a:lnTo>
                    <a:pt x="2840068" y="4591988"/>
                  </a:lnTo>
                  <a:lnTo>
                    <a:pt x="2885419" y="4581121"/>
                  </a:lnTo>
                  <a:lnTo>
                    <a:pt x="2930421" y="4569370"/>
                  </a:lnTo>
                  <a:lnTo>
                    <a:pt x="2975063" y="4556744"/>
                  </a:lnTo>
                  <a:lnTo>
                    <a:pt x="3019337" y="4543253"/>
                  </a:lnTo>
                  <a:lnTo>
                    <a:pt x="3063231" y="4528907"/>
                  </a:lnTo>
                  <a:lnTo>
                    <a:pt x="3106738" y="4513716"/>
                  </a:lnTo>
                  <a:lnTo>
                    <a:pt x="3149846" y="4497689"/>
                  </a:lnTo>
                  <a:lnTo>
                    <a:pt x="3192546" y="4480836"/>
                  </a:lnTo>
                  <a:lnTo>
                    <a:pt x="3234829" y="4463166"/>
                  </a:lnTo>
                  <a:lnTo>
                    <a:pt x="3276685" y="4444690"/>
                  </a:lnTo>
                  <a:lnTo>
                    <a:pt x="3318104" y="4425417"/>
                  </a:lnTo>
                  <a:lnTo>
                    <a:pt x="3359077" y="4405357"/>
                  </a:lnTo>
                  <a:lnTo>
                    <a:pt x="3399593" y="4384519"/>
                  </a:lnTo>
                  <a:lnTo>
                    <a:pt x="3439643" y="4362913"/>
                  </a:lnTo>
                  <a:lnTo>
                    <a:pt x="3479218" y="4340549"/>
                  </a:lnTo>
                  <a:lnTo>
                    <a:pt x="3518307" y="4317437"/>
                  </a:lnTo>
                  <a:lnTo>
                    <a:pt x="3556901" y="4293587"/>
                  </a:lnTo>
                  <a:lnTo>
                    <a:pt x="3594991" y="4269007"/>
                  </a:lnTo>
                  <a:lnTo>
                    <a:pt x="3632566" y="4243708"/>
                  </a:lnTo>
                  <a:lnTo>
                    <a:pt x="3669618" y="4217700"/>
                  </a:lnTo>
                  <a:lnTo>
                    <a:pt x="3706135" y="4190991"/>
                  </a:lnTo>
                  <a:lnTo>
                    <a:pt x="3742109" y="4163593"/>
                  </a:lnTo>
                  <a:lnTo>
                    <a:pt x="3777530" y="4135514"/>
                  </a:lnTo>
                  <a:lnTo>
                    <a:pt x="3812388" y="4106765"/>
                  </a:lnTo>
                  <a:lnTo>
                    <a:pt x="3846673" y="4077354"/>
                  </a:lnTo>
                  <a:lnTo>
                    <a:pt x="3880376" y="4047293"/>
                  </a:lnTo>
                  <a:lnTo>
                    <a:pt x="3913487" y="4016589"/>
                  </a:lnTo>
                  <a:lnTo>
                    <a:pt x="3945997" y="3985254"/>
                  </a:lnTo>
                  <a:lnTo>
                    <a:pt x="3977895" y="3953297"/>
                  </a:lnTo>
                  <a:lnTo>
                    <a:pt x="4009173" y="3920727"/>
                  </a:lnTo>
                  <a:lnTo>
                    <a:pt x="4039819" y="3887555"/>
                  </a:lnTo>
                  <a:lnTo>
                    <a:pt x="4069826" y="3853789"/>
                  </a:lnTo>
                  <a:lnTo>
                    <a:pt x="4099182" y="3819440"/>
                  </a:lnTo>
                  <a:lnTo>
                    <a:pt x="4127878" y="3784518"/>
                  </a:lnTo>
                  <a:lnTo>
                    <a:pt x="4155905" y="3749032"/>
                  </a:lnTo>
                  <a:lnTo>
                    <a:pt x="4183253" y="3712991"/>
                  </a:lnTo>
                  <a:lnTo>
                    <a:pt x="4209912" y="3676406"/>
                  </a:lnTo>
                  <a:lnTo>
                    <a:pt x="4235873" y="3639287"/>
                  </a:lnTo>
                  <a:lnTo>
                    <a:pt x="4261125" y="3601642"/>
                  </a:lnTo>
                  <a:lnTo>
                    <a:pt x="4285659" y="3563482"/>
                  </a:lnTo>
                  <a:lnTo>
                    <a:pt x="4309466" y="3524816"/>
                  </a:lnTo>
                  <a:lnTo>
                    <a:pt x="4332535" y="3485655"/>
                  </a:lnTo>
                  <a:lnTo>
                    <a:pt x="4354858" y="3446007"/>
                  </a:lnTo>
                  <a:lnTo>
                    <a:pt x="4376424" y="3405882"/>
                  </a:lnTo>
                  <a:lnTo>
                    <a:pt x="4397223" y="3365291"/>
                  </a:lnTo>
                  <a:lnTo>
                    <a:pt x="4417246" y="3324243"/>
                  </a:lnTo>
                  <a:lnTo>
                    <a:pt x="4436484" y="3282747"/>
                  </a:lnTo>
                  <a:lnTo>
                    <a:pt x="4454926" y="3240814"/>
                  </a:lnTo>
                  <a:lnTo>
                    <a:pt x="4472563" y="3198453"/>
                  </a:lnTo>
                  <a:lnTo>
                    <a:pt x="4489385" y="3155673"/>
                  </a:lnTo>
                  <a:lnTo>
                    <a:pt x="4505383" y="3112485"/>
                  </a:lnTo>
                  <a:lnTo>
                    <a:pt x="4520546" y="3068899"/>
                  </a:lnTo>
                  <a:lnTo>
                    <a:pt x="4534866" y="3024923"/>
                  </a:lnTo>
                  <a:lnTo>
                    <a:pt x="4548331" y="2980567"/>
                  </a:lnTo>
                  <a:lnTo>
                    <a:pt x="4560934" y="2935842"/>
                  </a:lnTo>
                  <a:lnTo>
                    <a:pt x="4572664" y="2890757"/>
                  </a:lnTo>
                  <a:lnTo>
                    <a:pt x="4583511" y="2845322"/>
                  </a:lnTo>
                  <a:lnTo>
                    <a:pt x="4593465" y="2799546"/>
                  </a:lnTo>
                  <a:lnTo>
                    <a:pt x="4602518" y="2753439"/>
                  </a:lnTo>
                  <a:lnTo>
                    <a:pt x="4610659" y="2707011"/>
                  </a:lnTo>
                  <a:lnTo>
                    <a:pt x="4617878" y="2660272"/>
                  </a:lnTo>
                  <a:lnTo>
                    <a:pt x="4624166" y="2613231"/>
                  </a:lnTo>
                  <a:lnTo>
                    <a:pt x="4629513" y="2565898"/>
                  </a:lnTo>
                  <a:lnTo>
                    <a:pt x="4633910" y="2518282"/>
                  </a:lnTo>
                  <a:lnTo>
                    <a:pt x="4637347" y="2470394"/>
                  </a:lnTo>
                  <a:lnTo>
                    <a:pt x="4639814" y="2422243"/>
                  </a:lnTo>
                  <a:lnTo>
                    <a:pt x="4641301" y="2373839"/>
                  </a:lnTo>
                  <a:lnTo>
                    <a:pt x="4641799" y="2325192"/>
                  </a:lnTo>
                  <a:lnTo>
                    <a:pt x="4641301" y="2276544"/>
                  </a:lnTo>
                  <a:lnTo>
                    <a:pt x="4639814" y="2228140"/>
                  </a:lnTo>
                  <a:lnTo>
                    <a:pt x="4637347" y="2179989"/>
                  </a:lnTo>
                  <a:lnTo>
                    <a:pt x="4633910" y="2132101"/>
                  </a:lnTo>
                  <a:lnTo>
                    <a:pt x="4629513" y="2084486"/>
                  </a:lnTo>
                  <a:lnTo>
                    <a:pt x="4624166" y="2037153"/>
                  </a:lnTo>
                  <a:lnTo>
                    <a:pt x="4617878" y="1990112"/>
                  </a:lnTo>
                  <a:lnTo>
                    <a:pt x="4610659" y="1943372"/>
                  </a:lnTo>
                  <a:lnTo>
                    <a:pt x="4602518" y="1896944"/>
                  </a:lnTo>
                  <a:lnTo>
                    <a:pt x="4593465" y="1850837"/>
                  </a:lnTo>
                  <a:lnTo>
                    <a:pt x="4583511" y="1805062"/>
                  </a:lnTo>
                  <a:lnTo>
                    <a:pt x="4572664" y="1759626"/>
                  </a:lnTo>
                  <a:lnTo>
                    <a:pt x="4560934" y="1714541"/>
                  </a:lnTo>
                  <a:lnTo>
                    <a:pt x="4548331" y="1669816"/>
                  </a:lnTo>
                  <a:lnTo>
                    <a:pt x="4534866" y="1625461"/>
                  </a:lnTo>
                  <a:lnTo>
                    <a:pt x="4520546" y="1581485"/>
                  </a:lnTo>
                  <a:lnTo>
                    <a:pt x="4505383" y="1537898"/>
                  </a:lnTo>
                  <a:lnTo>
                    <a:pt x="4489385" y="1494710"/>
                  </a:lnTo>
                  <a:lnTo>
                    <a:pt x="4472563" y="1451931"/>
                  </a:lnTo>
                  <a:lnTo>
                    <a:pt x="4454926" y="1409569"/>
                  </a:lnTo>
                  <a:lnTo>
                    <a:pt x="4436484" y="1367636"/>
                  </a:lnTo>
                  <a:lnTo>
                    <a:pt x="4417246" y="1326140"/>
                  </a:lnTo>
                  <a:lnTo>
                    <a:pt x="4397223" y="1285092"/>
                  </a:lnTo>
                  <a:lnTo>
                    <a:pt x="4376424" y="1244501"/>
                  </a:lnTo>
                  <a:lnTo>
                    <a:pt x="4354858" y="1204377"/>
                  </a:lnTo>
                  <a:lnTo>
                    <a:pt x="4332535" y="1164729"/>
                  </a:lnTo>
                  <a:lnTo>
                    <a:pt x="4309466" y="1125567"/>
                  </a:lnTo>
                  <a:lnTo>
                    <a:pt x="4285659" y="1086901"/>
                  </a:lnTo>
                  <a:lnTo>
                    <a:pt x="4261125" y="1048741"/>
                  </a:lnTo>
                  <a:lnTo>
                    <a:pt x="4235873" y="1011097"/>
                  </a:lnTo>
                  <a:lnTo>
                    <a:pt x="4209912" y="973977"/>
                  </a:lnTo>
                  <a:lnTo>
                    <a:pt x="4183253" y="937392"/>
                  </a:lnTo>
                  <a:lnTo>
                    <a:pt x="4155905" y="901352"/>
                  </a:lnTo>
                  <a:lnTo>
                    <a:pt x="4127878" y="865865"/>
                  </a:lnTo>
                  <a:lnTo>
                    <a:pt x="4099182" y="830943"/>
                  </a:lnTo>
                  <a:lnTo>
                    <a:pt x="4069826" y="796594"/>
                  </a:lnTo>
                  <a:lnTo>
                    <a:pt x="4039819" y="762829"/>
                  </a:lnTo>
                  <a:lnTo>
                    <a:pt x="4009173" y="729656"/>
                  </a:lnTo>
                  <a:lnTo>
                    <a:pt x="3977895" y="697086"/>
                  </a:lnTo>
                  <a:lnTo>
                    <a:pt x="3945997" y="665129"/>
                  </a:lnTo>
                  <a:lnTo>
                    <a:pt x="3913487" y="633794"/>
                  </a:lnTo>
                  <a:lnTo>
                    <a:pt x="3880376" y="603091"/>
                  </a:lnTo>
                  <a:lnTo>
                    <a:pt x="3846673" y="573029"/>
                  </a:lnTo>
                  <a:lnTo>
                    <a:pt x="3812388" y="543619"/>
                  </a:lnTo>
                  <a:lnTo>
                    <a:pt x="3777530" y="514869"/>
                  </a:lnTo>
                  <a:lnTo>
                    <a:pt x="3742109" y="486790"/>
                  </a:lnTo>
                  <a:lnTo>
                    <a:pt x="3706135" y="459392"/>
                  </a:lnTo>
                  <a:lnTo>
                    <a:pt x="3669618" y="432684"/>
                  </a:lnTo>
                  <a:lnTo>
                    <a:pt x="3632566" y="406675"/>
                  </a:lnTo>
                  <a:lnTo>
                    <a:pt x="3594991" y="381376"/>
                  </a:lnTo>
                  <a:lnTo>
                    <a:pt x="3556901" y="356797"/>
                  </a:lnTo>
                  <a:lnTo>
                    <a:pt x="3518307" y="332946"/>
                  </a:lnTo>
                  <a:lnTo>
                    <a:pt x="3479218" y="309834"/>
                  </a:lnTo>
                  <a:lnTo>
                    <a:pt x="3439643" y="287470"/>
                  </a:lnTo>
                  <a:lnTo>
                    <a:pt x="3399593" y="265865"/>
                  </a:lnTo>
                  <a:lnTo>
                    <a:pt x="3359077" y="245027"/>
                  </a:lnTo>
                  <a:lnTo>
                    <a:pt x="3318104" y="224967"/>
                  </a:lnTo>
                  <a:lnTo>
                    <a:pt x="3276685" y="205693"/>
                  </a:lnTo>
                  <a:lnTo>
                    <a:pt x="3234829" y="187217"/>
                  </a:lnTo>
                  <a:lnTo>
                    <a:pt x="3192546" y="169548"/>
                  </a:lnTo>
                  <a:lnTo>
                    <a:pt x="3149846" y="152695"/>
                  </a:lnTo>
                  <a:lnTo>
                    <a:pt x="3106738" y="136667"/>
                  </a:lnTo>
                  <a:lnTo>
                    <a:pt x="3063231" y="121476"/>
                  </a:lnTo>
                  <a:lnTo>
                    <a:pt x="3019337" y="107130"/>
                  </a:lnTo>
                  <a:lnTo>
                    <a:pt x="2975063" y="93639"/>
                  </a:lnTo>
                  <a:lnTo>
                    <a:pt x="2930421" y="81013"/>
                  </a:lnTo>
                  <a:lnTo>
                    <a:pt x="2885419" y="69262"/>
                  </a:lnTo>
                  <a:lnTo>
                    <a:pt x="2840068" y="58395"/>
                  </a:lnTo>
                  <a:lnTo>
                    <a:pt x="2794376" y="48422"/>
                  </a:lnTo>
                  <a:lnTo>
                    <a:pt x="2748355" y="39353"/>
                  </a:lnTo>
                  <a:lnTo>
                    <a:pt x="2702013" y="31197"/>
                  </a:lnTo>
                  <a:lnTo>
                    <a:pt x="2655360" y="23965"/>
                  </a:lnTo>
                  <a:lnTo>
                    <a:pt x="2608406" y="17665"/>
                  </a:lnTo>
                  <a:lnTo>
                    <a:pt x="2561160" y="12307"/>
                  </a:lnTo>
                  <a:lnTo>
                    <a:pt x="2513633" y="7902"/>
                  </a:lnTo>
                  <a:lnTo>
                    <a:pt x="2465833" y="4459"/>
                  </a:lnTo>
                  <a:lnTo>
                    <a:pt x="2417771" y="1988"/>
                  </a:lnTo>
                  <a:lnTo>
                    <a:pt x="2369457" y="498"/>
                  </a:lnTo>
                  <a:lnTo>
                    <a:pt x="2320899" y="0"/>
                  </a:lnTo>
                  <a:lnTo>
                    <a:pt x="2272341" y="498"/>
                  </a:lnTo>
                  <a:lnTo>
                    <a:pt x="2224027" y="1988"/>
                  </a:lnTo>
                  <a:lnTo>
                    <a:pt x="2175965" y="4459"/>
                  </a:lnTo>
                  <a:lnTo>
                    <a:pt x="2128166" y="7902"/>
                  </a:lnTo>
                  <a:lnTo>
                    <a:pt x="2080638" y="12307"/>
                  </a:lnTo>
                  <a:lnTo>
                    <a:pt x="2033393" y="17665"/>
                  </a:lnTo>
                  <a:lnTo>
                    <a:pt x="1986438" y="23965"/>
                  </a:lnTo>
                  <a:lnTo>
                    <a:pt x="1939785" y="31197"/>
                  </a:lnTo>
                  <a:lnTo>
                    <a:pt x="1893443" y="39353"/>
                  </a:lnTo>
                  <a:lnTo>
                    <a:pt x="1847422" y="48422"/>
                  </a:lnTo>
                  <a:lnTo>
                    <a:pt x="1801730" y="58395"/>
                  </a:lnTo>
                  <a:lnTo>
                    <a:pt x="1756379" y="69262"/>
                  </a:lnTo>
                  <a:lnTo>
                    <a:pt x="1711377" y="81013"/>
                  </a:lnTo>
                  <a:lnTo>
                    <a:pt x="1666735" y="93639"/>
                  </a:lnTo>
                  <a:lnTo>
                    <a:pt x="1622462" y="107130"/>
                  </a:lnTo>
                  <a:lnTo>
                    <a:pt x="1578567" y="121476"/>
                  </a:lnTo>
                  <a:lnTo>
                    <a:pt x="1535060" y="136667"/>
                  </a:lnTo>
                  <a:lnTo>
                    <a:pt x="1491952" y="152695"/>
                  </a:lnTo>
                  <a:lnTo>
                    <a:pt x="1449252" y="169548"/>
                  </a:lnTo>
                  <a:lnTo>
                    <a:pt x="1406969" y="187217"/>
                  </a:lnTo>
                  <a:lnTo>
                    <a:pt x="1365113" y="205693"/>
                  </a:lnTo>
                  <a:lnTo>
                    <a:pt x="1323694" y="224967"/>
                  </a:lnTo>
                  <a:lnTo>
                    <a:pt x="1282722" y="245027"/>
                  </a:lnTo>
                  <a:lnTo>
                    <a:pt x="1242205" y="265865"/>
                  </a:lnTo>
                  <a:lnTo>
                    <a:pt x="1202155" y="287470"/>
                  </a:lnTo>
                  <a:lnTo>
                    <a:pt x="1162580" y="309834"/>
                  </a:lnTo>
                  <a:lnTo>
                    <a:pt x="1123491" y="332946"/>
                  </a:lnTo>
                  <a:lnTo>
                    <a:pt x="1084897" y="356797"/>
                  </a:lnTo>
                  <a:lnTo>
                    <a:pt x="1046807" y="381376"/>
                  </a:lnTo>
                  <a:lnTo>
                    <a:pt x="1009232" y="406675"/>
                  </a:lnTo>
                  <a:lnTo>
                    <a:pt x="972181" y="432684"/>
                  </a:lnTo>
                  <a:lnTo>
                    <a:pt x="935663" y="459392"/>
                  </a:lnTo>
                  <a:lnTo>
                    <a:pt x="899689" y="486790"/>
                  </a:lnTo>
                  <a:lnTo>
                    <a:pt x="864269" y="514869"/>
                  </a:lnTo>
                  <a:lnTo>
                    <a:pt x="829411" y="543619"/>
                  </a:lnTo>
                  <a:lnTo>
                    <a:pt x="795125" y="573029"/>
                  </a:lnTo>
                  <a:lnTo>
                    <a:pt x="761422" y="603091"/>
                  </a:lnTo>
                  <a:lnTo>
                    <a:pt x="728311" y="633794"/>
                  </a:lnTo>
                  <a:lnTo>
                    <a:pt x="695801" y="665129"/>
                  </a:lnTo>
                  <a:lnTo>
                    <a:pt x="663903" y="697086"/>
                  </a:lnTo>
                  <a:lnTo>
                    <a:pt x="632625" y="729656"/>
                  </a:lnTo>
                  <a:lnTo>
                    <a:pt x="601979" y="762829"/>
                  </a:lnTo>
                  <a:lnTo>
                    <a:pt x="571973" y="796594"/>
                  </a:lnTo>
                  <a:lnTo>
                    <a:pt x="542616" y="830943"/>
                  </a:lnTo>
                  <a:lnTo>
                    <a:pt x="513920" y="865865"/>
                  </a:lnTo>
                  <a:lnTo>
                    <a:pt x="485893" y="901352"/>
                  </a:lnTo>
                  <a:lnTo>
                    <a:pt x="458545" y="937392"/>
                  </a:lnTo>
                  <a:lnTo>
                    <a:pt x="431886" y="973977"/>
                  </a:lnTo>
                  <a:lnTo>
                    <a:pt x="405926" y="1011097"/>
                  </a:lnTo>
                  <a:lnTo>
                    <a:pt x="380673" y="1048741"/>
                  </a:lnTo>
                  <a:lnTo>
                    <a:pt x="356139" y="1086901"/>
                  </a:lnTo>
                  <a:lnTo>
                    <a:pt x="332332" y="1125567"/>
                  </a:lnTo>
                  <a:lnTo>
                    <a:pt x="309263" y="1164729"/>
                  </a:lnTo>
                  <a:lnTo>
                    <a:pt x="286940" y="1204377"/>
                  </a:lnTo>
                  <a:lnTo>
                    <a:pt x="265375" y="1244501"/>
                  </a:lnTo>
                  <a:lnTo>
                    <a:pt x="244575" y="1285092"/>
                  </a:lnTo>
                  <a:lnTo>
                    <a:pt x="224552" y="1326140"/>
                  </a:lnTo>
                  <a:lnTo>
                    <a:pt x="205314" y="1367636"/>
                  </a:lnTo>
                  <a:lnTo>
                    <a:pt x="186872" y="1409569"/>
                  </a:lnTo>
                  <a:lnTo>
                    <a:pt x="169235" y="1451931"/>
                  </a:lnTo>
                  <a:lnTo>
                    <a:pt x="152413" y="1494710"/>
                  </a:lnTo>
                  <a:lnTo>
                    <a:pt x="136416" y="1537898"/>
                  </a:lnTo>
                  <a:lnTo>
                    <a:pt x="121252" y="1581485"/>
                  </a:lnTo>
                  <a:lnTo>
                    <a:pt x="106933" y="1625461"/>
                  </a:lnTo>
                  <a:lnTo>
                    <a:pt x="93467" y="1669816"/>
                  </a:lnTo>
                  <a:lnTo>
                    <a:pt x="80864" y="1714541"/>
                  </a:lnTo>
                  <a:lnTo>
                    <a:pt x="69135" y="1759626"/>
                  </a:lnTo>
                  <a:lnTo>
                    <a:pt x="58288" y="1805062"/>
                  </a:lnTo>
                  <a:lnTo>
                    <a:pt x="48333" y="1850837"/>
                  </a:lnTo>
                  <a:lnTo>
                    <a:pt x="39280" y="1896944"/>
                  </a:lnTo>
                  <a:lnTo>
                    <a:pt x="31140" y="1943372"/>
                  </a:lnTo>
                  <a:lnTo>
                    <a:pt x="23920" y="1990112"/>
                  </a:lnTo>
                  <a:lnTo>
                    <a:pt x="17632" y="2037153"/>
                  </a:lnTo>
                  <a:lnTo>
                    <a:pt x="12285" y="2084486"/>
                  </a:lnTo>
                  <a:lnTo>
                    <a:pt x="7888" y="2132101"/>
                  </a:lnTo>
                  <a:lnTo>
                    <a:pt x="4451" y="2179989"/>
                  </a:lnTo>
                  <a:lnTo>
                    <a:pt x="1985" y="2228140"/>
                  </a:lnTo>
                  <a:lnTo>
                    <a:pt x="497" y="2276544"/>
                  </a:lnTo>
                  <a:lnTo>
                    <a:pt x="0" y="2325192"/>
                  </a:lnTo>
                  <a:lnTo>
                    <a:pt x="497" y="2373839"/>
                  </a:lnTo>
                  <a:lnTo>
                    <a:pt x="1985" y="2422243"/>
                  </a:lnTo>
                  <a:lnTo>
                    <a:pt x="4451" y="2470394"/>
                  </a:lnTo>
                  <a:lnTo>
                    <a:pt x="7888" y="2518282"/>
                  </a:lnTo>
                  <a:lnTo>
                    <a:pt x="12285" y="2565898"/>
                  </a:lnTo>
                  <a:lnTo>
                    <a:pt x="17632" y="2613231"/>
                  </a:lnTo>
                  <a:lnTo>
                    <a:pt x="23920" y="2660272"/>
                  </a:lnTo>
                  <a:lnTo>
                    <a:pt x="31140" y="2707011"/>
                  </a:lnTo>
                  <a:lnTo>
                    <a:pt x="39280" y="2753439"/>
                  </a:lnTo>
                  <a:lnTo>
                    <a:pt x="48333" y="2799546"/>
                  </a:lnTo>
                  <a:lnTo>
                    <a:pt x="58288" y="2845322"/>
                  </a:lnTo>
                  <a:lnTo>
                    <a:pt x="69135" y="2890757"/>
                  </a:lnTo>
                  <a:lnTo>
                    <a:pt x="80864" y="2935842"/>
                  </a:lnTo>
                  <a:lnTo>
                    <a:pt x="93467" y="2980567"/>
                  </a:lnTo>
                  <a:lnTo>
                    <a:pt x="106933" y="3024923"/>
                  </a:lnTo>
                  <a:lnTo>
                    <a:pt x="121252" y="3068899"/>
                  </a:lnTo>
                  <a:lnTo>
                    <a:pt x="136416" y="3112485"/>
                  </a:lnTo>
                  <a:lnTo>
                    <a:pt x="152413" y="3155673"/>
                  </a:lnTo>
                  <a:lnTo>
                    <a:pt x="169235" y="3198453"/>
                  </a:lnTo>
                  <a:lnTo>
                    <a:pt x="186872" y="3240814"/>
                  </a:lnTo>
                  <a:lnTo>
                    <a:pt x="205314" y="3282747"/>
                  </a:lnTo>
                  <a:lnTo>
                    <a:pt x="224552" y="3324243"/>
                  </a:lnTo>
                  <a:lnTo>
                    <a:pt x="244575" y="3365291"/>
                  </a:lnTo>
                  <a:lnTo>
                    <a:pt x="265375" y="3405882"/>
                  </a:lnTo>
                  <a:lnTo>
                    <a:pt x="286940" y="3446007"/>
                  </a:lnTo>
                  <a:lnTo>
                    <a:pt x="309263" y="3485655"/>
                  </a:lnTo>
                  <a:lnTo>
                    <a:pt x="332332" y="3524816"/>
                  </a:lnTo>
                  <a:lnTo>
                    <a:pt x="356139" y="3563482"/>
                  </a:lnTo>
                  <a:lnTo>
                    <a:pt x="380673" y="3601642"/>
                  </a:lnTo>
                  <a:lnTo>
                    <a:pt x="405926" y="3639287"/>
                  </a:lnTo>
                  <a:lnTo>
                    <a:pt x="431886" y="3676406"/>
                  </a:lnTo>
                  <a:lnTo>
                    <a:pt x="458545" y="3712991"/>
                  </a:lnTo>
                  <a:lnTo>
                    <a:pt x="485893" y="3749032"/>
                  </a:lnTo>
                  <a:lnTo>
                    <a:pt x="513920" y="3784518"/>
                  </a:lnTo>
                  <a:lnTo>
                    <a:pt x="542616" y="3819440"/>
                  </a:lnTo>
                  <a:lnTo>
                    <a:pt x="571973" y="3853789"/>
                  </a:lnTo>
                  <a:lnTo>
                    <a:pt x="601979" y="3887555"/>
                  </a:lnTo>
                  <a:lnTo>
                    <a:pt x="632625" y="3920727"/>
                  </a:lnTo>
                  <a:lnTo>
                    <a:pt x="663903" y="3953297"/>
                  </a:lnTo>
                  <a:lnTo>
                    <a:pt x="695801" y="3985254"/>
                  </a:lnTo>
                  <a:lnTo>
                    <a:pt x="728311" y="4016589"/>
                  </a:lnTo>
                  <a:lnTo>
                    <a:pt x="761422" y="4047293"/>
                  </a:lnTo>
                  <a:lnTo>
                    <a:pt x="795125" y="4077354"/>
                  </a:lnTo>
                  <a:lnTo>
                    <a:pt x="829411" y="4106765"/>
                  </a:lnTo>
                  <a:lnTo>
                    <a:pt x="864269" y="4135514"/>
                  </a:lnTo>
                  <a:lnTo>
                    <a:pt x="899689" y="4163593"/>
                  </a:lnTo>
                  <a:lnTo>
                    <a:pt x="935663" y="4190991"/>
                  </a:lnTo>
                  <a:lnTo>
                    <a:pt x="972181" y="4217700"/>
                  </a:lnTo>
                  <a:lnTo>
                    <a:pt x="1009232" y="4243708"/>
                  </a:lnTo>
                  <a:lnTo>
                    <a:pt x="1046807" y="4269007"/>
                  </a:lnTo>
                  <a:lnTo>
                    <a:pt x="1084897" y="4293587"/>
                  </a:lnTo>
                  <a:lnTo>
                    <a:pt x="1123491" y="4317437"/>
                  </a:lnTo>
                  <a:lnTo>
                    <a:pt x="1162580" y="4340549"/>
                  </a:lnTo>
                  <a:lnTo>
                    <a:pt x="1202155" y="4362913"/>
                  </a:lnTo>
                  <a:lnTo>
                    <a:pt x="1242205" y="4384519"/>
                  </a:lnTo>
                  <a:lnTo>
                    <a:pt x="1282722" y="4405357"/>
                  </a:lnTo>
                  <a:lnTo>
                    <a:pt x="1323694" y="4425417"/>
                  </a:lnTo>
                  <a:lnTo>
                    <a:pt x="1365113" y="4444690"/>
                  </a:lnTo>
                  <a:lnTo>
                    <a:pt x="1406969" y="4463166"/>
                  </a:lnTo>
                  <a:lnTo>
                    <a:pt x="1449252" y="4480836"/>
                  </a:lnTo>
                  <a:lnTo>
                    <a:pt x="1491952" y="4497689"/>
                  </a:lnTo>
                  <a:lnTo>
                    <a:pt x="1535060" y="4513716"/>
                  </a:lnTo>
                  <a:lnTo>
                    <a:pt x="1578567" y="4528907"/>
                  </a:lnTo>
                  <a:lnTo>
                    <a:pt x="1622462" y="4543253"/>
                  </a:lnTo>
                  <a:lnTo>
                    <a:pt x="1666735" y="4556744"/>
                  </a:lnTo>
                  <a:lnTo>
                    <a:pt x="1711377" y="4569370"/>
                  </a:lnTo>
                  <a:lnTo>
                    <a:pt x="1756379" y="4581121"/>
                  </a:lnTo>
                  <a:lnTo>
                    <a:pt x="1801730" y="4591988"/>
                  </a:lnTo>
                  <a:lnTo>
                    <a:pt x="1847422" y="4601961"/>
                  </a:lnTo>
                  <a:lnTo>
                    <a:pt x="1893443" y="4611030"/>
                  </a:lnTo>
                  <a:lnTo>
                    <a:pt x="1939785" y="4619186"/>
                  </a:lnTo>
                  <a:lnTo>
                    <a:pt x="1986438" y="4626419"/>
                  </a:lnTo>
                  <a:lnTo>
                    <a:pt x="2033393" y="4632719"/>
                  </a:lnTo>
                  <a:lnTo>
                    <a:pt x="2080638" y="4638076"/>
                  </a:lnTo>
                  <a:lnTo>
                    <a:pt x="2128166" y="4642481"/>
                  </a:lnTo>
                  <a:lnTo>
                    <a:pt x="2175965" y="4645924"/>
                  </a:lnTo>
                  <a:lnTo>
                    <a:pt x="2224027" y="4648395"/>
                  </a:lnTo>
                  <a:lnTo>
                    <a:pt x="2272341" y="4649885"/>
                  </a:lnTo>
                  <a:lnTo>
                    <a:pt x="2320899" y="4650384"/>
                  </a:lnTo>
                  <a:close/>
                </a:path>
              </a:pathLst>
            </a:custGeom>
            <a:ln w="19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3495" y="4312919"/>
              <a:ext cx="525780" cy="161290"/>
            </a:xfrm>
            <a:custGeom>
              <a:avLst/>
              <a:gdLst/>
              <a:ahLst/>
              <a:cxnLst/>
              <a:rect l="l" t="t" r="r" b="b"/>
              <a:pathLst>
                <a:path w="525779" h="161289">
                  <a:moveTo>
                    <a:pt x="525589" y="0"/>
                  </a:moveTo>
                  <a:lnTo>
                    <a:pt x="0" y="0"/>
                  </a:lnTo>
                  <a:lnTo>
                    <a:pt x="0" y="160858"/>
                  </a:lnTo>
                  <a:lnTo>
                    <a:pt x="525589" y="160858"/>
                  </a:lnTo>
                  <a:lnTo>
                    <a:pt x="52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5300" y="3601671"/>
            <a:ext cx="2341245" cy="14224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5"/>
              </a:spcBef>
            </a:pPr>
            <a:r>
              <a:rPr sz="455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Feelings Wheel</a:t>
            </a:r>
            <a:endParaRPr sz="4550">
              <a:latin typeface="Helvetica Neue LT Pro 75 Bold"/>
              <a:cs typeface="Helvetica Neue LT Pro 75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7409" y="4234211"/>
            <a:ext cx="45021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-10" dirty="0">
                <a:latin typeface="Helvetica Neue LT Pro 75 Bold"/>
                <a:cs typeface="Helvetica Neue LT Pro 75 Bold"/>
              </a:rPr>
              <a:t>Feelings</a:t>
            </a:r>
            <a:endParaRPr sz="800">
              <a:latin typeface="Helvetica Neue LT Pro 75 Bold"/>
              <a:cs typeface="Helvetica Neue LT Pro 75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3362" y="4361618"/>
            <a:ext cx="33845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-10" dirty="0">
                <a:latin typeface="Helvetica Neue LT Pro 75 Bold"/>
                <a:cs typeface="Helvetica Neue LT Pro 75 Bold"/>
              </a:rPr>
              <a:t>Wheel</a:t>
            </a:r>
            <a:endParaRPr sz="800">
              <a:latin typeface="Helvetica Neue LT Pro 75 Bold"/>
              <a:cs typeface="Helvetica Neue LT Pro 75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7354" y="6831558"/>
            <a:ext cx="7097395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Adapted version based on the work of Dr. Gloria Wilcox, (1982). Retrieved from </a:t>
            </a:r>
            <a:r>
              <a:rPr sz="1400" spc="-10" dirty="0">
                <a:latin typeface="HelveticaNeueLT Pro 55 Roman"/>
                <a:cs typeface="HelveticaNeueLT Pro 55 Roman"/>
              </a:rPr>
              <a:t>[LINK]</a:t>
            </a:r>
            <a:endParaRPr sz="1400">
              <a:latin typeface="HelveticaNeueLT Pro 55 Roman"/>
              <a:cs typeface="HelveticaNeueLT Pro 55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569" rIns="0" bIns="0" rtlCol="0">
            <a:spAutoFit/>
          </a:bodyPr>
          <a:lstStyle/>
          <a:p>
            <a:pPr marL="1468755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DE554F"/>
                </a:solidFill>
              </a:rPr>
              <a:t>Step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2:</a:t>
            </a:r>
            <a:r>
              <a:rPr sz="2750" spc="90" dirty="0">
                <a:solidFill>
                  <a:srgbClr val="DE554F"/>
                </a:solidFill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Expanding</a:t>
            </a:r>
            <a:r>
              <a:rPr sz="2750" b="0" i="1" spc="9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emotional</a:t>
            </a:r>
            <a:r>
              <a:rPr sz="2750" b="0" i="1" spc="9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spc="-1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vocabulary</a:t>
            </a:r>
            <a:endParaRPr sz="2750">
              <a:latin typeface="Helvetica Neue LT Pro 56 Italic"/>
              <a:cs typeface="Helvetica Neue LT Pro 56 Ital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275" y="2142718"/>
            <a:ext cx="8728710" cy="4199890"/>
            <a:chOff x="934275" y="2142718"/>
            <a:chExt cx="8728710" cy="419989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75" y="2142718"/>
              <a:ext cx="8728151" cy="41996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8964" y="1292911"/>
            <a:ext cx="879475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6540" algn="l"/>
                <a:tab pos="2857500" algn="l"/>
                <a:tab pos="4371340" algn="l"/>
                <a:tab pos="4693285" algn="l"/>
                <a:tab pos="6963409" algn="l"/>
              </a:tabLst>
            </a:pPr>
            <a:r>
              <a:rPr sz="3700" spc="-10" dirty="0"/>
              <a:t>Friday</a:t>
            </a:r>
            <a:r>
              <a:rPr sz="3700" dirty="0"/>
              <a:t>	</a:t>
            </a:r>
            <a:r>
              <a:rPr sz="3700" spc="-10" dirty="0"/>
              <a:t>Night</a:t>
            </a:r>
            <a:r>
              <a:rPr sz="3700" dirty="0"/>
              <a:t>	</a:t>
            </a:r>
            <a:r>
              <a:rPr sz="3700" spc="-10" dirty="0"/>
              <a:t>Lights</a:t>
            </a:r>
            <a:r>
              <a:rPr sz="3700" dirty="0"/>
              <a:t>	</a:t>
            </a:r>
            <a:r>
              <a:rPr sz="3700" spc="-50" dirty="0"/>
              <a:t>-</a:t>
            </a:r>
            <a:r>
              <a:rPr sz="3700" dirty="0"/>
              <a:t>	</a:t>
            </a:r>
            <a:r>
              <a:rPr sz="3700" spc="-10" dirty="0"/>
              <a:t>American</a:t>
            </a:r>
            <a:r>
              <a:rPr sz="3700" dirty="0"/>
              <a:t>	</a:t>
            </a:r>
            <a:r>
              <a:rPr sz="3700" spc="-10" dirty="0"/>
              <a:t>Football</a:t>
            </a:r>
            <a:endParaRPr sz="3700"/>
          </a:p>
        </p:txBody>
      </p:sp>
      <p:sp>
        <p:nvSpPr>
          <p:cNvPr id="7" name="object 7"/>
          <p:cNvSpPr txBox="1"/>
          <p:nvPr/>
        </p:nvSpPr>
        <p:spPr>
          <a:xfrm>
            <a:off x="2136355" y="6560451"/>
            <a:ext cx="6419850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Source: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Adapted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From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Friday Night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Lights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[Television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series]. NBC;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DirecTV.</a:t>
            </a:r>
            <a:endParaRPr sz="1400">
              <a:latin typeface="HelveticaNeueLT Pro 55 Roman"/>
              <a:cs typeface="HelveticaNeueLT Pro 55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pic>
        <p:nvPicPr>
          <p:cNvPr id="9" name="Online Media 8" descr="Friday Night Lights (10/10) Movie CLIP - Agony of Defeat (2004) HD">
            <a:hlinkClick r:id="" action="ppaction://media"/>
            <a:extLst>
              <a:ext uri="{FF2B5EF4-FFF2-40B4-BE49-F238E27FC236}">
                <a16:creationId xmlns:a16="http://schemas.microsoft.com/office/drawing/2014/main" id="{4361879E-7B8E-DD76-F0B5-C6E70F7718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7938" y="2100263"/>
            <a:ext cx="8794750" cy="4242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275" y="2057095"/>
            <a:ext cx="8728710" cy="4783455"/>
            <a:chOff x="934275" y="2057095"/>
            <a:chExt cx="8728710" cy="4783455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75" y="2057095"/>
              <a:ext cx="8728151" cy="47829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1488" y="386248"/>
            <a:ext cx="71989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  <a:tabLst>
                <a:tab pos="6246495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	Optional</a:t>
            </a:r>
            <a:r>
              <a:rPr sz="1000" b="1" spc="-3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Primer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9283" y="1292911"/>
            <a:ext cx="813371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7975" algn="l"/>
                <a:tab pos="2083435" algn="l"/>
                <a:tab pos="3441065" algn="l"/>
                <a:tab pos="5875020" algn="l"/>
                <a:tab pos="7075170" algn="l"/>
              </a:tabLst>
            </a:pPr>
            <a:r>
              <a:rPr sz="3700" spc="-10" dirty="0"/>
              <a:t>Dublin</a:t>
            </a:r>
            <a:r>
              <a:rPr sz="3700" dirty="0"/>
              <a:t>	</a:t>
            </a:r>
            <a:r>
              <a:rPr sz="3700" spc="-25" dirty="0"/>
              <a:t>v.</a:t>
            </a:r>
            <a:r>
              <a:rPr sz="3700" dirty="0"/>
              <a:t>	</a:t>
            </a:r>
            <a:r>
              <a:rPr sz="3700" spc="-20" dirty="0"/>
              <a:t>Mayo</a:t>
            </a:r>
            <a:r>
              <a:rPr sz="3700" dirty="0"/>
              <a:t>	All-</a:t>
            </a:r>
            <a:r>
              <a:rPr sz="3700" spc="-10" dirty="0"/>
              <a:t>Ireland</a:t>
            </a:r>
            <a:r>
              <a:rPr sz="3700" dirty="0"/>
              <a:t>	</a:t>
            </a:r>
            <a:r>
              <a:rPr sz="3700" spc="-10" dirty="0"/>
              <a:t>Final</a:t>
            </a:r>
            <a:r>
              <a:rPr sz="3700" dirty="0"/>
              <a:t>	</a:t>
            </a:r>
            <a:r>
              <a:rPr sz="3700" spc="-20" dirty="0"/>
              <a:t>2016</a:t>
            </a:r>
            <a:endParaRPr sz="3700"/>
          </a:p>
        </p:txBody>
      </p:sp>
      <p:sp>
        <p:nvSpPr>
          <p:cNvPr id="7" name="object 7"/>
          <p:cNvSpPr txBox="1"/>
          <p:nvPr/>
        </p:nvSpPr>
        <p:spPr>
          <a:xfrm>
            <a:off x="2479649" y="287032"/>
            <a:ext cx="8212455" cy="360045"/>
          </a:xfrm>
          <a:prstGeom prst="rect">
            <a:avLst/>
          </a:prstGeom>
          <a:solidFill>
            <a:srgbClr val="DE554F"/>
          </a:solidFill>
        </p:spPr>
        <p:txBody>
          <a:bodyPr vert="horz" wrap="square" lIns="0" tIns="9588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‘Recognising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&amp;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Naming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pic>
        <p:nvPicPr>
          <p:cNvPr id="8" name="Online Media 7" descr="Dublin V Mayo 2016 All Ireland SFC Football Final">
            <a:hlinkClick r:id="" action="ppaction://media"/>
            <a:extLst>
              <a:ext uri="{FF2B5EF4-FFF2-40B4-BE49-F238E27FC236}">
                <a16:creationId xmlns:a16="http://schemas.microsoft.com/office/drawing/2014/main" id="{97C129C0-CA9B-2E4B-34CF-BE5ADCF81A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7938" y="2057095"/>
            <a:ext cx="8922545" cy="504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962</Words>
  <Application>Microsoft Macintosh PowerPoint</Application>
  <PresentationFormat>Custom</PresentationFormat>
  <Paragraphs>77</Paragraphs>
  <Slides>18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Avenir Next</vt:lpstr>
      <vt:lpstr>Helvetica Neue LT Pro 56 Italic</vt:lpstr>
      <vt:lpstr>Helvetica Neue LT Pro 75 Bold</vt:lpstr>
      <vt:lpstr>HelveticaNeueLT Pro 55 Roman</vt:lpstr>
      <vt:lpstr>HelveticaNeueLT Pro 95 Blk</vt:lpstr>
      <vt:lpstr>Office Theme</vt:lpstr>
      <vt:lpstr>PowerPoint Presentation</vt:lpstr>
      <vt:lpstr>Identify the Emotions</vt:lpstr>
      <vt:lpstr>Identify the Emotions</vt:lpstr>
      <vt:lpstr>PowerPoint Presentation</vt:lpstr>
      <vt:lpstr>“Having emotions is helpful”</vt:lpstr>
      <vt:lpstr>Step 1: Understanding the role of emotions Option 2: Group activity – draw, talk, write &amp; share</vt:lpstr>
      <vt:lpstr>Step 2: Expanding emotional vocabulary</vt:lpstr>
      <vt:lpstr>Friday Night Lights - American Football</vt:lpstr>
      <vt:lpstr>Dublin v. Mayo All-Ireland Final 2016</vt:lpstr>
      <vt:lpstr>Katie Taylor Wins Olympic Gold</vt:lpstr>
      <vt:lpstr>Inside Out - Guessing the Feelings</vt:lpstr>
      <vt:lpstr>Sam is Angry at Ted Lasso</vt:lpstr>
      <vt:lpstr>Feelings Wheel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design1</cp:lastModifiedBy>
  <cp:revision>3</cp:revision>
  <dcterms:created xsi:type="dcterms:W3CDTF">2024-12-06T15:45:07Z</dcterms:created>
  <dcterms:modified xsi:type="dcterms:W3CDTF">2024-12-06T16:37:40Z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</Properties>
</file>