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357" y="1241271"/>
            <a:ext cx="92346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136860"/>
            <a:ext cx="6648450" cy="4751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3H0zEYDqV3U?feature=oembed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4GIFukn6Q20?feature=oembed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OOd-wlMMRg?feature=oembed" TargetMode="Externa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26ylqdGkd_g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2276" y="386248"/>
            <a:ext cx="536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5" name="object 5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F8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9919" y="2976004"/>
              <a:ext cx="5327649" cy="335280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718003" y="325120"/>
            <a:ext cx="1428115" cy="302895"/>
          </a:xfrm>
          <a:custGeom>
            <a:avLst/>
            <a:gdLst/>
            <a:ahLst/>
            <a:cxnLst/>
            <a:rect l="l" t="t" r="r" b="b"/>
            <a:pathLst>
              <a:path w="1428115" h="302895">
                <a:moveTo>
                  <a:pt x="1428000" y="0"/>
                </a:moveTo>
                <a:lnTo>
                  <a:pt x="0" y="0"/>
                </a:lnTo>
                <a:lnTo>
                  <a:pt x="0" y="302374"/>
                </a:lnTo>
                <a:lnTo>
                  <a:pt x="1428000" y="302374"/>
                </a:lnTo>
                <a:lnTo>
                  <a:pt x="1428000" y="0"/>
                </a:lnTo>
                <a:close/>
              </a:path>
            </a:pathLst>
          </a:custGeom>
          <a:solidFill>
            <a:srgbClr val="DE5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8669" y="1345944"/>
            <a:ext cx="7454900" cy="155511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4900" dirty="0"/>
              <a:t>Managing</a:t>
            </a:r>
            <a:r>
              <a:rPr sz="4900" spc="5" dirty="0"/>
              <a:t> </a:t>
            </a:r>
            <a:r>
              <a:rPr sz="4900" spc="-10" dirty="0"/>
              <a:t>Emotions</a:t>
            </a:r>
            <a:endParaRPr sz="490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3,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spc="-50" dirty="0">
                <a:solidFill>
                  <a:srgbClr val="DE554F"/>
                </a:solidFill>
              </a:rPr>
              <a:t>2</a:t>
            </a:r>
            <a:endParaRPr sz="2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0305" y="4986959"/>
            <a:ext cx="192595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b="1" dirty="0">
                <a:latin typeface="Helvetica Neue LT Pro 75 Bold"/>
                <a:cs typeface="Helvetica Neue LT Pro 75 Bold"/>
              </a:rPr>
              <a:t>Fuel</a:t>
            </a:r>
            <a:r>
              <a:rPr sz="3150" b="1" spc="60" dirty="0">
                <a:latin typeface="Helvetica Neue LT Pro 75 Bold"/>
                <a:cs typeface="Helvetica Neue LT Pro 75 Bold"/>
              </a:rPr>
              <a:t> </a:t>
            </a:r>
            <a:r>
              <a:rPr sz="3150" b="1" spc="-10" dirty="0">
                <a:latin typeface="Helvetica Neue LT Pro 75 Bold"/>
                <a:cs typeface="Helvetica Neue LT Pro 75 Bold"/>
              </a:rPr>
              <a:t>Light</a:t>
            </a:r>
            <a:endParaRPr sz="3150">
              <a:latin typeface="Helvetica Neue LT Pro 75 Bold"/>
              <a:cs typeface="Helvetica Neue LT Pro 75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8523" y="2577350"/>
            <a:ext cx="2084070" cy="1790700"/>
          </a:xfrm>
          <a:custGeom>
            <a:avLst/>
            <a:gdLst/>
            <a:ahLst/>
            <a:cxnLst/>
            <a:rect l="l" t="t" r="r" b="b"/>
            <a:pathLst>
              <a:path w="2084070" h="1790700">
                <a:moveTo>
                  <a:pt x="1824543" y="1778000"/>
                </a:moveTo>
                <a:lnTo>
                  <a:pt x="1591453" y="1778000"/>
                </a:lnTo>
                <a:lnTo>
                  <a:pt x="1611822" y="1790700"/>
                </a:lnTo>
                <a:lnTo>
                  <a:pt x="1814319" y="1790700"/>
                </a:lnTo>
                <a:lnTo>
                  <a:pt x="1824543" y="1778000"/>
                </a:lnTo>
                <a:close/>
              </a:path>
              <a:path w="2084070" h="1790700">
                <a:moveTo>
                  <a:pt x="982577" y="1079500"/>
                </a:moveTo>
                <a:lnTo>
                  <a:pt x="360214" y="1079500"/>
                </a:lnTo>
                <a:lnTo>
                  <a:pt x="360214" y="1435100"/>
                </a:lnTo>
                <a:lnTo>
                  <a:pt x="257166" y="1498600"/>
                </a:lnTo>
                <a:lnTo>
                  <a:pt x="230413" y="1524000"/>
                </a:lnTo>
                <a:lnTo>
                  <a:pt x="210254" y="1549400"/>
                </a:lnTo>
                <a:lnTo>
                  <a:pt x="197535" y="1574800"/>
                </a:lnTo>
                <a:lnTo>
                  <a:pt x="193107" y="1600200"/>
                </a:lnTo>
                <a:lnTo>
                  <a:pt x="193107" y="1778000"/>
                </a:lnTo>
                <a:lnTo>
                  <a:pt x="1149709" y="1778000"/>
                </a:lnTo>
                <a:lnTo>
                  <a:pt x="1149709" y="1600200"/>
                </a:lnTo>
                <a:lnTo>
                  <a:pt x="1132556" y="1549400"/>
                </a:lnTo>
                <a:lnTo>
                  <a:pt x="1085638" y="1498600"/>
                </a:lnTo>
                <a:lnTo>
                  <a:pt x="982577" y="1435100"/>
                </a:lnTo>
                <a:lnTo>
                  <a:pt x="982577" y="1079500"/>
                </a:lnTo>
                <a:close/>
              </a:path>
              <a:path w="2084070" h="1790700">
                <a:moveTo>
                  <a:pt x="1520460" y="1435100"/>
                </a:moveTo>
                <a:lnTo>
                  <a:pt x="1389904" y="1435100"/>
                </a:lnTo>
                <a:lnTo>
                  <a:pt x="1389244" y="1460500"/>
                </a:lnTo>
                <a:lnTo>
                  <a:pt x="1388332" y="1473200"/>
                </a:lnTo>
                <a:lnTo>
                  <a:pt x="1388277" y="1485900"/>
                </a:lnTo>
                <a:lnTo>
                  <a:pt x="1389010" y="1511300"/>
                </a:lnTo>
                <a:lnTo>
                  <a:pt x="1390463" y="1524000"/>
                </a:lnTo>
                <a:lnTo>
                  <a:pt x="1392827" y="1549400"/>
                </a:lnTo>
                <a:lnTo>
                  <a:pt x="1396289" y="1562100"/>
                </a:lnTo>
                <a:lnTo>
                  <a:pt x="1400975" y="1587500"/>
                </a:lnTo>
                <a:lnTo>
                  <a:pt x="1407011" y="1600200"/>
                </a:lnTo>
                <a:lnTo>
                  <a:pt x="1414482" y="1625600"/>
                </a:lnTo>
                <a:lnTo>
                  <a:pt x="1423529" y="1651000"/>
                </a:lnTo>
                <a:lnTo>
                  <a:pt x="1434245" y="1663700"/>
                </a:lnTo>
                <a:lnTo>
                  <a:pt x="1446724" y="1676400"/>
                </a:lnTo>
                <a:lnTo>
                  <a:pt x="1460912" y="1701800"/>
                </a:lnTo>
                <a:lnTo>
                  <a:pt x="1493828" y="1727200"/>
                </a:lnTo>
                <a:lnTo>
                  <a:pt x="1531260" y="1752600"/>
                </a:lnTo>
                <a:lnTo>
                  <a:pt x="1571146" y="1778000"/>
                </a:lnTo>
                <a:lnTo>
                  <a:pt x="1854775" y="1778000"/>
                </a:lnTo>
                <a:lnTo>
                  <a:pt x="1881039" y="1765300"/>
                </a:lnTo>
                <a:lnTo>
                  <a:pt x="1887249" y="1765300"/>
                </a:lnTo>
                <a:lnTo>
                  <a:pt x="1893599" y="1752600"/>
                </a:lnTo>
                <a:lnTo>
                  <a:pt x="1912141" y="1752600"/>
                </a:lnTo>
                <a:lnTo>
                  <a:pt x="1947019" y="1727200"/>
                </a:lnTo>
                <a:lnTo>
                  <a:pt x="1978379" y="1701800"/>
                </a:lnTo>
                <a:lnTo>
                  <a:pt x="2005922" y="1663700"/>
                </a:lnTo>
                <a:lnTo>
                  <a:pt x="1659584" y="1663700"/>
                </a:lnTo>
                <a:lnTo>
                  <a:pt x="1646616" y="1651000"/>
                </a:lnTo>
                <a:lnTo>
                  <a:pt x="1622352" y="1651000"/>
                </a:lnTo>
                <a:lnTo>
                  <a:pt x="1611213" y="1638300"/>
                </a:lnTo>
                <a:lnTo>
                  <a:pt x="1591021" y="1638300"/>
                </a:lnTo>
                <a:lnTo>
                  <a:pt x="1582051" y="1625600"/>
                </a:lnTo>
                <a:lnTo>
                  <a:pt x="1573713" y="1625600"/>
                </a:lnTo>
                <a:lnTo>
                  <a:pt x="1566034" y="1612900"/>
                </a:lnTo>
                <a:lnTo>
                  <a:pt x="1559043" y="1600200"/>
                </a:lnTo>
                <a:lnTo>
                  <a:pt x="1552716" y="1600200"/>
                </a:lnTo>
                <a:lnTo>
                  <a:pt x="1546898" y="1587500"/>
                </a:lnTo>
                <a:lnTo>
                  <a:pt x="1533048" y="1549400"/>
                </a:lnTo>
                <a:lnTo>
                  <a:pt x="1524588" y="1511300"/>
                </a:lnTo>
                <a:lnTo>
                  <a:pt x="1521002" y="1473200"/>
                </a:lnTo>
                <a:lnTo>
                  <a:pt x="1520790" y="1460500"/>
                </a:lnTo>
                <a:lnTo>
                  <a:pt x="1520460" y="1435100"/>
                </a:lnTo>
                <a:close/>
              </a:path>
              <a:path w="2084070" h="1790700">
                <a:moveTo>
                  <a:pt x="1757963" y="838200"/>
                </a:moveTo>
                <a:lnTo>
                  <a:pt x="1680698" y="838200"/>
                </a:lnTo>
                <a:lnTo>
                  <a:pt x="1681445" y="850900"/>
                </a:lnTo>
                <a:lnTo>
                  <a:pt x="1683289" y="863600"/>
                </a:lnTo>
                <a:lnTo>
                  <a:pt x="1685735" y="889000"/>
                </a:lnTo>
                <a:lnTo>
                  <a:pt x="1688728" y="901700"/>
                </a:lnTo>
                <a:lnTo>
                  <a:pt x="1692215" y="927100"/>
                </a:lnTo>
                <a:lnTo>
                  <a:pt x="1696210" y="939800"/>
                </a:lnTo>
                <a:lnTo>
                  <a:pt x="1700716" y="952500"/>
                </a:lnTo>
                <a:lnTo>
                  <a:pt x="1705743" y="977900"/>
                </a:lnTo>
                <a:lnTo>
                  <a:pt x="1711303" y="990600"/>
                </a:lnTo>
                <a:lnTo>
                  <a:pt x="1717516" y="1003300"/>
                </a:lnTo>
                <a:lnTo>
                  <a:pt x="1724300" y="1016000"/>
                </a:lnTo>
                <a:lnTo>
                  <a:pt x="1731643" y="1041400"/>
                </a:lnTo>
                <a:lnTo>
                  <a:pt x="1739535" y="1054100"/>
                </a:lnTo>
                <a:lnTo>
                  <a:pt x="1756985" y="1079500"/>
                </a:lnTo>
                <a:lnTo>
                  <a:pt x="1776676" y="1117600"/>
                </a:lnTo>
                <a:lnTo>
                  <a:pt x="1798682" y="1143000"/>
                </a:lnTo>
                <a:lnTo>
                  <a:pt x="1823076" y="1168400"/>
                </a:lnTo>
                <a:lnTo>
                  <a:pt x="1829451" y="1181100"/>
                </a:lnTo>
                <a:lnTo>
                  <a:pt x="1836003" y="1181100"/>
                </a:lnTo>
                <a:lnTo>
                  <a:pt x="1842676" y="1193800"/>
                </a:lnTo>
                <a:lnTo>
                  <a:pt x="1849416" y="1193800"/>
                </a:lnTo>
                <a:lnTo>
                  <a:pt x="1860071" y="1206500"/>
                </a:lnTo>
                <a:lnTo>
                  <a:pt x="1863474" y="1206500"/>
                </a:lnTo>
                <a:lnTo>
                  <a:pt x="1867107" y="1219200"/>
                </a:lnTo>
                <a:lnTo>
                  <a:pt x="1870332" y="1219200"/>
                </a:lnTo>
                <a:lnTo>
                  <a:pt x="1879850" y="1231900"/>
                </a:lnTo>
                <a:lnTo>
                  <a:pt x="1889014" y="1244600"/>
                </a:lnTo>
                <a:lnTo>
                  <a:pt x="1897664" y="1257300"/>
                </a:lnTo>
                <a:lnTo>
                  <a:pt x="1905638" y="1270000"/>
                </a:lnTo>
                <a:lnTo>
                  <a:pt x="1913309" y="1270000"/>
                </a:lnTo>
                <a:lnTo>
                  <a:pt x="1920155" y="1282700"/>
                </a:lnTo>
                <a:lnTo>
                  <a:pt x="1923622" y="1295400"/>
                </a:lnTo>
                <a:lnTo>
                  <a:pt x="1932588" y="1308100"/>
                </a:lnTo>
                <a:lnTo>
                  <a:pt x="1946409" y="1346200"/>
                </a:lnTo>
                <a:lnTo>
                  <a:pt x="1954659" y="1397000"/>
                </a:lnTo>
                <a:lnTo>
                  <a:pt x="1956883" y="1422400"/>
                </a:lnTo>
                <a:lnTo>
                  <a:pt x="1956488" y="1447800"/>
                </a:lnTo>
                <a:lnTo>
                  <a:pt x="1939882" y="1524000"/>
                </a:lnTo>
                <a:lnTo>
                  <a:pt x="1915956" y="1574800"/>
                </a:lnTo>
                <a:lnTo>
                  <a:pt x="1882987" y="1612900"/>
                </a:lnTo>
                <a:lnTo>
                  <a:pt x="1842100" y="1638300"/>
                </a:lnTo>
                <a:lnTo>
                  <a:pt x="1830823" y="1638300"/>
                </a:lnTo>
                <a:lnTo>
                  <a:pt x="1826937" y="1651000"/>
                </a:lnTo>
                <a:lnTo>
                  <a:pt x="1794996" y="1651000"/>
                </a:lnTo>
                <a:lnTo>
                  <a:pt x="1788799" y="1663700"/>
                </a:lnTo>
                <a:lnTo>
                  <a:pt x="2005922" y="1663700"/>
                </a:lnTo>
                <a:lnTo>
                  <a:pt x="2029349" y="1638300"/>
                </a:lnTo>
                <a:lnTo>
                  <a:pt x="2039522" y="1612900"/>
                </a:lnTo>
                <a:lnTo>
                  <a:pt x="2042646" y="1612900"/>
                </a:lnTo>
                <a:lnTo>
                  <a:pt x="2045453" y="1600200"/>
                </a:lnTo>
                <a:lnTo>
                  <a:pt x="2049822" y="1600200"/>
                </a:lnTo>
                <a:lnTo>
                  <a:pt x="2051358" y="1587500"/>
                </a:lnTo>
                <a:lnTo>
                  <a:pt x="2056349" y="1587500"/>
                </a:lnTo>
                <a:lnTo>
                  <a:pt x="2058699" y="1574800"/>
                </a:lnTo>
                <a:lnTo>
                  <a:pt x="2061429" y="1574800"/>
                </a:lnTo>
                <a:lnTo>
                  <a:pt x="2069255" y="1549400"/>
                </a:lnTo>
                <a:lnTo>
                  <a:pt x="2074066" y="1524000"/>
                </a:lnTo>
                <a:lnTo>
                  <a:pt x="2077933" y="1511300"/>
                </a:lnTo>
                <a:lnTo>
                  <a:pt x="2080975" y="1485900"/>
                </a:lnTo>
                <a:lnTo>
                  <a:pt x="2083566" y="1435100"/>
                </a:lnTo>
                <a:lnTo>
                  <a:pt x="2079380" y="1384300"/>
                </a:lnTo>
                <a:lnTo>
                  <a:pt x="2068730" y="1333500"/>
                </a:lnTo>
                <a:lnTo>
                  <a:pt x="2051928" y="1295400"/>
                </a:lnTo>
                <a:lnTo>
                  <a:pt x="2029287" y="1244600"/>
                </a:lnTo>
                <a:lnTo>
                  <a:pt x="2001117" y="1206500"/>
                </a:lnTo>
                <a:lnTo>
                  <a:pt x="1989449" y="1181100"/>
                </a:lnTo>
                <a:lnTo>
                  <a:pt x="1977054" y="1168400"/>
                </a:lnTo>
                <a:lnTo>
                  <a:pt x="1964102" y="1155700"/>
                </a:lnTo>
                <a:lnTo>
                  <a:pt x="1950762" y="1143000"/>
                </a:lnTo>
                <a:lnTo>
                  <a:pt x="1941389" y="1143000"/>
                </a:lnTo>
                <a:lnTo>
                  <a:pt x="1936690" y="1130300"/>
                </a:lnTo>
                <a:lnTo>
                  <a:pt x="1922796" y="1117600"/>
                </a:lnTo>
                <a:lnTo>
                  <a:pt x="1911422" y="1117600"/>
                </a:lnTo>
                <a:lnTo>
                  <a:pt x="1905832" y="1104900"/>
                </a:lnTo>
                <a:lnTo>
                  <a:pt x="1900381" y="1104900"/>
                </a:lnTo>
                <a:lnTo>
                  <a:pt x="1879313" y="1079500"/>
                </a:lnTo>
                <a:lnTo>
                  <a:pt x="1859614" y="1054100"/>
                </a:lnTo>
                <a:lnTo>
                  <a:pt x="1841391" y="1041400"/>
                </a:lnTo>
                <a:lnTo>
                  <a:pt x="1824752" y="1016000"/>
                </a:lnTo>
                <a:lnTo>
                  <a:pt x="1817026" y="1003300"/>
                </a:lnTo>
                <a:lnTo>
                  <a:pt x="1809711" y="990600"/>
                </a:lnTo>
                <a:lnTo>
                  <a:pt x="1802798" y="965200"/>
                </a:lnTo>
                <a:lnTo>
                  <a:pt x="1796279" y="952500"/>
                </a:lnTo>
                <a:lnTo>
                  <a:pt x="1778877" y="914400"/>
                </a:lnTo>
                <a:lnTo>
                  <a:pt x="1765189" y="876300"/>
                </a:lnTo>
                <a:lnTo>
                  <a:pt x="1761396" y="850900"/>
                </a:lnTo>
                <a:lnTo>
                  <a:pt x="1757963" y="838200"/>
                </a:lnTo>
                <a:close/>
              </a:path>
              <a:path w="2084070" h="1790700">
                <a:moveTo>
                  <a:pt x="1515088" y="1384300"/>
                </a:moveTo>
                <a:lnTo>
                  <a:pt x="1386699" y="1384300"/>
                </a:lnTo>
                <a:lnTo>
                  <a:pt x="1388609" y="1397000"/>
                </a:lnTo>
                <a:lnTo>
                  <a:pt x="1388939" y="1409700"/>
                </a:lnTo>
                <a:lnTo>
                  <a:pt x="1389828" y="1409700"/>
                </a:lnTo>
                <a:lnTo>
                  <a:pt x="1390285" y="1422400"/>
                </a:lnTo>
                <a:lnTo>
                  <a:pt x="1390590" y="1435100"/>
                </a:lnTo>
                <a:lnTo>
                  <a:pt x="1520181" y="1435100"/>
                </a:lnTo>
                <a:lnTo>
                  <a:pt x="1520422" y="1422400"/>
                </a:lnTo>
                <a:lnTo>
                  <a:pt x="1519647" y="1422400"/>
                </a:lnTo>
                <a:lnTo>
                  <a:pt x="1517539" y="1397000"/>
                </a:lnTo>
                <a:lnTo>
                  <a:pt x="1516777" y="1397000"/>
                </a:lnTo>
                <a:lnTo>
                  <a:pt x="1515088" y="1384300"/>
                </a:lnTo>
                <a:close/>
              </a:path>
              <a:path w="2084070" h="1790700">
                <a:moveTo>
                  <a:pt x="1231296" y="1155700"/>
                </a:moveTo>
                <a:lnTo>
                  <a:pt x="1137581" y="1155700"/>
                </a:lnTo>
                <a:lnTo>
                  <a:pt x="1138787" y="1231900"/>
                </a:lnTo>
                <a:lnTo>
                  <a:pt x="1191984" y="1231900"/>
                </a:lnTo>
                <a:lnTo>
                  <a:pt x="1199595" y="1244600"/>
                </a:lnTo>
                <a:lnTo>
                  <a:pt x="1229424" y="1244600"/>
                </a:lnTo>
                <a:lnTo>
                  <a:pt x="1243890" y="1257300"/>
                </a:lnTo>
                <a:lnTo>
                  <a:pt x="1257977" y="1257300"/>
                </a:lnTo>
                <a:lnTo>
                  <a:pt x="1284829" y="1270000"/>
                </a:lnTo>
                <a:lnTo>
                  <a:pt x="1309424" y="1282700"/>
                </a:lnTo>
                <a:lnTo>
                  <a:pt x="1331257" y="1295400"/>
                </a:lnTo>
                <a:lnTo>
                  <a:pt x="1349823" y="1320800"/>
                </a:lnTo>
                <a:lnTo>
                  <a:pt x="1357737" y="1320800"/>
                </a:lnTo>
                <a:lnTo>
                  <a:pt x="1376239" y="1358900"/>
                </a:lnTo>
                <a:lnTo>
                  <a:pt x="1384000" y="1384300"/>
                </a:lnTo>
                <a:lnTo>
                  <a:pt x="1513856" y="1384300"/>
                </a:lnTo>
                <a:lnTo>
                  <a:pt x="1508824" y="1358900"/>
                </a:lnTo>
                <a:lnTo>
                  <a:pt x="1502344" y="1346200"/>
                </a:lnTo>
                <a:lnTo>
                  <a:pt x="1494254" y="1320800"/>
                </a:lnTo>
                <a:lnTo>
                  <a:pt x="1484392" y="1308100"/>
                </a:lnTo>
                <a:lnTo>
                  <a:pt x="1472842" y="1282700"/>
                </a:lnTo>
                <a:lnTo>
                  <a:pt x="1459849" y="1270000"/>
                </a:lnTo>
                <a:lnTo>
                  <a:pt x="1430087" y="1244600"/>
                </a:lnTo>
                <a:lnTo>
                  <a:pt x="1396684" y="1219200"/>
                </a:lnTo>
                <a:lnTo>
                  <a:pt x="1361062" y="1193800"/>
                </a:lnTo>
                <a:lnTo>
                  <a:pt x="1342802" y="1193800"/>
                </a:lnTo>
                <a:lnTo>
                  <a:pt x="1324358" y="1181100"/>
                </a:lnTo>
                <a:lnTo>
                  <a:pt x="1305797" y="1181100"/>
                </a:lnTo>
                <a:lnTo>
                  <a:pt x="1287187" y="1168400"/>
                </a:lnTo>
                <a:lnTo>
                  <a:pt x="1249914" y="1168400"/>
                </a:lnTo>
                <a:lnTo>
                  <a:pt x="1231296" y="1155700"/>
                </a:lnTo>
                <a:close/>
              </a:path>
              <a:path w="2084070" h="1790700">
                <a:moveTo>
                  <a:pt x="1059620" y="1104900"/>
                </a:moveTo>
                <a:lnTo>
                  <a:pt x="1028691" y="1104900"/>
                </a:lnTo>
                <a:lnTo>
                  <a:pt x="1028691" y="1282700"/>
                </a:lnTo>
                <a:lnTo>
                  <a:pt x="1059620" y="1282700"/>
                </a:lnTo>
                <a:lnTo>
                  <a:pt x="1079513" y="1270000"/>
                </a:lnTo>
                <a:lnTo>
                  <a:pt x="1092925" y="1244600"/>
                </a:lnTo>
                <a:lnTo>
                  <a:pt x="1097842" y="1219200"/>
                </a:lnTo>
                <a:lnTo>
                  <a:pt x="1097842" y="1155700"/>
                </a:lnTo>
                <a:lnTo>
                  <a:pt x="1092925" y="1143000"/>
                </a:lnTo>
                <a:lnTo>
                  <a:pt x="1079513" y="1117600"/>
                </a:lnTo>
                <a:lnTo>
                  <a:pt x="1059620" y="1104900"/>
                </a:lnTo>
                <a:close/>
              </a:path>
              <a:path w="2084070" h="1790700">
                <a:moveTo>
                  <a:pt x="1064746" y="38100"/>
                </a:moveTo>
                <a:lnTo>
                  <a:pt x="264711" y="38100"/>
                </a:lnTo>
                <a:lnTo>
                  <a:pt x="161319" y="63500"/>
                </a:lnTo>
                <a:lnTo>
                  <a:pt x="118560" y="88900"/>
                </a:lnTo>
                <a:lnTo>
                  <a:pt x="81040" y="101600"/>
                </a:lnTo>
                <a:lnTo>
                  <a:pt x="49713" y="139700"/>
                </a:lnTo>
                <a:lnTo>
                  <a:pt x="25532" y="165100"/>
                </a:lnTo>
                <a:lnTo>
                  <a:pt x="9453" y="215900"/>
                </a:lnTo>
                <a:lnTo>
                  <a:pt x="2429" y="254000"/>
                </a:lnTo>
                <a:lnTo>
                  <a:pt x="475" y="304800"/>
                </a:lnTo>
                <a:lnTo>
                  <a:pt x="356" y="317500"/>
                </a:lnTo>
                <a:lnTo>
                  <a:pt x="237" y="330200"/>
                </a:lnTo>
                <a:lnTo>
                  <a:pt x="118" y="342900"/>
                </a:lnTo>
                <a:lnTo>
                  <a:pt x="0" y="355600"/>
                </a:lnTo>
                <a:lnTo>
                  <a:pt x="1004" y="419100"/>
                </a:lnTo>
                <a:lnTo>
                  <a:pt x="3489" y="469900"/>
                </a:lnTo>
                <a:lnTo>
                  <a:pt x="7459" y="520700"/>
                </a:lnTo>
                <a:lnTo>
                  <a:pt x="12913" y="571500"/>
                </a:lnTo>
                <a:lnTo>
                  <a:pt x="19854" y="622300"/>
                </a:lnTo>
                <a:lnTo>
                  <a:pt x="28285" y="673100"/>
                </a:lnTo>
                <a:lnTo>
                  <a:pt x="38205" y="723900"/>
                </a:lnTo>
                <a:lnTo>
                  <a:pt x="49618" y="774700"/>
                </a:lnTo>
                <a:lnTo>
                  <a:pt x="62525" y="825500"/>
                </a:lnTo>
                <a:lnTo>
                  <a:pt x="76927" y="876300"/>
                </a:lnTo>
                <a:lnTo>
                  <a:pt x="94712" y="914400"/>
                </a:lnTo>
                <a:lnTo>
                  <a:pt x="120532" y="952500"/>
                </a:lnTo>
                <a:lnTo>
                  <a:pt x="153169" y="977900"/>
                </a:lnTo>
                <a:lnTo>
                  <a:pt x="191404" y="1003300"/>
                </a:lnTo>
                <a:lnTo>
                  <a:pt x="234020" y="1016000"/>
                </a:lnTo>
                <a:lnTo>
                  <a:pt x="1086015" y="1016000"/>
                </a:lnTo>
                <a:lnTo>
                  <a:pt x="1128311" y="1003300"/>
                </a:lnTo>
                <a:lnTo>
                  <a:pt x="1166376" y="977900"/>
                </a:lnTo>
                <a:lnTo>
                  <a:pt x="1198959" y="952500"/>
                </a:lnTo>
                <a:lnTo>
                  <a:pt x="1224805" y="914400"/>
                </a:lnTo>
                <a:lnTo>
                  <a:pt x="1242660" y="876300"/>
                </a:lnTo>
                <a:lnTo>
                  <a:pt x="258238" y="876300"/>
                </a:lnTo>
                <a:lnTo>
                  <a:pt x="239427" y="863600"/>
                </a:lnTo>
                <a:lnTo>
                  <a:pt x="224612" y="850900"/>
                </a:lnTo>
                <a:lnTo>
                  <a:pt x="215040" y="838200"/>
                </a:lnTo>
                <a:lnTo>
                  <a:pt x="201823" y="787400"/>
                </a:lnTo>
                <a:lnTo>
                  <a:pt x="189960" y="749300"/>
                </a:lnTo>
                <a:lnTo>
                  <a:pt x="179455" y="698500"/>
                </a:lnTo>
                <a:lnTo>
                  <a:pt x="170309" y="647700"/>
                </a:lnTo>
                <a:lnTo>
                  <a:pt x="162525" y="609600"/>
                </a:lnTo>
                <a:lnTo>
                  <a:pt x="156104" y="558800"/>
                </a:lnTo>
                <a:lnTo>
                  <a:pt x="151049" y="508000"/>
                </a:lnTo>
                <a:lnTo>
                  <a:pt x="147363" y="457200"/>
                </a:lnTo>
                <a:lnTo>
                  <a:pt x="145047" y="406400"/>
                </a:lnTo>
                <a:lnTo>
                  <a:pt x="144104" y="355600"/>
                </a:lnTo>
                <a:lnTo>
                  <a:pt x="144212" y="342900"/>
                </a:lnTo>
                <a:lnTo>
                  <a:pt x="144320" y="330200"/>
                </a:lnTo>
                <a:lnTo>
                  <a:pt x="144428" y="317500"/>
                </a:lnTo>
                <a:lnTo>
                  <a:pt x="144536" y="304800"/>
                </a:lnTo>
                <a:lnTo>
                  <a:pt x="146346" y="254000"/>
                </a:lnTo>
                <a:lnTo>
                  <a:pt x="150816" y="241300"/>
                </a:lnTo>
                <a:lnTo>
                  <a:pt x="161474" y="215900"/>
                </a:lnTo>
                <a:lnTo>
                  <a:pt x="177339" y="203200"/>
                </a:lnTo>
                <a:lnTo>
                  <a:pt x="197425" y="203200"/>
                </a:lnTo>
                <a:lnTo>
                  <a:pt x="355187" y="165100"/>
                </a:lnTo>
                <a:lnTo>
                  <a:pt x="407663" y="165100"/>
                </a:lnTo>
                <a:lnTo>
                  <a:pt x="460022" y="152400"/>
                </a:lnTo>
                <a:lnTo>
                  <a:pt x="512230" y="152400"/>
                </a:lnTo>
                <a:lnTo>
                  <a:pt x="564249" y="139700"/>
                </a:lnTo>
                <a:lnTo>
                  <a:pt x="1275120" y="139700"/>
                </a:lnTo>
                <a:lnTo>
                  <a:pt x="1253201" y="114300"/>
                </a:lnTo>
                <a:lnTo>
                  <a:pt x="1211127" y="88900"/>
                </a:lnTo>
                <a:lnTo>
                  <a:pt x="1161482" y="63500"/>
                </a:lnTo>
                <a:lnTo>
                  <a:pt x="1064746" y="38100"/>
                </a:lnTo>
                <a:close/>
              </a:path>
              <a:path w="2084070" h="1790700">
                <a:moveTo>
                  <a:pt x="1275120" y="139700"/>
                </a:moveTo>
                <a:lnTo>
                  <a:pt x="769518" y="139700"/>
                </a:lnTo>
                <a:lnTo>
                  <a:pt x="820498" y="152400"/>
                </a:lnTo>
                <a:lnTo>
                  <a:pt x="871439" y="152400"/>
                </a:lnTo>
                <a:lnTo>
                  <a:pt x="922305" y="165100"/>
                </a:lnTo>
                <a:lnTo>
                  <a:pt x="973062" y="165100"/>
                </a:lnTo>
                <a:lnTo>
                  <a:pt x="1124322" y="203200"/>
                </a:lnTo>
                <a:lnTo>
                  <a:pt x="1143729" y="203200"/>
                </a:lnTo>
                <a:lnTo>
                  <a:pt x="1169470" y="241300"/>
                </a:lnTo>
                <a:lnTo>
                  <a:pt x="1176002" y="304800"/>
                </a:lnTo>
                <a:lnTo>
                  <a:pt x="1176675" y="355600"/>
                </a:lnTo>
                <a:lnTo>
                  <a:pt x="1175913" y="406400"/>
                </a:lnTo>
                <a:lnTo>
                  <a:pt x="1173716" y="457200"/>
                </a:lnTo>
                <a:lnTo>
                  <a:pt x="1170088" y="508000"/>
                </a:lnTo>
                <a:lnTo>
                  <a:pt x="1165030" y="558800"/>
                </a:lnTo>
                <a:lnTo>
                  <a:pt x="1158546" y="609600"/>
                </a:lnTo>
                <a:lnTo>
                  <a:pt x="1150637" y="647700"/>
                </a:lnTo>
                <a:lnTo>
                  <a:pt x="1141305" y="698500"/>
                </a:lnTo>
                <a:lnTo>
                  <a:pt x="1130554" y="749300"/>
                </a:lnTo>
                <a:lnTo>
                  <a:pt x="1118386" y="787400"/>
                </a:lnTo>
                <a:lnTo>
                  <a:pt x="1104802" y="838200"/>
                </a:lnTo>
                <a:lnTo>
                  <a:pt x="1095404" y="850900"/>
                </a:lnTo>
                <a:lnTo>
                  <a:pt x="1080659" y="863600"/>
                </a:lnTo>
                <a:lnTo>
                  <a:pt x="1061972" y="876300"/>
                </a:lnTo>
                <a:lnTo>
                  <a:pt x="1242660" y="876300"/>
                </a:lnTo>
                <a:lnTo>
                  <a:pt x="1256815" y="825500"/>
                </a:lnTo>
                <a:lnTo>
                  <a:pt x="1269494" y="787400"/>
                </a:lnTo>
                <a:lnTo>
                  <a:pt x="1280718" y="736600"/>
                </a:lnTo>
                <a:lnTo>
                  <a:pt x="1290510" y="685800"/>
                </a:lnTo>
                <a:lnTo>
                  <a:pt x="1298891" y="635000"/>
                </a:lnTo>
                <a:lnTo>
                  <a:pt x="1305883" y="596900"/>
                </a:lnTo>
                <a:lnTo>
                  <a:pt x="1311508" y="546100"/>
                </a:lnTo>
                <a:lnTo>
                  <a:pt x="1315788" y="495300"/>
                </a:lnTo>
                <a:lnTo>
                  <a:pt x="1318744" y="444500"/>
                </a:lnTo>
                <a:lnTo>
                  <a:pt x="1320399" y="393700"/>
                </a:lnTo>
                <a:lnTo>
                  <a:pt x="1320492" y="381000"/>
                </a:lnTo>
                <a:lnTo>
                  <a:pt x="1320586" y="368300"/>
                </a:lnTo>
                <a:lnTo>
                  <a:pt x="1320679" y="355600"/>
                </a:lnTo>
                <a:lnTo>
                  <a:pt x="1320773" y="342900"/>
                </a:lnTo>
                <a:lnTo>
                  <a:pt x="1319889" y="304800"/>
                </a:lnTo>
                <a:lnTo>
                  <a:pt x="1317768" y="254000"/>
                </a:lnTo>
                <a:lnTo>
                  <a:pt x="1308143" y="203200"/>
                </a:lnTo>
                <a:lnTo>
                  <a:pt x="1286080" y="152400"/>
                </a:lnTo>
                <a:lnTo>
                  <a:pt x="1275120" y="139700"/>
                </a:lnTo>
                <a:close/>
              </a:path>
              <a:path w="2084070" h="1790700">
                <a:moveTo>
                  <a:pt x="1752476" y="812800"/>
                </a:moveTo>
                <a:lnTo>
                  <a:pt x="1679324" y="812800"/>
                </a:lnTo>
                <a:lnTo>
                  <a:pt x="1679651" y="825500"/>
                </a:lnTo>
                <a:lnTo>
                  <a:pt x="1680104" y="838200"/>
                </a:lnTo>
                <a:lnTo>
                  <a:pt x="1756398" y="838200"/>
                </a:lnTo>
                <a:lnTo>
                  <a:pt x="1754972" y="825500"/>
                </a:lnTo>
                <a:lnTo>
                  <a:pt x="1753670" y="825500"/>
                </a:lnTo>
                <a:lnTo>
                  <a:pt x="1752476" y="812800"/>
                </a:lnTo>
                <a:close/>
              </a:path>
              <a:path w="2084070" h="1790700">
                <a:moveTo>
                  <a:pt x="1749619" y="787400"/>
                </a:moveTo>
                <a:lnTo>
                  <a:pt x="1679388" y="787400"/>
                </a:lnTo>
                <a:lnTo>
                  <a:pt x="1679159" y="800100"/>
                </a:lnTo>
                <a:lnTo>
                  <a:pt x="1679134" y="812800"/>
                </a:lnTo>
                <a:lnTo>
                  <a:pt x="1751702" y="812800"/>
                </a:lnTo>
                <a:lnTo>
                  <a:pt x="1751079" y="800100"/>
                </a:lnTo>
                <a:lnTo>
                  <a:pt x="1750432" y="800100"/>
                </a:lnTo>
                <a:lnTo>
                  <a:pt x="1749619" y="787400"/>
                </a:lnTo>
                <a:close/>
              </a:path>
              <a:path w="2084070" h="1790700">
                <a:moveTo>
                  <a:pt x="752085" y="228600"/>
                </a:moveTo>
                <a:lnTo>
                  <a:pt x="526374" y="228600"/>
                </a:lnTo>
                <a:lnTo>
                  <a:pt x="471821" y="241300"/>
                </a:lnTo>
                <a:lnTo>
                  <a:pt x="419582" y="241300"/>
                </a:lnTo>
                <a:lnTo>
                  <a:pt x="370437" y="254000"/>
                </a:lnTo>
                <a:lnTo>
                  <a:pt x="325170" y="254000"/>
                </a:lnTo>
                <a:lnTo>
                  <a:pt x="284561" y="266700"/>
                </a:lnTo>
                <a:lnTo>
                  <a:pt x="249393" y="279400"/>
                </a:lnTo>
                <a:lnTo>
                  <a:pt x="247920" y="330200"/>
                </a:lnTo>
                <a:lnTo>
                  <a:pt x="248041" y="355600"/>
                </a:lnTo>
                <a:lnTo>
                  <a:pt x="248162" y="381000"/>
                </a:lnTo>
                <a:lnTo>
                  <a:pt x="250116" y="444500"/>
                </a:lnTo>
                <a:lnTo>
                  <a:pt x="253779" y="495300"/>
                </a:lnTo>
                <a:lnTo>
                  <a:pt x="259147" y="546100"/>
                </a:lnTo>
                <a:lnTo>
                  <a:pt x="266217" y="596900"/>
                </a:lnTo>
                <a:lnTo>
                  <a:pt x="274987" y="647700"/>
                </a:lnTo>
                <a:lnTo>
                  <a:pt x="285452" y="698500"/>
                </a:lnTo>
                <a:lnTo>
                  <a:pt x="297611" y="749300"/>
                </a:lnTo>
                <a:lnTo>
                  <a:pt x="311458" y="800100"/>
                </a:lnTo>
                <a:lnTo>
                  <a:pt x="434001" y="800100"/>
                </a:lnTo>
                <a:lnTo>
                  <a:pt x="433264" y="787400"/>
                </a:lnTo>
                <a:lnTo>
                  <a:pt x="432403" y="774700"/>
                </a:lnTo>
                <a:lnTo>
                  <a:pt x="433797" y="749300"/>
                </a:lnTo>
                <a:lnTo>
                  <a:pt x="443322" y="698500"/>
                </a:lnTo>
                <a:lnTo>
                  <a:pt x="463337" y="660400"/>
                </a:lnTo>
                <a:lnTo>
                  <a:pt x="491894" y="622300"/>
                </a:lnTo>
                <a:lnTo>
                  <a:pt x="527794" y="584200"/>
                </a:lnTo>
                <a:lnTo>
                  <a:pt x="569840" y="558800"/>
                </a:lnTo>
                <a:lnTo>
                  <a:pt x="752085" y="228600"/>
                </a:lnTo>
                <a:close/>
              </a:path>
              <a:path w="2084070" h="1790700">
                <a:moveTo>
                  <a:pt x="795951" y="355600"/>
                </a:moveTo>
                <a:lnTo>
                  <a:pt x="644706" y="635000"/>
                </a:lnTo>
                <a:lnTo>
                  <a:pt x="600208" y="647700"/>
                </a:lnTo>
                <a:lnTo>
                  <a:pt x="560859" y="660400"/>
                </a:lnTo>
                <a:lnTo>
                  <a:pt x="529404" y="698500"/>
                </a:lnTo>
                <a:lnTo>
                  <a:pt x="508588" y="736600"/>
                </a:lnTo>
                <a:lnTo>
                  <a:pt x="501548" y="774700"/>
                </a:lnTo>
                <a:lnTo>
                  <a:pt x="502098" y="800100"/>
                </a:lnTo>
                <a:lnTo>
                  <a:pt x="814620" y="800100"/>
                </a:lnTo>
                <a:lnTo>
                  <a:pt x="813167" y="762000"/>
                </a:lnTo>
                <a:lnTo>
                  <a:pt x="802729" y="723900"/>
                </a:lnTo>
                <a:lnTo>
                  <a:pt x="784105" y="698500"/>
                </a:lnTo>
                <a:lnTo>
                  <a:pt x="758092" y="673100"/>
                </a:lnTo>
                <a:lnTo>
                  <a:pt x="795951" y="355600"/>
                </a:lnTo>
                <a:close/>
              </a:path>
              <a:path w="2084070" h="1790700">
                <a:moveTo>
                  <a:pt x="1761886" y="685800"/>
                </a:moveTo>
                <a:lnTo>
                  <a:pt x="1666457" y="685800"/>
                </a:lnTo>
                <a:lnTo>
                  <a:pt x="1668021" y="698500"/>
                </a:lnTo>
                <a:lnTo>
                  <a:pt x="1675235" y="749300"/>
                </a:lnTo>
                <a:lnTo>
                  <a:pt x="1756769" y="749300"/>
                </a:lnTo>
                <a:lnTo>
                  <a:pt x="1761100" y="698500"/>
                </a:lnTo>
                <a:lnTo>
                  <a:pt x="1761886" y="685800"/>
                </a:lnTo>
                <a:close/>
              </a:path>
              <a:path w="2084070" h="1790700">
                <a:moveTo>
                  <a:pt x="1769097" y="673100"/>
                </a:moveTo>
                <a:lnTo>
                  <a:pt x="1656256" y="673100"/>
                </a:lnTo>
                <a:lnTo>
                  <a:pt x="1662449" y="685800"/>
                </a:lnTo>
                <a:lnTo>
                  <a:pt x="1764608" y="685800"/>
                </a:lnTo>
                <a:lnTo>
                  <a:pt x="1769097" y="673100"/>
                </a:lnTo>
                <a:close/>
              </a:path>
              <a:path w="2084070" h="1790700">
                <a:moveTo>
                  <a:pt x="1779502" y="660400"/>
                </a:moveTo>
                <a:lnTo>
                  <a:pt x="1642486" y="660400"/>
                </a:lnTo>
                <a:lnTo>
                  <a:pt x="1648006" y="673100"/>
                </a:lnTo>
                <a:lnTo>
                  <a:pt x="1775184" y="673100"/>
                </a:lnTo>
                <a:lnTo>
                  <a:pt x="1779502" y="660400"/>
                </a:lnTo>
                <a:close/>
              </a:path>
              <a:path w="2084070" h="1790700">
                <a:moveTo>
                  <a:pt x="1809906" y="647700"/>
                </a:moveTo>
                <a:lnTo>
                  <a:pt x="1615774" y="647700"/>
                </a:lnTo>
                <a:lnTo>
                  <a:pt x="1618034" y="660400"/>
                </a:lnTo>
                <a:lnTo>
                  <a:pt x="1803001" y="660400"/>
                </a:lnTo>
                <a:lnTo>
                  <a:pt x="1809906" y="647700"/>
                </a:lnTo>
                <a:close/>
              </a:path>
              <a:path w="2084070" h="1790700">
                <a:moveTo>
                  <a:pt x="1419749" y="0"/>
                </a:moveTo>
                <a:lnTo>
                  <a:pt x="1371248" y="38100"/>
                </a:lnTo>
                <a:lnTo>
                  <a:pt x="1558255" y="304800"/>
                </a:lnTo>
                <a:lnTo>
                  <a:pt x="1557646" y="317500"/>
                </a:lnTo>
                <a:lnTo>
                  <a:pt x="1557404" y="317500"/>
                </a:lnTo>
                <a:lnTo>
                  <a:pt x="1536669" y="342900"/>
                </a:lnTo>
                <a:lnTo>
                  <a:pt x="1523203" y="368300"/>
                </a:lnTo>
                <a:lnTo>
                  <a:pt x="1518025" y="393700"/>
                </a:lnTo>
                <a:lnTo>
                  <a:pt x="1522149" y="419100"/>
                </a:lnTo>
                <a:lnTo>
                  <a:pt x="1578804" y="609600"/>
                </a:lnTo>
                <a:lnTo>
                  <a:pt x="1584927" y="622300"/>
                </a:lnTo>
                <a:lnTo>
                  <a:pt x="1593326" y="635000"/>
                </a:lnTo>
                <a:lnTo>
                  <a:pt x="1603707" y="647700"/>
                </a:lnTo>
                <a:lnTo>
                  <a:pt x="1816180" y="647700"/>
                </a:lnTo>
                <a:lnTo>
                  <a:pt x="1833869" y="622300"/>
                </a:lnTo>
                <a:lnTo>
                  <a:pt x="1668349" y="622300"/>
                </a:lnTo>
                <a:lnTo>
                  <a:pt x="1654521" y="609600"/>
                </a:lnTo>
                <a:lnTo>
                  <a:pt x="1642113" y="609600"/>
                </a:lnTo>
                <a:lnTo>
                  <a:pt x="1635062" y="596900"/>
                </a:lnTo>
                <a:lnTo>
                  <a:pt x="1629002" y="596900"/>
                </a:lnTo>
                <a:lnTo>
                  <a:pt x="1624088" y="584200"/>
                </a:lnTo>
                <a:lnTo>
                  <a:pt x="1620473" y="571500"/>
                </a:lnTo>
                <a:lnTo>
                  <a:pt x="1573356" y="431800"/>
                </a:lnTo>
                <a:lnTo>
                  <a:pt x="1571255" y="419100"/>
                </a:lnTo>
                <a:lnTo>
                  <a:pt x="1570733" y="406400"/>
                </a:lnTo>
                <a:lnTo>
                  <a:pt x="1571716" y="393700"/>
                </a:lnTo>
                <a:lnTo>
                  <a:pt x="1574130" y="393700"/>
                </a:lnTo>
                <a:lnTo>
                  <a:pt x="1577488" y="381000"/>
                </a:lnTo>
                <a:lnTo>
                  <a:pt x="1581920" y="381000"/>
                </a:lnTo>
                <a:lnTo>
                  <a:pt x="1587370" y="368300"/>
                </a:lnTo>
                <a:lnTo>
                  <a:pt x="1593777" y="368300"/>
                </a:lnTo>
                <a:lnTo>
                  <a:pt x="1599365" y="355600"/>
                </a:lnTo>
                <a:lnTo>
                  <a:pt x="1613704" y="355600"/>
                </a:lnTo>
                <a:lnTo>
                  <a:pt x="1635840" y="342900"/>
                </a:lnTo>
                <a:lnTo>
                  <a:pt x="1779578" y="342900"/>
                </a:lnTo>
                <a:lnTo>
                  <a:pt x="1763259" y="292100"/>
                </a:lnTo>
                <a:lnTo>
                  <a:pt x="1754826" y="279400"/>
                </a:lnTo>
                <a:lnTo>
                  <a:pt x="1742677" y="254000"/>
                </a:lnTo>
                <a:lnTo>
                  <a:pt x="1727449" y="241300"/>
                </a:lnTo>
                <a:lnTo>
                  <a:pt x="1709779" y="228600"/>
                </a:lnTo>
                <a:lnTo>
                  <a:pt x="1419749" y="0"/>
                </a:lnTo>
                <a:close/>
              </a:path>
              <a:path w="2084070" h="1790700">
                <a:moveTo>
                  <a:pt x="1779578" y="342900"/>
                </a:moveTo>
                <a:lnTo>
                  <a:pt x="1660478" y="342900"/>
                </a:lnTo>
                <a:lnTo>
                  <a:pt x="1683293" y="355600"/>
                </a:lnTo>
                <a:lnTo>
                  <a:pt x="1701784" y="368300"/>
                </a:lnTo>
                <a:lnTo>
                  <a:pt x="1713449" y="381000"/>
                </a:lnTo>
                <a:lnTo>
                  <a:pt x="1760554" y="533400"/>
                </a:lnTo>
                <a:lnTo>
                  <a:pt x="1762843" y="558800"/>
                </a:lnTo>
                <a:lnTo>
                  <a:pt x="1755750" y="584200"/>
                </a:lnTo>
                <a:lnTo>
                  <a:pt x="1740623" y="596900"/>
                </a:lnTo>
                <a:lnTo>
                  <a:pt x="1718809" y="609600"/>
                </a:lnTo>
                <a:lnTo>
                  <a:pt x="1698070" y="609600"/>
                </a:lnTo>
                <a:lnTo>
                  <a:pt x="1683047" y="622300"/>
                </a:lnTo>
                <a:lnTo>
                  <a:pt x="1833869" y="622300"/>
                </a:lnTo>
                <a:lnTo>
                  <a:pt x="1845082" y="609600"/>
                </a:lnTo>
                <a:lnTo>
                  <a:pt x="1849012" y="571500"/>
                </a:lnTo>
                <a:lnTo>
                  <a:pt x="1844856" y="546100"/>
                </a:lnTo>
                <a:lnTo>
                  <a:pt x="1779578" y="342900"/>
                </a:lnTo>
                <a:close/>
              </a:path>
              <a:path w="2084070" h="1790700">
                <a:moveTo>
                  <a:pt x="967302" y="25400"/>
                </a:moveTo>
                <a:lnTo>
                  <a:pt x="367332" y="25400"/>
                </a:lnTo>
                <a:lnTo>
                  <a:pt x="316117" y="38100"/>
                </a:lnTo>
                <a:lnTo>
                  <a:pt x="1016112" y="38100"/>
                </a:lnTo>
                <a:lnTo>
                  <a:pt x="967302" y="25400"/>
                </a:lnTo>
                <a:close/>
              </a:path>
              <a:path w="2084070" h="1790700">
                <a:moveTo>
                  <a:pt x="869142" y="12700"/>
                </a:moveTo>
                <a:lnTo>
                  <a:pt x="469189" y="12700"/>
                </a:lnTo>
                <a:lnTo>
                  <a:pt x="418355" y="25400"/>
                </a:lnTo>
                <a:lnTo>
                  <a:pt x="918312" y="25400"/>
                </a:lnTo>
                <a:lnTo>
                  <a:pt x="869142" y="12700"/>
                </a:lnTo>
                <a:close/>
              </a:path>
              <a:path w="2084070" h="1790700">
                <a:moveTo>
                  <a:pt x="720544" y="0"/>
                </a:moveTo>
                <a:lnTo>
                  <a:pt x="620560" y="0"/>
                </a:lnTo>
                <a:lnTo>
                  <a:pt x="570290" y="12700"/>
                </a:lnTo>
                <a:lnTo>
                  <a:pt x="770259" y="12700"/>
                </a:lnTo>
                <a:lnTo>
                  <a:pt x="720544" y="0"/>
                </a:lnTo>
                <a:close/>
              </a:path>
            </a:pathLst>
          </a:custGeom>
          <a:solidFill>
            <a:srgbClr val="EB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4700" y="2262184"/>
            <a:ext cx="5567680" cy="24625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3683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types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emotions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50" dirty="0">
                <a:latin typeface="HelveticaNeueLT Pro 55 Roman"/>
                <a:cs typeface="HelveticaNeueLT Pro 55 Roman"/>
              </a:rPr>
              <a:t>a </a:t>
            </a:r>
            <a:r>
              <a:rPr sz="2600" dirty="0">
                <a:latin typeface="HelveticaNeueLT Pro 55 Roman"/>
                <a:cs typeface="HelveticaNeueLT Pro 55 Roman"/>
              </a:rPr>
              <a:t>person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feeling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receiving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signal?</a:t>
            </a:r>
            <a:endParaRPr sz="26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2600">
              <a:latin typeface="HelveticaNeueLT Pro 55 Roman"/>
              <a:cs typeface="HelveticaNeueLT Pro 55 Roman"/>
            </a:endParaRPr>
          </a:p>
          <a:p>
            <a:pPr marL="12700" marR="5080">
              <a:lnSpc>
                <a:spcPts val="31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How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person’s </a:t>
            </a:r>
            <a:r>
              <a:rPr sz="2600" spc="-20" dirty="0">
                <a:latin typeface="HelveticaNeueLT Pro 55 Roman"/>
                <a:cs typeface="HelveticaNeueLT Pro 55 Roman"/>
              </a:rPr>
              <a:t>body </a:t>
            </a:r>
            <a:r>
              <a:rPr sz="2600" dirty="0">
                <a:latin typeface="HelveticaNeueLT Pro 55 Roman"/>
                <a:cs typeface="HelveticaNeueLT Pro 55 Roman"/>
              </a:rPr>
              <a:t>communicate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these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feelings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them?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4700" y="5162001"/>
            <a:ext cx="5658485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would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some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useful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strategies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person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moment?</a:t>
            </a:r>
            <a:endParaRPr sz="26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4700" y="2262184"/>
            <a:ext cx="5567680" cy="24618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3683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types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emotions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50" dirty="0">
                <a:latin typeface="HelveticaNeueLT Pro 55 Roman"/>
                <a:cs typeface="HelveticaNeueLT Pro 55 Roman"/>
              </a:rPr>
              <a:t>a </a:t>
            </a:r>
            <a:r>
              <a:rPr sz="2600" dirty="0">
                <a:latin typeface="HelveticaNeueLT Pro 55 Roman"/>
                <a:cs typeface="HelveticaNeueLT Pro 55 Roman"/>
              </a:rPr>
              <a:t>person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feeling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receiving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signal?</a:t>
            </a:r>
            <a:endParaRPr sz="26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600">
              <a:latin typeface="HelveticaNeueLT Pro 55 Roman"/>
              <a:cs typeface="HelveticaNeueLT Pro 55 Roman"/>
            </a:endParaRPr>
          </a:p>
          <a:p>
            <a:pPr marL="12700" marR="5080">
              <a:lnSpc>
                <a:spcPts val="31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How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person’s </a:t>
            </a:r>
            <a:r>
              <a:rPr sz="2600" spc="-20" dirty="0">
                <a:latin typeface="HelveticaNeueLT Pro 55 Roman"/>
                <a:cs typeface="HelveticaNeueLT Pro 55 Roman"/>
              </a:rPr>
              <a:t>body </a:t>
            </a:r>
            <a:r>
              <a:rPr sz="2600" dirty="0">
                <a:latin typeface="HelveticaNeueLT Pro 55 Roman"/>
                <a:cs typeface="HelveticaNeueLT Pro 55 Roman"/>
              </a:rPr>
              <a:t>communicate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these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feelings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them?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4700" y="5161670"/>
            <a:ext cx="5658485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would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some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useful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strategies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person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moment?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442" y="4986959"/>
            <a:ext cx="262128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b="1" spc="-10" dirty="0">
                <a:latin typeface="Helvetica Neue LT Pro 75 Bold"/>
                <a:cs typeface="Helvetica Neue LT Pro 75 Bold"/>
              </a:rPr>
              <a:t>Speedometer</a:t>
            </a:r>
            <a:endParaRPr sz="3150">
              <a:latin typeface="Helvetica Neue LT Pro 75 Bold"/>
              <a:cs typeface="Helvetica Neue LT Pro 75 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0290" y="2884081"/>
            <a:ext cx="2766060" cy="1471930"/>
            <a:chOff x="970290" y="2884081"/>
            <a:chExt cx="2766060" cy="1471930"/>
          </a:xfrm>
        </p:grpSpPr>
        <p:sp>
          <p:nvSpPr>
            <p:cNvPr id="8" name="object 8"/>
            <p:cNvSpPr/>
            <p:nvPr/>
          </p:nvSpPr>
          <p:spPr>
            <a:xfrm>
              <a:off x="1165856" y="3081580"/>
              <a:ext cx="814069" cy="822325"/>
            </a:xfrm>
            <a:custGeom>
              <a:avLst/>
              <a:gdLst/>
              <a:ahLst/>
              <a:cxnLst/>
              <a:rect l="l" t="t" r="r" b="b"/>
              <a:pathLst>
                <a:path w="814069" h="822325">
                  <a:moveTo>
                    <a:pt x="501802" y="0"/>
                  </a:moveTo>
                  <a:lnTo>
                    <a:pt x="457763" y="26857"/>
                  </a:lnTo>
                  <a:lnTo>
                    <a:pt x="414824" y="55315"/>
                  </a:lnTo>
                  <a:lnTo>
                    <a:pt x="373023" y="85332"/>
                  </a:lnTo>
                  <a:lnTo>
                    <a:pt x="332403" y="116868"/>
                  </a:lnTo>
                  <a:lnTo>
                    <a:pt x="293003" y="149882"/>
                  </a:lnTo>
                  <a:lnTo>
                    <a:pt x="254863" y="184332"/>
                  </a:lnTo>
                  <a:lnTo>
                    <a:pt x="218025" y="220178"/>
                  </a:lnTo>
                  <a:lnTo>
                    <a:pt x="182529" y="257379"/>
                  </a:lnTo>
                  <a:lnTo>
                    <a:pt x="148415" y="295894"/>
                  </a:lnTo>
                  <a:lnTo>
                    <a:pt x="115724" y="335683"/>
                  </a:lnTo>
                  <a:lnTo>
                    <a:pt x="84497" y="376704"/>
                  </a:lnTo>
                  <a:lnTo>
                    <a:pt x="54773" y="418917"/>
                  </a:lnTo>
                  <a:lnTo>
                    <a:pt x="26594" y="462281"/>
                  </a:lnTo>
                  <a:lnTo>
                    <a:pt x="0" y="506755"/>
                  </a:lnTo>
                  <a:lnTo>
                    <a:pt x="539216" y="821804"/>
                  </a:lnTo>
                  <a:lnTo>
                    <a:pt x="565223" y="779597"/>
                  </a:lnTo>
                  <a:lnTo>
                    <a:pt x="593845" y="739306"/>
                  </a:lnTo>
                  <a:lnTo>
                    <a:pt x="624961" y="701052"/>
                  </a:lnTo>
                  <a:lnTo>
                    <a:pt x="658452" y="664954"/>
                  </a:lnTo>
                  <a:lnTo>
                    <a:pt x="694198" y="631133"/>
                  </a:lnTo>
                  <a:lnTo>
                    <a:pt x="732081" y="599710"/>
                  </a:lnTo>
                  <a:lnTo>
                    <a:pt x="771981" y="570805"/>
                  </a:lnTo>
                  <a:lnTo>
                    <a:pt x="813777" y="544537"/>
                  </a:lnTo>
                  <a:lnTo>
                    <a:pt x="501802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7663" y="2896313"/>
              <a:ext cx="685800" cy="730250"/>
            </a:xfrm>
            <a:custGeom>
              <a:avLst/>
              <a:gdLst/>
              <a:ahLst/>
              <a:cxnLst/>
              <a:rect l="l" t="t" r="r" b="b"/>
              <a:pathLst>
                <a:path w="685800" h="730250">
                  <a:moveTo>
                    <a:pt x="685393" y="0"/>
                  </a:moveTo>
                  <a:lnTo>
                    <a:pt x="632132" y="1026"/>
                  </a:lnTo>
                  <a:lnTo>
                    <a:pt x="579387" y="4080"/>
                  </a:lnTo>
                  <a:lnTo>
                    <a:pt x="527193" y="9124"/>
                  </a:lnTo>
                  <a:lnTo>
                    <a:pt x="475587" y="16122"/>
                  </a:lnTo>
                  <a:lnTo>
                    <a:pt x="424607" y="25034"/>
                  </a:lnTo>
                  <a:lnTo>
                    <a:pt x="374289" y="35825"/>
                  </a:lnTo>
                  <a:lnTo>
                    <a:pt x="324670" y="48456"/>
                  </a:lnTo>
                  <a:lnTo>
                    <a:pt x="275787" y="62891"/>
                  </a:lnTo>
                  <a:lnTo>
                    <a:pt x="227676" y="79091"/>
                  </a:lnTo>
                  <a:lnTo>
                    <a:pt x="180375" y="97019"/>
                  </a:lnTo>
                  <a:lnTo>
                    <a:pt x="133920" y="116639"/>
                  </a:lnTo>
                  <a:lnTo>
                    <a:pt x="88348" y="137911"/>
                  </a:lnTo>
                  <a:lnTo>
                    <a:pt x="43695" y="160800"/>
                  </a:lnTo>
                  <a:lnTo>
                    <a:pt x="0" y="185267"/>
                  </a:lnTo>
                  <a:lnTo>
                    <a:pt x="311975" y="729805"/>
                  </a:lnTo>
                  <a:lnTo>
                    <a:pt x="353989" y="707076"/>
                  </a:lnTo>
                  <a:lnTo>
                    <a:pt x="397550" y="687023"/>
                  </a:lnTo>
                  <a:lnTo>
                    <a:pt x="442550" y="669757"/>
                  </a:lnTo>
                  <a:lnTo>
                    <a:pt x="488883" y="655386"/>
                  </a:lnTo>
                  <a:lnTo>
                    <a:pt x="536441" y="644019"/>
                  </a:lnTo>
                  <a:lnTo>
                    <a:pt x="585116" y="635765"/>
                  </a:lnTo>
                  <a:lnTo>
                    <a:pt x="634803" y="630732"/>
                  </a:lnTo>
                  <a:lnTo>
                    <a:pt x="685393" y="629030"/>
                  </a:lnTo>
                  <a:lnTo>
                    <a:pt x="685393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7329" y="2896000"/>
              <a:ext cx="686435" cy="730885"/>
            </a:xfrm>
            <a:custGeom>
              <a:avLst/>
              <a:gdLst/>
              <a:ahLst/>
              <a:cxnLst/>
              <a:rect l="l" t="t" r="r" b="b"/>
              <a:pathLst>
                <a:path w="686435" h="730885">
                  <a:moveTo>
                    <a:pt x="685914" y="629602"/>
                  </a:moveTo>
                  <a:lnTo>
                    <a:pt x="685914" y="0"/>
                  </a:lnTo>
                  <a:lnTo>
                    <a:pt x="632612" y="1027"/>
                  </a:lnTo>
                  <a:lnTo>
                    <a:pt x="579826" y="4084"/>
                  </a:lnTo>
                  <a:lnTo>
                    <a:pt x="527593" y="9133"/>
                  </a:lnTo>
                  <a:lnTo>
                    <a:pt x="475948" y="16137"/>
                  </a:lnTo>
                  <a:lnTo>
                    <a:pt x="424929" y="25057"/>
                  </a:lnTo>
                  <a:lnTo>
                    <a:pt x="374573" y="35858"/>
                  </a:lnTo>
                  <a:lnTo>
                    <a:pt x="324916" y="48501"/>
                  </a:lnTo>
                  <a:lnTo>
                    <a:pt x="275996" y="62948"/>
                  </a:lnTo>
                  <a:lnTo>
                    <a:pt x="227849" y="79163"/>
                  </a:lnTo>
                  <a:lnTo>
                    <a:pt x="180512" y="97107"/>
                  </a:lnTo>
                  <a:lnTo>
                    <a:pt x="134021" y="116744"/>
                  </a:lnTo>
                  <a:lnTo>
                    <a:pt x="88415" y="138035"/>
                  </a:lnTo>
                  <a:lnTo>
                    <a:pt x="43728" y="160944"/>
                  </a:lnTo>
                  <a:lnTo>
                    <a:pt x="0" y="185432"/>
                  </a:lnTo>
                  <a:lnTo>
                    <a:pt x="312216" y="730465"/>
                  </a:lnTo>
                  <a:lnTo>
                    <a:pt x="354260" y="707714"/>
                  </a:lnTo>
                  <a:lnTo>
                    <a:pt x="397853" y="687643"/>
                  </a:lnTo>
                  <a:lnTo>
                    <a:pt x="442887" y="670362"/>
                  </a:lnTo>
                  <a:lnTo>
                    <a:pt x="489254" y="655978"/>
                  </a:lnTo>
                  <a:lnTo>
                    <a:pt x="536848" y="644602"/>
                  </a:lnTo>
                  <a:lnTo>
                    <a:pt x="585561" y="636341"/>
                  </a:lnTo>
                  <a:lnTo>
                    <a:pt x="635285" y="631305"/>
                  </a:lnTo>
                  <a:lnTo>
                    <a:pt x="685914" y="629602"/>
                  </a:lnTo>
                  <a:close/>
                </a:path>
              </a:pathLst>
            </a:custGeom>
            <a:ln w="23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3043" y="2896323"/>
              <a:ext cx="1187450" cy="1007110"/>
            </a:xfrm>
            <a:custGeom>
              <a:avLst/>
              <a:gdLst/>
              <a:ahLst/>
              <a:cxnLst/>
              <a:rect l="l" t="t" r="r" b="b"/>
              <a:pathLst>
                <a:path w="1187450" h="1007110">
                  <a:moveTo>
                    <a:pt x="1187208" y="692023"/>
                  </a:moveTo>
                  <a:lnTo>
                    <a:pt x="1160614" y="647547"/>
                  </a:lnTo>
                  <a:lnTo>
                    <a:pt x="1132433" y="604177"/>
                  </a:lnTo>
                  <a:lnTo>
                    <a:pt x="1102715" y="561975"/>
                  </a:lnTo>
                  <a:lnTo>
                    <a:pt x="1071486" y="520954"/>
                  </a:lnTo>
                  <a:lnTo>
                    <a:pt x="1038796" y="481164"/>
                  </a:lnTo>
                  <a:lnTo>
                    <a:pt x="1004684" y="442645"/>
                  </a:lnTo>
                  <a:lnTo>
                    <a:pt x="969187" y="405447"/>
                  </a:lnTo>
                  <a:lnTo>
                    <a:pt x="932345" y="369595"/>
                  </a:lnTo>
                  <a:lnTo>
                    <a:pt x="894207" y="335153"/>
                  </a:lnTo>
                  <a:lnTo>
                    <a:pt x="854811" y="302133"/>
                  </a:lnTo>
                  <a:lnTo>
                    <a:pt x="814184" y="270598"/>
                  </a:lnTo>
                  <a:lnTo>
                    <a:pt x="772388" y="240576"/>
                  </a:lnTo>
                  <a:lnTo>
                    <a:pt x="729449" y="212128"/>
                  </a:lnTo>
                  <a:lnTo>
                    <a:pt x="685406" y="185267"/>
                  </a:lnTo>
                  <a:lnTo>
                    <a:pt x="641718" y="160794"/>
                  </a:lnTo>
                  <a:lnTo>
                    <a:pt x="597065" y="137909"/>
                  </a:lnTo>
                  <a:lnTo>
                    <a:pt x="551484" y="116636"/>
                  </a:lnTo>
                  <a:lnTo>
                    <a:pt x="505028" y="97015"/>
                  </a:lnTo>
                  <a:lnTo>
                    <a:pt x="457733" y="79082"/>
                  </a:lnTo>
                  <a:lnTo>
                    <a:pt x="409613" y="62890"/>
                  </a:lnTo>
                  <a:lnTo>
                    <a:pt x="360730" y="48450"/>
                  </a:lnTo>
                  <a:lnTo>
                    <a:pt x="311111" y="35826"/>
                  </a:lnTo>
                  <a:lnTo>
                    <a:pt x="260794" y="25031"/>
                  </a:lnTo>
                  <a:lnTo>
                    <a:pt x="209816" y="16116"/>
                  </a:lnTo>
                  <a:lnTo>
                    <a:pt x="158203" y="9118"/>
                  </a:lnTo>
                  <a:lnTo>
                    <a:pt x="106006" y="4076"/>
                  </a:lnTo>
                  <a:lnTo>
                    <a:pt x="53263" y="1016"/>
                  </a:lnTo>
                  <a:lnTo>
                    <a:pt x="0" y="0"/>
                  </a:lnTo>
                  <a:lnTo>
                    <a:pt x="0" y="629031"/>
                  </a:lnTo>
                  <a:lnTo>
                    <a:pt x="50596" y="630732"/>
                  </a:lnTo>
                  <a:lnTo>
                    <a:pt x="100279" y="635762"/>
                  </a:lnTo>
                  <a:lnTo>
                    <a:pt x="148958" y="644017"/>
                  </a:lnTo>
                  <a:lnTo>
                    <a:pt x="196519" y="655383"/>
                  </a:lnTo>
                  <a:lnTo>
                    <a:pt x="242849" y="669747"/>
                  </a:lnTo>
                  <a:lnTo>
                    <a:pt x="287858" y="687019"/>
                  </a:lnTo>
                  <a:lnTo>
                    <a:pt x="331419" y="707072"/>
                  </a:lnTo>
                  <a:lnTo>
                    <a:pt x="373430" y="729805"/>
                  </a:lnTo>
                  <a:lnTo>
                    <a:pt x="415226" y="756069"/>
                  </a:lnTo>
                  <a:lnTo>
                    <a:pt x="455129" y="784974"/>
                  </a:lnTo>
                  <a:lnTo>
                    <a:pt x="493014" y="816394"/>
                  </a:lnTo>
                  <a:lnTo>
                    <a:pt x="528751" y="850214"/>
                  </a:lnTo>
                  <a:lnTo>
                    <a:pt x="562241" y="886320"/>
                  </a:lnTo>
                  <a:lnTo>
                    <a:pt x="593356" y="924572"/>
                  </a:lnTo>
                  <a:lnTo>
                    <a:pt x="621982" y="964857"/>
                  </a:lnTo>
                  <a:lnTo>
                    <a:pt x="647992" y="1007071"/>
                  </a:lnTo>
                  <a:lnTo>
                    <a:pt x="1187208" y="692023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2865" y="2896000"/>
              <a:ext cx="686435" cy="730885"/>
            </a:xfrm>
            <a:custGeom>
              <a:avLst/>
              <a:gdLst/>
              <a:ahLst/>
              <a:cxnLst/>
              <a:rect l="l" t="t" r="r" b="b"/>
              <a:pathLst>
                <a:path w="686435" h="730885">
                  <a:moveTo>
                    <a:pt x="373710" y="730465"/>
                  </a:moveTo>
                  <a:lnTo>
                    <a:pt x="685914" y="185432"/>
                  </a:lnTo>
                  <a:lnTo>
                    <a:pt x="642185" y="160944"/>
                  </a:lnTo>
                  <a:lnTo>
                    <a:pt x="597499" y="138035"/>
                  </a:lnTo>
                  <a:lnTo>
                    <a:pt x="551892" y="116744"/>
                  </a:lnTo>
                  <a:lnTo>
                    <a:pt x="505402" y="97107"/>
                  </a:lnTo>
                  <a:lnTo>
                    <a:pt x="458064" y="79163"/>
                  </a:lnTo>
                  <a:lnTo>
                    <a:pt x="409917" y="62948"/>
                  </a:lnTo>
                  <a:lnTo>
                    <a:pt x="360997" y="48501"/>
                  </a:lnTo>
                  <a:lnTo>
                    <a:pt x="311340" y="35858"/>
                  </a:lnTo>
                  <a:lnTo>
                    <a:pt x="260984" y="25057"/>
                  </a:lnTo>
                  <a:lnTo>
                    <a:pt x="209965" y="16137"/>
                  </a:lnTo>
                  <a:lnTo>
                    <a:pt x="158321" y="9133"/>
                  </a:lnTo>
                  <a:lnTo>
                    <a:pt x="106087" y="4084"/>
                  </a:lnTo>
                  <a:lnTo>
                    <a:pt x="53301" y="1027"/>
                  </a:lnTo>
                  <a:lnTo>
                    <a:pt x="0" y="0"/>
                  </a:lnTo>
                  <a:lnTo>
                    <a:pt x="0" y="629602"/>
                  </a:lnTo>
                  <a:lnTo>
                    <a:pt x="50628" y="631305"/>
                  </a:lnTo>
                  <a:lnTo>
                    <a:pt x="100352" y="636341"/>
                  </a:lnTo>
                  <a:lnTo>
                    <a:pt x="149066" y="644602"/>
                  </a:lnTo>
                  <a:lnTo>
                    <a:pt x="196661" y="655978"/>
                  </a:lnTo>
                  <a:lnTo>
                    <a:pt x="243030" y="670362"/>
                  </a:lnTo>
                  <a:lnTo>
                    <a:pt x="288066" y="687643"/>
                  </a:lnTo>
                  <a:lnTo>
                    <a:pt x="331662" y="707714"/>
                  </a:lnTo>
                  <a:lnTo>
                    <a:pt x="373710" y="730465"/>
                  </a:lnTo>
                  <a:close/>
                </a:path>
              </a:pathLst>
            </a:custGeom>
            <a:ln w="23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1049" y="3588331"/>
              <a:ext cx="723265" cy="692785"/>
            </a:xfrm>
            <a:custGeom>
              <a:avLst/>
              <a:gdLst/>
              <a:ahLst/>
              <a:cxnLst/>
              <a:rect l="l" t="t" r="r" b="b"/>
              <a:pathLst>
                <a:path w="723264" h="692785">
                  <a:moveTo>
                    <a:pt x="539216" y="0"/>
                  </a:moveTo>
                  <a:lnTo>
                    <a:pt x="0" y="315048"/>
                  </a:lnTo>
                  <a:lnTo>
                    <a:pt x="22508" y="357480"/>
                  </a:lnTo>
                  <a:lnTo>
                    <a:pt x="42364" y="401474"/>
                  </a:lnTo>
                  <a:lnTo>
                    <a:pt x="59460" y="446921"/>
                  </a:lnTo>
                  <a:lnTo>
                    <a:pt x="73690" y="493714"/>
                  </a:lnTo>
                  <a:lnTo>
                    <a:pt x="84944" y="541742"/>
                  </a:lnTo>
                  <a:lnTo>
                    <a:pt x="93116" y="590899"/>
                  </a:lnTo>
                  <a:lnTo>
                    <a:pt x="98099" y="641075"/>
                  </a:lnTo>
                  <a:lnTo>
                    <a:pt x="99783" y="692162"/>
                  </a:lnTo>
                  <a:lnTo>
                    <a:pt x="722668" y="692162"/>
                  </a:lnTo>
                  <a:lnTo>
                    <a:pt x="721651" y="638376"/>
                  </a:lnTo>
                  <a:lnTo>
                    <a:pt x="718627" y="585110"/>
                  </a:lnTo>
                  <a:lnTo>
                    <a:pt x="713632" y="532400"/>
                  </a:lnTo>
                  <a:lnTo>
                    <a:pt x="706703" y="480286"/>
                  </a:lnTo>
                  <a:lnTo>
                    <a:pt x="697878" y="428802"/>
                  </a:lnTo>
                  <a:lnTo>
                    <a:pt x="687193" y="377987"/>
                  </a:lnTo>
                  <a:lnTo>
                    <a:pt x="674685" y="327879"/>
                  </a:lnTo>
                  <a:lnTo>
                    <a:pt x="660392" y="278513"/>
                  </a:lnTo>
                  <a:lnTo>
                    <a:pt x="644351" y="229927"/>
                  </a:lnTo>
                  <a:lnTo>
                    <a:pt x="626598" y="182158"/>
                  </a:lnTo>
                  <a:lnTo>
                    <a:pt x="607171" y="135244"/>
                  </a:lnTo>
                  <a:lnTo>
                    <a:pt x="586107" y="89221"/>
                  </a:lnTo>
                  <a:lnTo>
                    <a:pt x="563443" y="44127"/>
                  </a:lnTo>
                  <a:lnTo>
                    <a:pt x="539216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00718" y="3587991"/>
              <a:ext cx="723265" cy="693420"/>
            </a:xfrm>
            <a:custGeom>
              <a:avLst/>
              <a:gdLst/>
              <a:ahLst/>
              <a:cxnLst/>
              <a:rect l="l" t="t" r="r" b="b"/>
              <a:pathLst>
                <a:path w="723264" h="693420">
                  <a:moveTo>
                    <a:pt x="99860" y="692810"/>
                  </a:moveTo>
                  <a:lnTo>
                    <a:pt x="723188" y="692810"/>
                  </a:lnTo>
                  <a:lnTo>
                    <a:pt x="722171" y="638972"/>
                  </a:lnTo>
                  <a:lnTo>
                    <a:pt x="719145" y="585655"/>
                  </a:lnTo>
                  <a:lnTo>
                    <a:pt x="714146" y="532895"/>
                  </a:lnTo>
                  <a:lnTo>
                    <a:pt x="707212" y="480730"/>
                  </a:lnTo>
                  <a:lnTo>
                    <a:pt x="698380" y="429198"/>
                  </a:lnTo>
                  <a:lnTo>
                    <a:pt x="687687" y="378335"/>
                  </a:lnTo>
                  <a:lnTo>
                    <a:pt x="675170" y="328179"/>
                  </a:lnTo>
                  <a:lnTo>
                    <a:pt x="660866" y="278766"/>
                  </a:lnTo>
                  <a:lnTo>
                    <a:pt x="644812" y="230135"/>
                  </a:lnTo>
                  <a:lnTo>
                    <a:pt x="627046" y="182322"/>
                  </a:lnTo>
                  <a:lnTo>
                    <a:pt x="607604" y="135365"/>
                  </a:lnTo>
                  <a:lnTo>
                    <a:pt x="586524" y="89301"/>
                  </a:lnTo>
                  <a:lnTo>
                    <a:pt x="563843" y="44166"/>
                  </a:lnTo>
                  <a:lnTo>
                    <a:pt x="539597" y="0"/>
                  </a:lnTo>
                  <a:lnTo>
                    <a:pt x="0" y="315341"/>
                  </a:lnTo>
                  <a:lnTo>
                    <a:pt x="22525" y="357811"/>
                  </a:lnTo>
                  <a:lnTo>
                    <a:pt x="42397" y="401845"/>
                  </a:lnTo>
                  <a:lnTo>
                    <a:pt x="59507" y="447334"/>
                  </a:lnTo>
                  <a:lnTo>
                    <a:pt x="73747" y="494169"/>
                  </a:lnTo>
                  <a:lnTo>
                    <a:pt x="85010" y="542243"/>
                  </a:lnTo>
                  <a:lnTo>
                    <a:pt x="93188" y="591446"/>
                  </a:lnTo>
                  <a:lnTo>
                    <a:pt x="98174" y="641672"/>
                  </a:lnTo>
                  <a:lnTo>
                    <a:pt x="99860" y="692810"/>
                  </a:lnTo>
                  <a:close/>
                </a:path>
              </a:pathLst>
            </a:custGeom>
            <a:ln w="23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2390" y="3588338"/>
              <a:ext cx="723265" cy="692785"/>
            </a:xfrm>
            <a:custGeom>
              <a:avLst/>
              <a:gdLst/>
              <a:ahLst/>
              <a:cxnLst/>
              <a:rect l="l" t="t" r="r" b="b"/>
              <a:pathLst>
                <a:path w="723264" h="692785">
                  <a:moveTo>
                    <a:pt x="183464" y="0"/>
                  </a:moveTo>
                  <a:lnTo>
                    <a:pt x="159234" y="44125"/>
                  </a:lnTo>
                  <a:lnTo>
                    <a:pt x="136568" y="89217"/>
                  </a:lnTo>
                  <a:lnTo>
                    <a:pt x="115502" y="135239"/>
                  </a:lnTo>
                  <a:lnTo>
                    <a:pt x="96073" y="182153"/>
                  </a:lnTo>
                  <a:lnTo>
                    <a:pt x="78319" y="229921"/>
                  </a:lnTo>
                  <a:lnTo>
                    <a:pt x="62277" y="278507"/>
                  </a:lnTo>
                  <a:lnTo>
                    <a:pt x="47983" y="327874"/>
                  </a:lnTo>
                  <a:lnTo>
                    <a:pt x="35475" y="377983"/>
                  </a:lnTo>
                  <a:lnTo>
                    <a:pt x="24790" y="428799"/>
                  </a:lnTo>
                  <a:lnTo>
                    <a:pt x="15964" y="480283"/>
                  </a:lnTo>
                  <a:lnTo>
                    <a:pt x="9035" y="532399"/>
                  </a:lnTo>
                  <a:lnTo>
                    <a:pt x="4040" y="585109"/>
                  </a:lnTo>
                  <a:lnTo>
                    <a:pt x="1016" y="638376"/>
                  </a:lnTo>
                  <a:lnTo>
                    <a:pt x="0" y="692162"/>
                  </a:lnTo>
                  <a:lnTo>
                    <a:pt x="622896" y="692162"/>
                  </a:lnTo>
                  <a:lnTo>
                    <a:pt x="624581" y="641071"/>
                  </a:lnTo>
                  <a:lnTo>
                    <a:pt x="629563" y="590894"/>
                  </a:lnTo>
                  <a:lnTo>
                    <a:pt x="637736" y="541737"/>
                  </a:lnTo>
                  <a:lnTo>
                    <a:pt x="648990" y="493709"/>
                  </a:lnTo>
                  <a:lnTo>
                    <a:pt x="663220" y="446918"/>
                  </a:lnTo>
                  <a:lnTo>
                    <a:pt x="680316" y="401472"/>
                  </a:lnTo>
                  <a:lnTo>
                    <a:pt x="700172" y="357480"/>
                  </a:lnTo>
                  <a:lnTo>
                    <a:pt x="722680" y="315048"/>
                  </a:lnTo>
                  <a:lnTo>
                    <a:pt x="183464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2209" y="3587982"/>
              <a:ext cx="723265" cy="693420"/>
            </a:xfrm>
            <a:custGeom>
              <a:avLst/>
              <a:gdLst/>
              <a:ahLst/>
              <a:cxnLst/>
              <a:rect l="l" t="t" r="r" b="b"/>
              <a:pathLst>
                <a:path w="723264" h="693420">
                  <a:moveTo>
                    <a:pt x="723188" y="315353"/>
                  </a:moveTo>
                  <a:lnTo>
                    <a:pt x="183591" y="0"/>
                  </a:lnTo>
                  <a:lnTo>
                    <a:pt x="159343" y="44169"/>
                  </a:lnTo>
                  <a:lnTo>
                    <a:pt x="136660" y="89305"/>
                  </a:lnTo>
                  <a:lnTo>
                    <a:pt x="115578" y="135371"/>
                  </a:lnTo>
                  <a:lnTo>
                    <a:pt x="96136" y="182330"/>
                  </a:lnTo>
                  <a:lnTo>
                    <a:pt x="78370" y="230144"/>
                  </a:lnTo>
                  <a:lnTo>
                    <a:pt x="62317" y="278777"/>
                  </a:lnTo>
                  <a:lnTo>
                    <a:pt x="48013" y="328190"/>
                  </a:lnTo>
                  <a:lnTo>
                    <a:pt x="35497" y="378347"/>
                  </a:lnTo>
                  <a:lnTo>
                    <a:pt x="24805" y="429210"/>
                  </a:lnTo>
                  <a:lnTo>
                    <a:pt x="15974" y="480743"/>
                  </a:lnTo>
                  <a:lnTo>
                    <a:pt x="9040" y="532908"/>
                  </a:lnTo>
                  <a:lnTo>
                    <a:pt x="4042" y="585667"/>
                  </a:lnTo>
                  <a:lnTo>
                    <a:pt x="1016" y="638985"/>
                  </a:lnTo>
                  <a:lnTo>
                    <a:pt x="0" y="692823"/>
                  </a:lnTo>
                  <a:lnTo>
                    <a:pt x="623328" y="692823"/>
                  </a:lnTo>
                  <a:lnTo>
                    <a:pt x="625014" y="641684"/>
                  </a:lnTo>
                  <a:lnTo>
                    <a:pt x="630000" y="591459"/>
                  </a:lnTo>
                  <a:lnTo>
                    <a:pt x="638178" y="542256"/>
                  </a:lnTo>
                  <a:lnTo>
                    <a:pt x="649441" y="494182"/>
                  </a:lnTo>
                  <a:lnTo>
                    <a:pt x="663681" y="447346"/>
                  </a:lnTo>
                  <a:lnTo>
                    <a:pt x="680791" y="401858"/>
                  </a:lnTo>
                  <a:lnTo>
                    <a:pt x="700662" y="357824"/>
                  </a:lnTo>
                  <a:lnTo>
                    <a:pt x="723188" y="315353"/>
                  </a:lnTo>
                  <a:close/>
                </a:path>
              </a:pathLst>
            </a:custGeom>
            <a:ln w="23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79257" y="3782029"/>
              <a:ext cx="583565" cy="574040"/>
            </a:xfrm>
            <a:custGeom>
              <a:avLst/>
              <a:gdLst/>
              <a:ahLst/>
              <a:cxnLst/>
              <a:rect l="l" t="t" r="r" b="b"/>
              <a:pathLst>
                <a:path w="583564" h="574039">
                  <a:moveTo>
                    <a:pt x="568101" y="0"/>
                  </a:moveTo>
                  <a:lnTo>
                    <a:pt x="20959" y="457149"/>
                  </a:lnTo>
                  <a:lnTo>
                    <a:pt x="9780" y="471087"/>
                  </a:lnTo>
                  <a:lnTo>
                    <a:pt x="2706" y="487219"/>
                  </a:lnTo>
                  <a:lnTo>
                    <a:pt x="0" y="504651"/>
                  </a:lnTo>
                  <a:lnTo>
                    <a:pt x="1922" y="522490"/>
                  </a:lnTo>
                  <a:lnTo>
                    <a:pt x="32501" y="564333"/>
                  </a:lnTo>
                  <a:lnTo>
                    <a:pt x="66404" y="573970"/>
                  </a:lnTo>
                  <a:lnTo>
                    <a:pt x="83748" y="571820"/>
                  </a:lnTo>
                  <a:lnTo>
                    <a:pt x="99949" y="565217"/>
                  </a:lnTo>
                  <a:lnTo>
                    <a:pt x="114114" y="554393"/>
                  </a:lnTo>
                  <a:lnTo>
                    <a:pt x="137733" y="527278"/>
                  </a:lnTo>
                  <a:lnTo>
                    <a:pt x="78733" y="527278"/>
                  </a:lnTo>
                  <a:lnTo>
                    <a:pt x="66483" y="524658"/>
                  </a:lnTo>
                  <a:lnTo>
                    <a:pt x="55795" y="517232"/>
                  </a:lnTo>
                  <a:lnTo>
                    <a:pt x="48805" y="506202"/>
                  </a:lnTo>
                  <a:lnTo>
                    <a:pt x="46620" y="493753"/>
                  </a:lnTo>
                  <a:lnTo>
                    <a:pt x="49216" y="481385"/>
                  </a:lnTo>
                  <a:lnTo>
                    <a:pt x="56570" y="470598"/>
                  </a:lnTo>
                  <a:lnTo>
                    <a:pt x="67486" y="463536"/>
                  </a:lnTo>
                  <a:lnTo>
                    <a:pt x="79811" y="461327"/>
                  </a:lnTo>
                  <a:lnTo>
                    <a:pt x="195182" y="461327"/>
                  </a:lnTo>
                  <a:lnTo>
                    <a:pt x="583252" y="15824"/>
                  </a:lnTo>
                  <a:lnTo>
                    <a:pt x="568101" y="0"/>
                  </a:lnTo>
                  <a:close/>
                </a:path>
                <a:path w="583564" h="574039">
                  <a:moveTo>
                    <a:pt x="195182" y="461327"/>
                  </a:moveTo>
                  <a:lnTo>
                    <a:pt x="79811" y="461327"/>
                  </a:lnTo>
                  <a:lnTo>
                    <a:pt x="92060" y="463947"/>
                  </a:lnTo>
                  <a:lnTo>
                    <a:pt x="102747" y="471373"/>
                  </a:lnTo>
                  <a:lnTo>
                    <a:pt x="109738" y="482403"/>
                  </a:lnTo>
                  <a:lnTo>
                    <a:pt x="111925" y="494852"/>
                  </a:lnTo>
                  <a:lnTo>
                    <a:pt x="109332" y="507220"/>
                  </a:lnTo>
                  <a:lnTo>
                    <a:pt x="101985" y="518007"/>
                  </a:lnTo>
                  <a:lnTo>
                    <a:pt x="91062" y="525069"/>
                  </a:lnTo>
                  <a:lnTo>
                    <a:pt x="78733" y="527278"/>
                  </a:lnTo>
                  <a:lnTo>
                    <a:pt x="137733" y="527278"/>
                  </a:lnTo>
                  <a:lnTo>
                    <a:pt x="195182" y="461327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4700" y="2262184"/>
            <a:ext cx="5567680" cy="24618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3683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types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emotions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50" dirty="0">
                <a:latin typeface="HelveticaNeueLT Pro 55 Roman"/>
                <a:cs typeface="HelveticaNeueLT Pro 55 Roman"/>
              </a:rPr>
              <a:t>a </a:t>
            </a:r>
            <a:r>
              <a:rPr sz="2600" dirty="0">
                <a:latin typeface="HelveticaNeueLT Pro 55 Roman"/>
                <a:cs typeface="HelveticaNeueLT Pro 55 Roman"/>
              </a:rPr>
              <a:t>person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feeling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receiving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signal?</a:t>
            </a:r>
            <a:endParaRPr sz="26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600">
              <a:latin typeface="HelveticaNeueLT Pro 55 Roman"/>
              <a:cs typeface="HelveticaNeueLT Pro 55 Roman"/>
            </a:endParaRPr>
          </a:p>
          <a:p>
            <a:pPr marL="12700" marR="5080">
              <a:lnSpc>
                <a:spcPts val="31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How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person’s </a:t>
            </a:r>
            <a:r>
              <a:rPr sz="2600" spc="-20" dirty="0">
                <a:latin typeface="HelveticaNeueLT Pro 55 Roman"/>
                <a:cs typeface="HelveticaNeueLT Pro 55 Roman"/>
              </a:rPr>
              <a:t>body </a:t>
            </a:r>
            <a:r>
              <a:rPr sz="2600" dirty="0">
                <a:latin typeface="HelveticaNeueLT Pro 55 Roman"/>
                <a:cs typeface="HelveticaNeueLT Pro 55 Roman"/>
              </a:rPr>
              <a:t>communicate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these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feelings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them?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4700" y="5161670"/>
            <a:ext cx="5658485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would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some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useful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strategies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person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moment?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598" y="4986959"/>
            <a:ext cx="271145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b="1" dirty="0">
                <a:latin typeface="Helvetica Neue LT Pro 75 Bold"/>
                <a:cs typeface="Helvetica Neue LT Pro 75 Bold"/>
              </a:rPr>
              <a:t>Warning</a:t>
            </a:r>
            <a:r>
              <a:rPr sz="3150" b="1" spc="120" dirty="0">
                <a:latin typeface="Helvetica Neue LT Pro 75 Bold"/>
                <a:cs typeface="Helvetica Neue LT Pro 75 Bold"/>
              </a:rPr>
              <a:t> </a:t>
            </a:r>
            <a:r>
              <a:rPr sz="3150" b="1" spc="-10" dirty="0">
                <a:latin typeface="Helvetica Neue LT Pro 75 Bold"/>
                <a:cs typeface="Helvetica Neue LT Pro 75 Bold"/>
              </a:rPr>
              <a:t>Light</a:t>
            </a:r>
            <a:endParaRPr sz="315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576" y="2567123"/>
            <a:ext cx="2490470" cy="1471930"/>
          </a:xfrm>
          <a:custGeom>
            <a:avLst/>
            <a:gdLst/>
            <a:ahLst/>
            <a:cxnLst/>
            <a:rect l="l" t="t" r="r" b="b"/>
            <a:pathLst>
              <a:path w="2490470" h="1471929">
                <a:moveTo>
                  <a:pt x="374370" y="942898"/>
                </a:moveTo>
                <a:lnTo>
                  <a:pt x="219951" y="942898"/>
                </a:lnTo>
                <a:lnTo>
                  <a:pt x="219951" y="1237615"/>
                </a:lnTo>
                <a:lnTo>
                  <a:pt x="526326" y="1237615"/>
                </a:lnTo>
                <a:lnTo>
                  <a:pt x="783412" y="1471917"/>
                </a:lnTo>
                <a:lnTo>
                  <a:pt x="1791411" y="1471917"/>
                </a:lnTo>
                <a:lnTo>
                  <a:pt x="1929347" y="1323492"/>
                </a:lnTo>
                <a:lnTo>
                  <a:pt x="844969" y="1323492"/>
                </a:lnTo>
                <a:lnTo>
                  <a:pt x="587882" y="1089190"/>
                </a:lnTo>
                <a:lnTo>
                  <a:pt x="374370" y="1089190"/>
                </a:lnTo>
                <a:lnTo>
                  <a:pt x="374370" y="942898"/>
                </a:lnTo>
                <a:close/>
              </a:path>
              <a:path w="2490470" h="1471929">
                <a:moveTo>
                  <a:pt x="77216" y="410044"/>
                </a:moveTo>
                <a:lnTo>
                  <a:pt x="47154" y="415878"/>
                </a:lnTo>
                <a:lnTo>
                  <a:pt x="22610" y="431785"/>
                </a:lnTo>
                <a:lnTo>
                  <a:pt x="6066" y="455377"/>
                </a:lnTo>
                <a:lnTo>
                  <a:pt x="0" y="484263"/>
                </a:lnTo>
                <a:lnTo>
                  <a:pt x="0" y="1253096"/>
                </a:lnTo>
                <a:lnTo>
                  <a:pt x="6066" y="1281988"/>
                </a:lnTo>
                <a:lnTo>
                  <a:pt x="22610" y="1305579"/>
                </a:lnTo>
                <a:lnTo>
                  <a:pt x="47154" y="1321483"/>
                </a:lnTo>
                <a:lnTo>
                  <a:pt x="77216" y="1327315"/>
                </a:lnTo>
                <a:lnTo>
                  <a:pt x="107265" y="1321483"/>
                </a:lnTo>
                <a:lnTo>
                  <a:pt x="131805" y="1305579"/>
                </a:lnTo>
                <a:lnTo>
                  <a:pt x="148351" y="1281988"/>
                </a:lnTo>
                <a:lnTo>
                  <a:pt x="154419" y="1253096"/>
                </a:lnTo>
                <a:lnTo>
                  <a:pt x="154419" y="942898"/>
                </a:lnTo>
                <a:lnTo>
                  <a:pt x="374370" y="942898"/>
                </a:lnTo>
                <a:lnTo>
                  <a:pt x="374370" y="794461"/>
                </a:lnTo>
                <a:lnTo>
                  <a:pt x="154419" y="794461"/>
                </a:lnTo>
                <a:lnTo>
                  <a:pt x="154419" y="484263"/>
                </a:lnTo>
                <a:lnTo>
                  <a:pt x="148351" y="455377"/>
                </a:lnTo>
                <a:lnTo>
                  <a:pt x="131805" y="431785"/>
                </a:lnTo>
                <a:lnTo>
                  <a:pt x="107265" y="415878"/>
                </a:lnTo>
                <a:lnTo>
                  <a:pt x="77216" y="410044"/>
                </a:lnTo>
                <a:close/>
              </a:path>
              <a:path w="2490470" h="1471929">
                <a:moveTo>
                  <a:pt x="2272690" y="897953"/>
                </a:moveTo>
                <a:lnTo>
                  <a:pt x="1897380" y="897953"/>
                </a:lnTo>
                <a:lnTo>
                  <a:pt x="1897380" y="1135075"/>
                </a:lnTo>
                <a:lnTo>
                  <a:pt x="1722285" y="1323492"/>
                </a:lnTo>
                <a:lnTo>
                  <a:pt x="1929347" y="1323492"/>
                </a:lnTo>
                <a:lnTo>
                  <a:pt x="2051799" y="1191729"/>
                </a:lnTo>
                <a:lnTo>
                  <a:pt x="2051799" y="1046391"/>
                </a:lnTo>
                <a:lnTo>
                  <a:pt x="2272690" y="1046391"/>
                </a:lnTo>
                <a:lnTo>
                  <a:pt x="2272690" y="897953"/>
                </a:lnTo>
                <a:close/>
              </a:path>
              <a:path w="2490470" h="1471929">
                <a:moveTo>
                  <a:pt x="2272690" y="1046391"/>
                </a:moveTo>
                <a:lnTo>
                  <a:pt x="2118283" y="1046391"/>
                </a:lnTo>
                <a:lnTo>
                  <a:pt x="2118283" y="1118882"/>
                </a:lnTo>
                <a:lnTo>
                  <a:pt x="2125270" y="1160414"/>
                </a:lnTo>
                <a:lnTo>
                  <a:pt x="2144718" y="1196519"/>
                </a:lnTo>
                <a:lnTo>
                  <a:pt x="2174357" y="1225013"/>
                </a:lnTo>
                <a:lnTo>
                  <a:pt x="2211916" y="1243711"/>
                </a:lnTo>
                <a:lnTo>
                  <a:pt x="2255126" y="1250429"/>
                </a:lnTo>
                <a:lnTo>
                  <a:pt x="2353360" y="1250429"/>
                </a:lnTo>
                <a:lnTo>
                  <a:pt x="2396570" y="1243711"/>
                </a:lnTo>
                <a:lnTo>
                  <a:pt x="2434129" y="1225013"/>
                </a:lnTo>
                <a:lnTo>
                  <a:pt x="2463768" y="1196519"/>
                </a:lnTo>
                <a:lnTo>
                  <a:pt x="2483216" y="1160414"/>
                </a:lnTo>
                <a:lnTo>
                  <a:pt x="2490203" y="1118882"/>
                </a:lnTo>
                <a:lnTo>
                  <a:pt x="2490203" y="1102004"/>
                </a:lnTo>
                <a:lnTo>
                  <a:pt x="2272690" y="1102004"/>
                </a:lnTo>
                <a:lnTo>
                  <a:pt x="2272690" y="1046391"/>
                </a:lnTo>
                <a:close/>
              </a:path>
              <a:path w="2490470" h="1471929">
                <a:moveTo>
                  <a:pt x="2490203" y="635368"/>
                </a:moveTo>
                <a:lnTo>
                  <a:pt x="2335784" y="635368"/>
                </a:lnTo>
                <a:lnTo>
                  <a:pt x="2335784" y="1102004"/>
                </a:lnTo>
                <a:lnTo>
                  <a:pt x="2490203" y="1102004"/>
                </a:lnTo>
                <a:lnTo>
                  <a:pt x="2490203" y="635368"/>
                </a:lnTo>
                <a:close/>
              </a:path>
              <a:path w="2490470" h="1471929">
                <a:moveTo>
                  <a:pt x="2051799" y="634530"/>
                </a:moveTo>
                <a:lnTo>
                  <a:pt x="1897380" y="634530"/>
                </a:lnTo>
                <a:lnTo>
                  <a:pt x="1897380" y="839406"/>
                </a:lnTo>
                <a:lnTo>
                  <a:pt x="2272690" y="839406"/>
                </a:lnTo>
                <a:lnTo>
                  <a:pt x="2272690" y="690981"/>
                </a:lnTo>
                <a:lnTo>
                  <a:pt x="2051799" y="690981"/>
                </a:lnTo>
                <a:lnTo>
                  <a:pt x="2051799" y="634530"/>
                </a:lnTo>
                <a:close/>
              </a:path>
              <a:path w="2490470" h="1471929">
                <a:moveTo>
                  <a:pt x="1571561" y="256286"/>
                </a:moveTo>
                <a:lnTo>
                  <a:pt x="702398" y="256286"/>
                </a:lnTo>
                <a:lnTo>
                  <a:pt x="489115" y="486930"/>
                </a:lnTo>
                <a:lnTo>
                  <a:pt x="219951" y="486930"/>
                </a:lnTo>
                <a:lnTo>
                  <a:pt x="219951" y="794461"/>
                </a:lnTo>
                <a:lnTo>
                  <a:pt x="374370" y="794461"/>
                </a:lnTo>
                <a:lnTo>
                  <a:pt x="374370" y="635368"/>
                </a:lnTo>
                <a:lnTo>
                  <a:pt x="558457" y="635368"/>
                </a:lnTo>
                <a:lnTo>
                  <a:pt x="771740" y="404710"/>
                </a:lnTo>
                <a:lnTo>
                  <a:pt x="1708814" y="404710"/>
                </a:lnTo>
                <a:lnTo>
                  <a:pt x="1571561" y="256286"/>
                </a:lnTo>
                <a:close/>
              </a:path>
              <a:path w="2490470" h="1471929">
                <a:moveTo>
                  <a:pt x="2353360" y="486930"/>
                </a:moveTo>
                <a:lnTo>
                  <a:pt x="2255126" y="486930"/>
                </a:lnTo>
                <a:lnTo>
                  <a:pt x="2211916" y="493648"/>
                </a:lnTo>
                <a:lnTo>
                  <a:pt x="2174357" y="512347"/>
                </a:lnTo>
                <a:lnTo>
                  <a:pt x="2144718" y="540842"/>
                </a:lnTo>
                <a:lnTo>
                  <a:pt x="2125270" y="576951"/>
                </a:lnTo>
                <a:lnTo>
                  <a:pt x="2118283" y="618490"/>
                </a:lnTo>
                <a:lnTo>
                  <a:pt x="2118283" y="690981"/>
                </a:lnTo>
                <a:lnTo>
                  <a:pt x="2272690" y="690981"/>
                </a:lnTo>
                <a:lnTo>
                  <a:pt x="2272690" y="635368"/>
                </a:lnTo>
                <a:lnTo>
                  <a:pt x="2490203" y="635368"/>
                </a:lnTo>
                <a:lnTo>
                  <a:pt x="2490203" y="618490"/>
                </a:lnTo>
                <a:lnTo>
                  <a:pt x="2483216" y="576951"/>
                </a:lnTo>
                <a:lnTo>
                  <a:pt x="2463768" y="540842"/>
                </a:lnTo>
                <a:lnTo>
                  <a:pt x="2434129" y="512347"/>
                </a:lnTo>
                <a:lnTo>
                  <a:pt x="2396570" y="493648"/>
                </a:lnTo>
                <a:lnTo>
                  <a:pt x="2353360" y="486930"/>
                </a:lnTo>
                <a:close/>
              </a:path>
              <a:path w="2490470" h="1471929">
                <a:moveTo>
                  <a:pt x="1708814" y="404710"/>
                </a:moveTo>
                <a:lnTo>
                  <a:pt x="1502219" y="404710"/>
                </a:lnTo>
                <a:lnTo>
                  <a:pt x="1715516" y="635368"/>
                </a:lnTo>
                <a:lnTo>
                  <a:pt x="2051799" y="634530"/>
                </a:lnTo>
                <a:lnTo>
                  <a:pt x="2043957" y="587929"/>
                </a:lnTo>
                <a:lnTo>
                  <a:pt x="2022132" y="547418"/>
                </a:lnTo>
                <a:lnTo>
                  <a:pt x="1988870" y="515447"/>
                </a:lnTo>
                <a:lnTo>
                  <a:pt x="1946720" y="494468"/>
                </a:lnTo>
                <a:lnTo>
                  <a:pt x="1898230" y="486930"/>
                </a:lnTo>
                <a:lnTo>
                  <a:pt x="1784845" y="486930"/>
                </a:lnTo>
                <a:lnTo>
                  <a:pt x="1708814" y="404710"/>
                </a:lnTo>
                <a:close/>
              </a:path>
              <a:path w="2490470" h="1471929">
                <a:moveTo>
                  <a:pt x="1204201" y="148437"/>
                </a:moveTo>
                <a:lnTo>
                  <a:pt x="1049782" y="148437"/>
                </a:lnTo>
                <a:lnTo>
                  <a:pt x="1049782" y="256286"/>
                </a:lnTo>
                <a:lnTo>
                  <a:pt x="1204201" y="256286"/>
                </a:lnTo>
                <a:lnTo>
                  <a:pt x="1204201" y="148437"/>
                </a:lnTo>
                <a:close/>
              </a:path>
              <a:path w="2490470" h="1471929">
                <a:moveTo>
                  <a:pt x="1526895" y="0"/>
                </a:moveTo>
                <a:lnTo>
                  <a:pt x="727075" y="0"/>
                </a:lnTo>
                <a:lnTo>
                  <a:pt x="697018" y="5833"/>
                </a:lnTo>
                <a:lnTo>
                  <a:pt x="672474" y="21740"/>
                </a:lnTo>
                <a:lnTo>
                  <a:pt x="655926" y="45332"/>
                </a:lnTo>
                <a:lnTo>
                  <a:pt x="649859" y="74218"/>
                </a:lnTo>
                <a:lnTo>
                  <a:pt x="655926" y="103105"/>
                </a:lnTo>
                <a:lnTo>
                  <a:pt x="672474" y="126696"/>
                </a:lnTo>
                <a:lnTo>
                  <a:pt x="697018" y="142604"/>
                </a:lnTo>
                <a:lnTo>
                  <a:pt x="727075" y="148437"/>
                </a:lnTo>
                <a:lnTo>
                  <a:pt x="1526895" y="148437"/>
                </a:lnTo>
                <a:lnTo>
                  <a:pt x="1556950" y="142604"/>
                </a:lnTo>
                <a:lnTo>
                  <a:pt x="1581489" y="126696"/>
                </a:lnTo>
                <a:lnTo>
                  <a:pt x="1598033" y="103105"/>
                </a:lnTo>
                <a:lnTo>
                  <a:pt x="1604098" y="74218"/>
                </a:lnTo>
                <a:lnTo>
                  <a:pt x="1598033" y="45332"/>
                </a:lnTo>
                <a:lnTo>
                  <a:pt x="1581489" y="21740"/>
                </a:lnTo>
                <a:lnTo>
                  <a:pt x="1556950" y="5833"/>
                </a:lnTo>
                <a:lnTo>
                  <a:pt x="1526895" y="0"/>
                </a:lnTo>
                <a:close/>
              </a:path>
            </a:pathLst>
          </a:custGeom>
          <a:solidFill>
            <a:srgbClr val="CC140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2276" y="386248"/>
            <a:ext cx="536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699" y="2136860"/>
            <a:ext cx="4379595" cy="47517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86105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Regular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exercise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releases </a:t>
            </a:r>
            <a:r>
              <a:rPr sz="2600" dirty="0">
                <a:latin typeface="HelveticaNeueLT Pro 55 Roman"/>
                <a:cs typeface="HelveticaNeueLT Pro 55 Roman"/>
              </a:rPr>
              <a:t>feel-good </a:t>
            </a:r>
            <a:r>
              <a:rPr sz="2600" spc="-10" dirty="0">
                <a:latin typeface="HelveticaNeueLT Pro 55 Roman"/>
                <a:cs typeface="HelveticaNeueLT Pro 55 Roman"/>
              </a:rPr>
              <a:t>endorphins.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>
              <a:lnSpc>
                <a:spcPts val="299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Endorphins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natural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brain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297180">
              <a:lnSpc>
                <a:spcPts val="3100"/>
              </a:lnSpc>
              <a:spcBef>
                <a:spcPts val="11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chemicals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that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can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improve </a:t>
            </a:r>
            <a:r>
              <a:rPr sz="2600" dirty="0">
                <a:latin typeface="HelveticaNeueLT Pro 55 Roman"/>
                <a:cs typeface="HelveticaNeueLT Pro 55 Roman"/>
              </a:rPr>
              <a:t>your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sense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of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well-</a:t>
            </a:r>
            <a:r>
              <a:rPr sz="2600" spc="-10" dirty="0">
                <a:latin typeface="HelveticaNeueLT Pro 55 Roman"/>
                <a:cs typeface="HelveticaNeueLT Pro 55 Roman"/>
              </a:rPr>
              <a:t>being.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>
              <a:lnSpc>
                <a:spcPts val="299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Adding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five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minutes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of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5080">
              <a:lnSpc>
                <a:spcPts val="3100"/>
              </a:lnSpc>
              <a:spcBef>
                <a:spcPts val="10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activity</a:t>
            </a:r>
            <a:r>
              <a:rPr sz="2600" spc="-1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(stretching,</a:t>
            </a:r>
            <a:r>
              <a:rPr sz="2600" spc="-10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exercises, </a:t>
            </a:r>
            <a:r>
              <a:rPr sz="2600" dirty="0">
                <a:latin typeface="HelveticaNeueLT Pro 55 Roman"/>
                <a:cs typeface="HelveticaNeueLT Pro 55 Roman"/>
              </a:rPr>
              <a:t>mobility)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several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times </a:t>
            </a:r>
            <a:r>
              <a:rPr sz="2600" dirty="0">
                <a:latin typeface="HelveticaNeueLT Pro 55 Roman"/>
                <a:cs typeface="HelveticaNeueLT Pro 55 Roman"/>
              </a:rPr>
              <a:t>throughout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day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has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the </a:t>
            </a:r>
            <a:r>
              <a:rPr sz="2600" dirty="0">
                <a:latin typeface="HelveticaNeueLT Pro 55 Roman"/>
                <a:cs typeface="HelveticaNeueLT Pro 55 Roman"/>
              </a:rPr>
              <a:t>capabilities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of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boosting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your </a:t>
            </a:r>
            <a:r>
              <a:rPr sz="2600" dirty="0">
                <a:latin typeface="HelveticaNeueLT Pro 55 Roman"/>
                <a:cs typeface="HelveticaNeueLT Pro 55 Roman"/>
              </a:rPr>
              <a:t>mood,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energy,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general wellbeing.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299" y="1289277"/>
            <a:ext cx="382524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7160" algn="l"/>
                <a:tab pos="2632075" algn="l"/>
              </a:tabLst>
            </a:pPr>
            <a:r>
              <a:rPr spc="-20" dirty="0"/>
              <a:t>Move</a:t>
            </a:r>
            <a:r>
              <a:rPr dirty="0"/>
              <a:t>	</a:t>
            </a:r>
            <a:r>
              <a:rPr spc="-20" dirty="0"/>
              <a:t>Your</a:t>
            </a:r>
            <a:r>
              <a:rPr dirty="0"/>
              <a:t>	</a:t>
            </a:r>
            <a:r>
              <a:rPr spc="-20" dirty="0"/>
              <a:t>Body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5999" y="2412004"/>
            <a:ext cx="4011929" cy="39890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R="63500" algn="r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Step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endParaRPr sz="100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000" y="1692008"/>
            <a:ext cx="7992109" cy="4439920"/>
            <a:chOff x="1374000" y="1692008"/>
            <a:chExt cx="7992109" cy="443992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000" y="1692008"/>
              <a:ext cx="7992008" cy="44398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700" y="6462859"/>
            <a:ext cx="5792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Need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b="1" dirty="0">
                <a:latin typeface="Helvetica Neue LT Pro 75 Bold"/>
                <a:cs typeface="Helvetica Neue LT Pro 75 Bold"/>
              </a:rPr>
              <a:t>Refuel</a:t>
            </a:r>
            <a:r>
              <a:rPr sz="2600" dirty="0">
                <a:latin typeface="HelveticaNeueLT Pro 55 Roman"/>
                <a:cs typeface="HelveticaNeueLT Pro 55 Roman"/>
              </a:rPr>
              <a:t>?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Try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moving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your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body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9" name="Online Media 8" descr="5 Minute Brain Break Workout for Teens!">
            <a:hlinkClick r:id="" action="ppaction://media"/>
            <a:extLst>
              <a:ext uri="{FF2B5EF4-FFF2-40B4-BE49-F238E27FC236}">
                <a16:creationId xmlns:a16="http://schemas.microsoft.com/office/drawing/2014/main" id="{A2076375-2730-7F03-D660-19615E7CB5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8788" y="1675156"/>
            <a:ext cx="7992008" cy="451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0"/>
              </a:spcBef>
            </a:pPr>
            <a:r>
              <a:rPr dirty="0"/>
              <a:t>Progressive</a:t>
            </a:r>
            <a:r>
              <a:rPr spc="-60" dirty="0"/>
              <a:t> </a:t>
            </a:r>
            <a:r>
              <a:rPr dirty="0"/>
              <a:t>Muscle</a:t>
            </a:r>
            <a:r>
              <a:rPr spc="-60" dirty="0"/>
              <a:t> </a:t>
            </a:r>
            <a:r>
              <a:rPr dirty="0"/>
              <a:t>Relaxation</a:t>
            </a:r>
            <a:r>
              <a:rPr spc="-60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dirty="0"/>
              <a:t>help</a:t>
            </a:r>
            <a:r>
              <a:rPr spc="-60" dirty="0"/>
              <a:t> </a:t>
            </a:r>
            <a:r>
              <a:rPr spc="-25" dirty="0"/>
              <a:t>you </a:t>
            </a:r>
            <a:r>
              <a:rPr dirty="0"/>
              <a:t>feel</a:t>
            </a:r>
            <a:r>
              <a:rPr spc="-45" dirty="0"/>
              <a:t> </a:t>
            </a:r>
            <a:r>
              <a:rPr dirty="0"/>
              <a:t>more</a:t>
            </a:r>
            <a:r>
              <a:rPr spc="-45" dirty="0"/>
              <a:t> </a:t>
            </a:r>
            <a:r>
              <a:rPr dirty="0"/>
              <a:t>calm,</a:t>
            </a:r>
            <a:r>
              <a:rPr spc="-45" dirty="0"/>
              <a:t> </a:t>
            </a:r>
            <a:r>
              <a:rPr dirty="0"/>
              <a:t>less</a:t>
            </a:r>
            <a:r>
              <a:rPr spc="-45" dirty="0"/>
              <a:t> </a:t>
            </a:r>
            <a:r>
              <a:rPr dirty="0"/>
              <a:t>tense,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physically </a:t>
            </a:r>
            <a:r>
              <a:rPr dirty="0"/>
              <a:t>relaxed.</a:t>
            </a:r>
            <a:r>
              <a:rPr spc="-5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dirty="0"/>
              <a:t>can</a:t>
            </a:r>
            <a:r>
              <a:rPr spc="-50" dirty="0"/>
              <a:t> </a:t>
            </a:r>
            <a:r>
              <a:rPr dirty="0"/>
              <a:t>also</a:t>
            </a:r>
            <a:r>
              <a:rPr spc="-45" dirty="0"/>
              <a:t> </a:t>
            </a:r>
            <a:r>
              <a:rPr dirty="0"/>
              <a:t>help</a:t>
            </a:r>
            <a:r>
              <a:rPr spc="-45" dirty="0"/>
              <a:t> </a:t>
            </a:r>
            <a:r>
              <a:rPr dirty="0"/>
              <a:t>reduce</a:t>
            </a:r>
            <a:r>
              <a:rPr spc="-50" dirty="0"/>
              <a:t> </a:t>
            </a:r>
            <a:r>
              <a:rPr spc="-10" dirty="0"/>
              <a:t>physical </a:t>
            </a:r>
            <a:r>
              <a:rPr dirty="0"/>
              <a:t>problems</a:t>
            </a:r>
            <a:r>
              <a:rPr spc="-30" dirty="0"/>
              <a:t> </a:t>
            </a:r>
            <a:r>
              <a:rPr dirty="0"/>
              <a:t>such</a:t>
            </a:r>
            <a:r>
              <a:rPr spc="-25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spc="-20" dirty="0"/>
              <a:t>stomach-</a:t>
            </a:r>
            <a:r>
              <a:rPr dirty="0"/>
              <a:t>aches</a:t>
            </a:r>
            <a:r>
              <a:rPr spc="-25" dirty="0"/>
              <a:t> and </a:t>
            </a:r>
            <a:r>
              <a:rPr dirty="0"/>
              <a:t>headaches,</a:t>
            </a:r>
            <a:r>
              <a:rPr spc="-5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improve</a:t>
            </a:r>
            <a:r>
              <a:rPr spc="-50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dirty="0"/>
              <a:t>sleep.</a:t>
            </a:r>
            <a:r>
              <a:rPr spc="-50" dirty="0"/>
              <a:t> </a:t>
            </a:r>
            <a:r>
              <a:rPr spc="-25" dirty="0"/>
              <a:t>It </a:t>
            </a:r>
            <a:r>
              <a:rPr dirty="0"/>
              <a:t>involves</a:t>
            </a:r>
            <a:r>
              <a:rPr spc="-45" dirty="0"/>
              <a:t> </a:t>
            </a:r>
            <a:r>
              <a:rPr dirty="0"/>
              <a:t>tensing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relaxing</a:t>
            </a:r>
            <a:r>
              <a:rPr spc="-45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spc="-10" dirty="0"/>
              <a:t>muscles </a:t>
            </a:r>
            <a:r>
              <a:rPr dirty="0"/>
              <a:t>one</a:t>
            </a:r>
            <a:r>
              <a:rPr spc="-40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one.</a:t>
            </a:r>
            <a:r>
              <a:rPr spc="-3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practice,</a:t>
            </a:r>
            <a:r>
              <a:rPr spc="-35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begin</a:t>
            </a:r>
            <a:r>
              <a:rPr spc="-40" dirty="0"/>
              <a:t> </a:t>
            </a:r>
            <a:r>
              <a:rPr spc="-25" dirty="0"/>
              <a:t>to </a:t>
            </a:r>
            <a:r>
              <a:rPr dirty="0"/>
              <a:t>tell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difference</a:t>
            </a:r>
            <a:r>
              <a:rPr spc="-65" dirty="0"/>
              <a:t> </a:t>
            </a:r>
            <a:r>
              <a:rPr dirty="0"/>
              <a:t>between</a:t>
            </a:r>
            <a:r>
              <a:rPr spc="-65" dirty="0"/>
              <a:t> </a:t>
            </a:r>
            <a:r>
              <a:rPr dirty="0"/>
              <a:t>tense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relaxed </a:t>
            </a:r>
            <a:r>
              <a:rPr dirty="0"/>
              <a:t>muscles.</a:t>
            </a:r>
            <a:r>
              <a:rPr spc="-50" dirty="0"/>
              <a:t> </a:t>
            </a:r>
            <a:r>
              <a:rPr dirty="0"/>
              <a:t>Then,</a:t>
            </a:r>
            <a:r>
              <a:rPr spc="-45" dirty="0"/>
              <a:t> </a:t>
            </a:r>
            <a:r>
              <a:rPr dirty="0"/>
              <a:t>when</a:t>
            </a:r>
            <a:r>
              <a:rPr spc="-45" dirty="0"/>
              <a:t>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feel</a:t>
            </a:r>
            <a:r>
              <a:rPr spc="-45" dirty="0"/>
              <a:t> </a:t>
            </a:r>
            <a:r>
              <a:rPr dirty="0"/>
              <a:t>your</a:t>
            </a:r>
            <a:r>
              <a:rPr spc="-45" dirty="0"/>
              <a:t> </a:t>
            </a:r>
            <a:r>
              <a:rPr spc="-10" dirty="0"/>
              <a:t>muscles </a:t>
            </a:r>
            <a:r>
              <a:rPr dirty="0"/>
              <a:t>tense</a:t>
            </a:r>
            <a:r>
              <a:rPr spc="-35" dirty="0"/>
              <a:t> </a:t>
            </a:r>
            <a:r>
              <a:rPr dirty="0"/>
              <a:t>as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response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certain</a:t>
            </a:r>
            <a:r>
              <a:rPr spc="-35" dirty="0"/>
              <a:t> </a:t>
            </a:r>
            <a:r>
              <a:rPr spc="-10" dirty="0"/>
              <a:t>emotions,</a:t>
            </a:r>
            <a:r>
              <a:rPr spc="650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better</a:t>
            </a:r>
            <a:r>
              <a:rPr spc="-30" dirty="0"/>
              <a:t> </a:t>
            </a:r>
            <a:r>
              <a:rPr dirty="0"/>
              <a:t>able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relax</a:t>
            </a:r>
            <a:r>
              <a:rPr spc="-30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spc="-10" dirty="0"/>
              <a:t>muscles yourself.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299" y="1289277"/>
            <a:ext cx="47078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185" algn="l"/>
                <a:tab pos="1951989" algn="l"/>
                <a:tab pos="3157220" algn="l"/>
              </a:tabLst>
            </a:pPr>
            <a:r>
              <a:rPr spc="-20" dirty="0"/>
              <a:t>Need</a:t>
            </a:r>
            <a:r>
              <a:rPr dirty="0"/>
              <a:t>	</a:t>
            </a:r>
            <a:r>
              <a:rPr spc="-25" dirty="0"/>
              <a:t>to</a:t>
            </a:r>
            <a:r>
              <a:rPr dirty="0"/>
              <a:t>	</a:t>
            </a:r>
            <a:r>
              <a:rPr spc="-20" dirty="0"/>
              <a:t>slow</a:t>
            </a:r>
            <a:r>
              <a:rPr dirty="0"/>
              <a:t>	</a:t>
            </a:r>
            <a:r>
              <a:rPr spc="-10" dirty="0"/>
              <a:t>down?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3648" y="3072004"/>
            <a:ext cx="2808350" cy="27923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000" y="1656016"/>
            <a:ext cx="7992109" cy="4601845"/>
            <a:chOff x="1374000" y="1656016"/>
            <a:chExt cx="7992109" cy="460184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000" y="1656016"/>
              <a:ext cx="7992008" cy="46018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700" y="6462859"/>
            <a:ext cx="8433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Need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b="1" dirty="0">
                <a:latin typeface="Helvetica Neue LT Pro 75 Bold"/>
                <a:cs typeface="Helvetica Neue LT Pro 75 Bold"/>
              </a:rPr>
              <a:t>Slow</a:t>
            </a:r>
            <a:r>
              <a:rPr sz="2600" b="1" spc="-25" dirty="0"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latin typeface="Helvetica Neue LT Pro 75 Bold"/>
                <a:cs typeface="Helvetica Neue LT Pro 75 Bold"/>
              </a:rPr>
              <a:t>Down</a:t>
            </a:r>
            <a:r>
              <a:rPr sz="2600" dirty="0">
                <a:latin typeface="HelveticaNeueLT Pro 55 Roman"/>
                <a:cs typeface="HelveticaNeueLT Pro 55 Roman"/>
              </a:rPr>
              <a:t>?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Try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Progressive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Muscle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Relaxation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8" name="Online Media 7" descr="Taking Time Out | Quick Progressive Muscle Relaxation Exercise">
            <a:hlinkClick r:id="" action="ppaction://media"/>
            <a:extLst>
              <a:ext uri="{FF2B5EF4-FFF2-40B4-BE49-F238E27FC236}">
                <a16:creationId xmlns:a16="http://schemas.microsoft.com/office/drawing/2014/main" id="{0FF45E92-AFE7-A7A3-3A0A-37E589B80E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4700" y="1656016"/>
            <a:ext cx="8153000" cy="460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9968" y="2244001"/>
            <a:ext cx="4318635" cy="4318635"/>
            <a:chOff x="5689968" y="2244001"/>
            <a:chExt cx="4318635" cy="431863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9968" y="2244001"/>
              <a:ext cx="4318635" cy="4318635"/>
            </a:xfrm>
            <a:custGeom>
              <a:avLst/>
              <a:gdLst/>
              <a:ahLst/>
              <a:cxnLst/>
              <a:rect l="l" t="t" r="r" b="b"/>
              <a:pathLst>
                <a:path w="4318634" h="4318634">
                  <a:moveTo>
                    <a:pt x="4318546" y="0"/>
                  </a:moveTo>
                  <a:lnTo>
                    <a:pt x="0" y="0"/>
                  </a:lnTo>
                  <a:lnTo>
                    <a:pt x="0" y="4318546"/>
                  </a:lnTo>
                  <a:lnTo>
                    <a:pt x="4318546" y="4318546"/>
                  </a:lnTo>
                  <a:lnTo>
                    <a:pt x="4318546" y="0"/>
                  </a:lnTo>
                  <a:close/>
                </a:path>
              </a:pathLst>
            </a:custGeom>
            <a:solidFill>
              <a:srgbClr val="DE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51870" y="29674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" y="0"/>
                  </a:moveTo>
                  <a:lnTo>
                    <a:pt x="0" y="25"/>
                  </a:lnTo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1028" y="5660287"/>
              <a:ext cx="171678" cy="2244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9863" y="2992208"/>
              <a:ext cx="3704590" cy="3033395"/>
            </a:xfrm>
            <a:custGeom>
              <a:avLst/>
              <a:gdLst/>
              <a:ahLst/>
              <a:cxnLst/>
              <a:rect l="l" t="t" r="r" b="b"/>
              <a:pathLst>
                <a:path w="3704590" h="3033395">
                  <a:moveTo>
                    <a:pt x="498983" y="458368"/>
                  </a:moveTo>
                  <a:lnTo>
                    <a:pt x="498500" y="448208"/>
                  </a:lnTo>
                  <a:lnTo>
                    <a:pt x="498386" y="445668"/>
                  </a:lnTo>
                  <a:lnTo>
                    <a:pt x="498271" y="443128"/>
                  </a:lnTo>
                  <a:lnTo>
                    <a:pt x="498144" y="440588"/>
                  </a:lnTo>
                  <a:lnTo>
                    <a:pt x="498094" y="439318"/>
                  </a:lnTo>
                  <a:lnTo>
                    <a:pt x="497967" y="436778"/>
                  </a:lnTo>
                  <a:lnTo>
                    <a:pt x="497903" y="435508"/>
                  </a:lnTo>
                  <a:lnTo>
                    <a:pt x="497789" y="432968"/>
                  </a:lnTo>
                  <a:lnTo>
                    <a:pt x="497725" y="431698"/>
                  </a:lnTo>
                  <a:lnTo>
                    <a:pt x="497611" y="429158"/>
                  </a:lnTo>
                  <a:lnTo>
                    <a:pt x="497484" y="426618"/>
                  </a:lnTo>
                  <a:lnTo>
                    <a:pt x="497370" y="424078"/>
                  </a:lnTo>
                  <a:lnTo>
                    <a:pt x="497255" y="421538"/>
                  </a:lnTo>
                  <a:lnTo>
                    <a:pt x="493090" y="392328"/>
                  </a:lnTo>
                  <a:lnTo>
                    <a:pt x="490245" y="377088"/>
                  </a:lnTo>
                  <a:lnTo>
                    <a:pt x="487641" y="363118"/>
                  </a:lnTo>
                  <a:lnTo>
                    <a:pt x="480568" y="335178"/>
                  </a:lnTo>
                  <a:lnTo>
                    <a:pt x="479056" y="330733"/>
                  </a:lnTo>
                  <a:lnTo>
                    <a:pt x="479056" y="407568"/>
                  </a:lnTo>
                  <a:lnTo>
                    <a:pt x="478980" y="431698"/>
                  </a:lnTo>
                  <a:lnTo>
                    <a:pt x="478878" y="431876"/>
                  </a:lnTo>
                  <a:lnTo>
                    <a:pt x="478878" y="458368"/>
                  </a:lnTo>
                  <a:lnTo>
                    <a:pt x="478878" y="492658"/>
                  </a:lnTo>
                  <a:lnTo>
                    <a:pt x="468058" y="548538"/>
                  </a:lnTo>
                  <a:lnTo>
                    <a:pt x="466801" y="551078"/>
                  </a:lnTo>
                  <a:lnTo>
                    <a:pt x="465734" y="553618"/>
                  </a:lnTo>
                  <a:lnTo>
                    <a:pt x="462597" y="562508"/>
                  </a:lnTo>
                  <a:lnTo>
                    <a:pt x="461225" y="568858"/>
                  </a:lnTo>
                  <a:lnTo>
                    <a:pt x="460883" y="573938"/>
                  </a:lnTo>
                  <a:lnTo>
                    <a:pt x="460806" y="575208"/>
                  </a:lnTo>
                  <a:lnTo>
                    <a:pt x="436003" y="633628"/>
                  </a:lnTo>
                  <a:lnTo>
                    <a:pt x="408724" y="685698"/>
                  </a:lnTo>
                  <a:lnTo>
                    <a:pt x="395541" y="699668"/>
                  </a:lnTo>
                  <a:lnTo>
                    <a:pt x="391668" y="693318"/>
                  </a:lnTo>
                  <a:lnTo>
                    <a:pt x="394042" y="685698"/>
                  </a:lnTo>
                  <a:lnTo>
                    <a:pt x="393090" y="680618"/>
                  </a:lnTo>
                  <a:lnTo>
                    <a:pt x="393115" y="679348"/>
                  </a:lnTo>
                  <a:lnTo>
                    <a:pt x="393217" y="674268"/>
                  </a:lnTo>
                  <a:lnTo>
                    <a:pt x="393280" y="671728"/>
                  </a:lnTo>
                  <a:lnTo>
                    <a:pt x="393369" y="667918"/>
                  </a:lnTo>
                  <a:lnTo>
                    <a:pt x="393763" y="667918"/>
                  </a:lnTo>
                  <a:lnTo>
                    <a:pt x="393992" y="666648"/>
                  </a:lnTo>
                  <a:lnTo>
                    <a:pt x="396938" y="659028"/>
                  </a:lnTo>
                  <a:lnTo>
                    <a:pt x="397827" y="651408"/>
                  </a:lnTo>
                  <a:lnTo>
                    <a:pt x="397916" y="642518"/>
                  </a:lnTo>
                  <a:lnTo>
                    <a:pt x="398360" y="636168"/>
                  </a:lnTo>
                  <a:lnTo>
                    <a:pt x="398449" y="634898"/>
                  </a:lnTo>
                  <a:lnTo>
                    <a:pt x="400519" y="620928"/>
                  </a:lnTo>
                  <a:lnTo>
                    <a:pt x="402488" y="606958"/>
                  </a:lnTo>
                  <a:lnTo>
                    <a:pt x="402615" y="605688"/>
                  </a:lnTo>
                  <a:lnTo>
                    <a:pt x="403491" y="596798"/>
                  </a:lnTo>
                  <a:lnTo>
                    <a:pt x="403618" y="595528"/>
                  </a:lnTo>
                  <a:lnTo>
                    <a:pt x="403745" y="594258"/>
                  </a:lnTo>
                  <a:lnTo>
                    <a:pt x="403783" y="579018"/>
                  </a:lnTo>
                  <a:lnTo>
                    <a:pt x="405917" y="571398"/>
                  </a:lnTo>
                  <a:lnTo>
                    <a:pt x="409727" y="565048"/>
                  </a:lnTo>
                  <a:lnTo>
                    <a:pt x="414147" y="558698"/>
                  </a:lnTo>
                  <a:lnTo>
                    <a:pt x="418160" y="552348"/>
                  </a:lnTo>
                  <a:lnTo>
                    <a:pt x="422770" y="549808"/>
                  </a:lnTo>
                  <a:lnTo>
                    <a:pt x="425170" y="545998"/>
                  </a:lnTo>
                  <a:lnTo>
                    <a:pt x="425526" y="540918"/>
                  </a:lnTo>
                  <a:lnTo>
                    <a:pt x="425627" y="539648"/>
                  </a:lnTo>
                  <a:lnTo>
                    <a:pt x="426415" y="538378"/>
                  </a:lnTo>
                  <a:lnTo>
                    <a:pt x="427647" y="537108"/>
                  </a:lnTo>
                  <a:lnTo>
                    <a:pt x="429031" y="535838"/>
                  </a:lnTo>
                  <a:lnTo>
                    <a:pt x="433463" y="533298"/>
                  </a:lnTo>
                  <a:lnTo>
                    <a:pt x="435940" y="529488"/>
                  </a:lnTo>
                  <a:lnTo>
                    <a:pt x="436206" y="524408"/>
                  </a:lnTo>
                  <a:lnTo>
                    <a:pt x="437222" y="523138"/>
                  </a:lnTo>
                  <a:lnTo>
                    <a:pt x="438302" y="521868"/>
                  </a:lnTo>
                  <a:lnTo>
                    <a:pt x="439445" y="520598"/>
                  </a:lnTo>
                  <a:lnTo>
                    <a:pt x="439585" y="519328"/>
                  </a:lnTo>
                  <a:lnTo>
                    <a:pt x="444360" y="514248"/>
                  </a:lnTo>
                  <a:lnTo>
                    <a:pt x="449376" y="507898"/>
                  </a:lnTo>
                  <a:lnTo>
                    <a:pt x="450494" y="500278"/>
                  </a:lnTo>
                  <a:lnTo>
                    <a:pt x="455688" y="495198"/>
                  </a:lnTo>
                  <a:lnTo>
                    <a:pt x="459778" y="488848"/>
                  </a:lnTo>
                  <a:lnTo>
                    <a:pt x="466826" y="474878"/>
                  </a:lnTo>
                  <a:lnTo>
                    <a:pt x="469747" y="469798"/>
                  </a:lnTo>
                  <a:lnTo>
                    <a:pt x="472122" y="464718"/>
                  </a:lnTo>
                  <a:lnTo>
                    <a:pt x="478028" y="459638"/>
                  </a:lnTo>
                  <a:lnTo>
                    <a:pt x="478370" y="459638"/>
                  </a:lnTo>
                  <a:lnTo>
                    <a:pt x="478878" y="458368"/>
                  </a:lnTo>
                  <a:lnTo>
                    <a:pt x="478878" y="431876"/>
                  </a:lnTo>
                  <a:lnTo>
                    <a:pt x="476681" y="435508"/>
                  </a:lnTo>
                  <a:lnTo>
                    <a:pt x="475513" y="436778"/>
                  </a:lnTo>
                  <a:lnTo>
                    <a:pt x="468388" y="448208"/>
                  </a:lnTo>
                  <a:lnTo>
                    <a:pt x="461314" y="458368"/>
                  </a:lnTo>
                  <a:lnTo>
                    <a:pt x="454609" y="468528"/>
                  </a:lnTo>
                  <a:lnTo>
                    <a:pt x="448602" y="479958"/>
                  </a:lnTo>
                  <a:lnTo>
                    <a:pt x="447154" y="482498"/>
                  </a:lnTo>
                  <a:lnTo>
                    <a:pt x="446493" y="483768"/>
                  </a:lnTo>
                  <a:lnTo>
                    <a:pt x="445554" y="485038"/>
                  </a:lnTo>
                  <a:lnTo>
                    <a:pt x="444347" y="486308"/>
                  </a:lnTo>
                  <a:lnTo>
                    <a:pt x="443090" y="487578"/>
                  </a:lnTo>
                  <a:lnTo>
                    <a:pt x="441426" y="488848"/>
                  </a:lnTo>
                  <a:lnTo>
                    <a:pt x="439902" y="490118"/>
                  </a:lnTo>
                  <a:lnTo>
                    <a:pt x="436473" y="493928"/>
                  </a:lnTo>
                  <a:lnTo>
                    <a:pt x="434746" y="495198"/>
                  </a:lnTo>
                  <a:lnTo>
                    <a:pt x="432955" y="500278"/>
                  </a:lnTo>
                  <a:lnTo>
                    <a:pt x="432460" y="501548"/>
                  </a:lnTo>
                  <a:lnTo>
                    <a:pt x="432333" y="502818"/>
                  </a:lnTo>
                  <a:lnTo>
                    <a:pt x="432219" y="504088"/>
                  </a:lnTo>
                  <a:lnTo>
                    <a:pt x="431317" y="505358"/>
                  </a:lnTo>
                  <a:lnTo>
                    <a:pt x="430085" y="506628"/>
                  </a:lnTo>
                  <a:lnTo>
                    <a:pt x="428777" y="507898"/>
                  </a:lnTo>
                  <a:lnTo>
                    <a:pt x="427723" y="509168"/>
                  </a:lnTo>
                  <a:lnTo>
                    <a:pt x="426516" y="510438"/>
                  </a:lnTo>
                  <a:lnTo>
                    <a:pt x="425234" y="511708"/>
                  </a:lnTo>
                  <a:lnTo>
                    <a:pt x="422490" y="512978"/>
                  </a:lnTo>
                  <a:lnTo>
                    <a:pt x="420674" y="515518"/>
                  </a:lnTo>
                  <a:lnTo>
                    <a:pt x="417118" y="519328"/>
                  </a:lnTo>
                  <a:lnTo>
                    <a:pt x="415658" y="520598"/>
                  </a:lnTo>
                  <a:lnTo>
                    <a:pt x="412089" y="520598"/>
                  </a:lnTo>
                  <a:lnTo>
                    <a:pt x="411099" y="521868"/>
                  </a:lnTo>
                  <a:lnTo>
                    <a:pt x="411099" y="496468"/>
                  </a:lnTo>
                  <a:lnTo>
                    <a:pt x="412216" y="490118"/>
                  </a:lnTo>
                  <a:lnTo>
                    <a:pt x="413143" y="487578"/>
                  </a:lnTo>
                  <a:lnTo>
                    <a:pt x="414540" y="483768"/>
                  </a:lnTo>
                  <a:lnTo>
                    <a:pt x="414413" y="481228"/>
                  </a:lnTo>
                  <a:lnTo>
                    <a:pt x="414337" y="474878"/>
                  </a:lnTo>
                  <a:lnTo>
                    <a:pt x="414553" y="469798"/>
                  </a:lnTo>
                  <a:lnTo>
                    <a:pt x="414604" y="468528"/>
                  </a:lnTo>
                  <a:lnTo>
                    <a:pt x="414705" y="465988"/>
                  </a:lnTo>
                  <a:lnTo>
                    <a:pt x="416979" y="455828"/>
                  </a:lnTo>
                  <a:lnTo>
                    <a:pt x="420636" y="445668"/>
                  </a:lnTo>
                  <a:lnTo>
                    <a:pt x="425297" y="436778"/>
                  </a:lnTo>
                  <a:lnTo>
                    <a:pt x="425437" y="436778"/>
                  </a:lnTo>
                  <a:lnTo>
                    <a:pt x="429958" y="432968"/>
                  </a:lnTo>
                  <a:lnTo>
                    <a:pt x="433628" y="429158"/>
                  </a:lnTo>
                  <a:lnTo>
                    <a:pt x="435673" y="424078"/>
                  </a:lnTo>
                  <a:lnTo>
                    <a:pt x="441515" y="416458"/>
                  </a:lnTo>
                  <a:lnTo>
                    <a:pt x="447509" y="411378"/>
                  </a:lnTo>
                  <a:lnTo>
                    <a:pt x="450303" y="401218"/>
                  </a:lnTo>
                  <a:lnTo>
                    <a:pt x="450519" y="401218"/>
                  </a:lnTo>
                  <a:lnTo>
                    <a:pt x="461340" y="392328"/>
                  </a:lnTo>
                  <a:lnTo>
                    <a:pt x="463499" y="383438"/>
                  </a:lnTo>
                  <a:lnTo>
                    <a:pt x="470179" y="377088"/>
                  </a:lnTo>
                  <a:lnTo>
                    <a:pt x="474129" y="384708"/>
                  </a:lnTo>
                  <a:lnTo>
                    <a:pt x="476338" y="392328"/>
                  </a:lnTo>
                  <a:lnTo>
                    <a:pt x="477685" y="399948"/>
                  </a:lnTo>
                  <a:lnTo>
                    <a:pt x="479056" y="407568"/>
                  </a:lnTo>
                  <a:lnTo>
                    <a:pt x="479056" y="330733"/>
                  </a:lnTo>
                  <a:lnTo>
                    <a:pt x="471500" y="308508"/>
                  </a:lnTo>
                  <a:lnTo>
                    <a:pt x="466864" y="291998"/>
                  </a:lnTo>
                  <a:lnTo>
                    <a:pt x="463105" y="278574"/>
                  </a:lnTo>
                  <a:lnTo>
                    <a:pt x="463105" y="340258"/>
                  </a:lnTo>
                  <a:lnTo>
                    <a:pt x="462826" y="347878"/>
                  </a:lnTo>
                  <a:lnTo>
                    <a:pt x="459968" y="355498"/>
                  </a:lnTo>
                  <a:lnTo>
                    <a:pt x="454342" y="361848"/>
                  </a:lnTo>
                  <a:lnTo>
                    <a:pt x="449135" y="365658"/>
                  </a:lnTo>
                  <a:lnTo>
                    <a:pt x="445960" y="373278"/>
                  </a:lnTo>
                  <a:lnTo>
                    <a:pt x="442899" y="379628"/>
                  </a:lnTo>
                  <a:lnTo>
                    <a:pt x="439470" y="383438"/>
                  </a:lnTo>
                  <a:lnTo>
                    <a:pt x="434581" y="385978"/>
                  </a:lnTo>
                  <a:lnTo>
                    <a:pt x="432739" y="392328"/>
                  </a:lnTo>
                  <a:lnTo>
                    <a:pt x="425107" y="393598"/>
                  </a:lnTo>
                  <a:lnTo>
                    <a:pt x="427101" y="366928"/>
                  </a:lnTo>
                  <a:lnTo>
                    <a:pt x="431025" y="341528"/>
                  </a:lnTo>
                  <a:lnTo>
                    <a:pt x="435533" y="317398"/>
                  </a:lnTo>
                  <a:lnTo>
                    <a:pt x="435724" y="316128"/>
                  </a:lnTo>
                  <a:lnTo>
                    <a:pt x="439343" y="291998"/>
                  </a:lnTo>
                  <a:lnTo>
                    <a:pt x="446493" y="291998"/>
                  </a:lnTo>
                  <a:lnTo>
                    <a:pt x="449084" y="299618"/>
                  </a:lnTo>
                  <a:lnTo>
                    <a:pt x="451535" y="307238"/>
                  </a:lnTo>
                  <a:lnTo>
                    <a:pt x="454063" y="314858"/>
                  </a:lnTo>
                  <a:lnTo>
                    <a:pt x="456857" y="322478"/>
                  </a:lnTo>
                  <a:lnTo>
                    <a:pt x="458089" y="326288"/>
                  </a:lnTo>
                  <a:lnTo>
                    <a:pt x="459422" y="328828"/>
                  </a:lnTo>
                  <a:lnTo>
                    <a:pt x="460971" y="332638"/>
                  </a:lnTo>
                  <a:lnTo>
                    <a:pt x="463105" y="340258"/>
                  </a:lnTo>
                  <a:lnTo>
                    <a:pt x="463105" y="278574"/>
                  </a:lnTo>
                  <a:lnTo>
                    <a:pt x="460108" y="267868"/>
                  </a:lnTo>
                  <a:lnTo>
                    <a:pt x="458749" y="261518"/>
                  </a:lnTo>
                  <a:lnTo>
                    <a:pt x="457758" y="255168"/>
                  </a:lnTo>
                  <a:lnTo>
                    <a:pt x="453910" y="242468"/>
                  </a:lnTo>
                  <a:lnTo>
                    <a:pt x="450773" y="234848"/>
                  </a:lnTo>
                  <a:lnTo>
                    <a:pt x="435787" y="231038"/>
                  </a:lnTo>
                  <a:lnTo>
                    <a:pt x="432308" y="238658"/>
                  </a:lnTo>
                  <a:lnTo>
                    <a:pt x="428586" y="245008"/>
                  </a:lnTo>
                  <a:lnTo>
                    <a:pt x="421462" y="256438"/>
                  </a:lnTo>
                  <a:lnTo>
                    <a:pt x="414261" y="267868"/>
                  </a:lnTo>
                  <a:lnTo>
                    <a:pt x="414007" y="268287"/>
                  </a:lnTo>
                  <a:lnTo>
                    <a:pt x="414007" y="316128"/>
                  </a:lnTo>
                  <a:lnTo>
                    <a:pt x="404418" y="392328"/>
                  </a:lnTo>
                  <a:lnTo>
                    <a:pt x="401383" y="415188"/>
                  </a:lnTo>
                  <a:lnTo>
                    <a:pt x="398348" y="436778"/>
                  </a:lnTo>
                  <a:lnTo>
                    <a:pt x="395566" y="459638"/>
                  </a:lnTo>
                  <a:lnTo>
                    <a:pt x="393573" y="479958"/>
                  </a:lnTo>
                  <a:lnTo>
                    <a:pt x="393458" y="481228"/>
                  </a:lnTo>
                  <a:lnTo>
                    <a:pt x="393382" y="482498"/>
                  </a:lnTo>
                  <a:lnTo>
                    <a:pt x="393306" y="483768"/>
                  </a:lnTo>
                  <a:lnTo>
                    <a:pt x="393039" y="485038"/>
                  </a:lnTo>
                  <a:lnTo>
                    <a:pt x="392925" y="487578"/>
                  </a:lnTo>
                  <a:lnTo>
                    <a:pt x="389318" y="486308"/>
                  </a:lnTo>
                  <a:lnTo>
                    <a:pt x="387146" y="482498"/>
                  </a:lnTo>
                  <a:lnTo>
                    <a:pt x="385965" y="475246"/>
                  </a:lnTo>
                  <a:lnTo>
                    <a:pt x="385965" y="559968"/>
                  </a:lnTo>
                  <a:lnTo>
                    <a:pt x="385800" y="559968"/>
                  </a:lnTo>
                  <a:lnTo>
                    <a:pt x="385711" y="561238"/>
                  </a:lnTo>
                  <a:lnTo>
                    <a:pt x="385559" y="561238"/>
                  </a:lnTo>
                  <a:lnTo>
                    <a:pt x="382358" y="591718"/>
                  </a:lnTo>
                  <a:lnTo>
                    <a:pt x="378142" y="594258"/>
                  </a:lnTo>
                  <a:lnTo>
                    <a:pt x="380314" y="600608"/>
                  </a:lnTo>
                  <a:lnTo>
                    <a:pt x="376656" y="605688"/>
                  </a:lnTo>
                  <a:lnTo>
                    <a:pt x="375958" y="603973"/>
                  </a:lnTo>
                  <a:lnTo>
                    <a:pt x="375958" y="645058"/>
                  </a:lnTo>
                  <a:lnTo>
                    <a:pt x="375399" y="655218"/>
                  </a:lnTo>
                  <a:lnTo>
                    <a:pt x="373189" y="667918"/>
                  </a:lnTo>
                  <a:lnTo>
                    <a:pt x="370535" y="679348"/>
                  </a:lnTo>
                  <a:lnTo>
                    <a:pt x="353364" y="648868"/>
                  </a:lnTo>
                  <a:lnTo>
                    <a:pt x="340995" y="614578"/>
                  </a:lnTo>
                  <a:lnTo>
                    <a:pt x="334378" y="577748"/>
                  </a:lnTo>
                  <a:lnTo>
                    <a:pt x="334467" y="544728"/>
                  </a:lnTo>
                  <a:lnTo>
                    <a:pt x="344881" y="567588"/>
                  </a:lnTo>
                  <a:lnTo>
                    <a:pt x="354977" y="590448"/>
                  </a:lnTo>
                  <a:lnTo>
                    <a:pt x="364642" y="612038"/>
                  </a:lnTo>
                  <a:lnTo>
                    <a:pt x="373710" y="633628"/>
                  </a:lnTo>
                  <a:lnTo>
                    <a:pt x="375958" y="645058"/>
                  </a:lnTo>
                  <a:lnTo>
                    <a:pt x="375958" y="603973"/>
                  </a:lnTo>
                  <a:lnTo>
                    <a:pt x="373049" y="596798"/>
                  </a:lnTo>
                  <a:lnTo>
                    <a:pt x="369468" y="587908"/>
                  </a:lnTo>
                  <a:lnTo>
                    <a:pt x="366077" y="580288"/>
                  </a:lnTo>
                  <a:lnTo>
                    <a:pt x="346100" y="533298"/>
                  </a:lnTo>
                  <a:lnTo>
                    <a:pt x="338823" y="520598"/>
                  </a:lnTo>
                  <a:lnTo>
                    <a:pt x="335419" y="514248"/>
                  </a:lnTo>
                  <a:lnTo>
                    <a:pt x="333730" y="507898"/>
                  </a:lnTo>
                  <a:lnTo>
                    <a:pt x="333629" y="501548"/>
                  </a:lnTo>
                  <a:lnTo>
                    <a:pt x="333603" y="500278"/>
                  </a:lnTo>
                  <a:lnTo>
                    <a:pt x="344309" y="459638"/>
                  </a:lnTo>
                  <a:lnTo>
                    <a:pt x="356895" y="426618"/>
                  </a:lnTo>
                  <a:lnTo>
                    <a:pt x="362712" y="427888"/>
                  </a:lnTo>
                  <a:lnTo>
                    <a:pt x="362115" y="432968"/>
                  </a:lnTo>
                  <a:lnTo>
                    <a:pt x="362661" y="436778"/>
                  </a:lnTo>
                  <a:lnTo>
                    <a:pt x="366750" y="457098"/>
                  </a:lnTo>
                  <a:lnTo>
                    <a:pt x="371563" y="477418"/>
                  </a:lnTo>
                  <a:lnTo>
                    <a:pt x="376872" y="497738"/>
                  </a:lnTo>
                  <a:lnTo>
                    <a:pt x="382460" y="519328"/>
                  </a:lnTo>
                  <a:lnTo>
                    <a:pt x="384619" y="529488"/>
                  </a:lnTo>
                  <a:lnTo>
                    <a:pt x="385673" y="539648"/>
                  </a:lnTo>
                  <a:lnTo>
                    <a:pt x="385711" y="540918"/>
                  </a:lnTo>
                  <a:lnTo>
                    <a:pt x="385826" y="544728"/>
                  </a:lnTo>
                  <a:lnTo>
                    <a:pt x="385876" y="545998"/>
                  </a:lnTo>
                  <a:lnTo>
                    <a:pt x="385965" y="559968"/>
                  </a:lnTo>
                  <a:lnTo>
                    <a:pt x="385965" y="475246"/>
                  </a:lnTo>
                  <a:lnTo>
                    <a:pt x="383425" y="459638"/>
                  </a:lnTo>
                  <a:lnTo>
                    <a:pt x="380072" y="440588"/>
                  </a:lnTo>
                  <a:lnTo>
                    <a:pt x="377342" y="426618"/>
                  </a:lnTo>
                  <a:lnTo>
                    <a:pt x="376364" y="421538"/>
                  </a:lnTo>
                  <a:lnTo>
                    <a:pt x="372224" y="402488"/>
                  </a:lnTo>
                  <a:lnTo>
                    <a:pt x="371322" y="398678"/>
                  </a:lnTo>
                  <a:lnTo>
                    <a:pt x="371894" y="393598"/>
                  </a:lnTo>
                  <a:lnTo>
                    <a:pt x="371957" y="388454"/>
                  </a:lnTo>
                  <a:lnTo>
                    <a:pt x="375081" y="384708"/>
                  </a:lnTo>
                  <a:lnTo>
                    <a:pt x="384225" y="366928"/>
                  </a:lnTo>
                  <a:lnTo>
                    <a:pt x="393039" y="349148"/>
                  </a:lnTo>
                  <a:lnTo>
                    <a:pt x="402602" y="331368"/>
                  </a:lnTo>
                  <a:lnTo>
                    <a:pt x="414007" y="316128"/>
                  </a:lnTo>
                  <a:lnTo>
                    <a:pt x="414007" y="268287"/>
                  </a:lnTo>
                  <a:lnTo>
                    <a:pt x="388632" y="312318"/>
                  </a:lnTo>
                  <a:lnTo>
                    <a:pt x="366509" y="356768"/>
                  </a:lnTo>
                  <a:lnTo>
                    <a:pt x="357276" y="379628"/>
                  </a:lnTo>
                  <a:lnTo>
                    <a:pt x="347002" y="398678"/>
                  </a:lnTo>
                  <a:lnTo>
                    <a:pt x="329222" y="439318"/>
                  </a:lnTo>
                  <a:lnTo>
                    <a:pt x="312458" y="497738"/>
                  </a:lnTo>
                  <a:lnTo>
                    <a:pt x="310324" y="533298"/>
                  </a:lnTo>
                  <a:lnTo>
                    <a:pt x="310451" y="540918"/>
                  </a:lnTo>
                  <a:lnTo>
                    <a:pt x="321983" y="613308"/>
                  </a:lnTo>
                  <a:lnTo>
                    <a:pt x="335559" y="652678"/>
                  </a:lnTo>
                  <a:lnTo>
                    <a:pt x="357581" y="688238"/>
                  </a:lnTo>
                  <a:lnTo>
                    <a:pt x="358749" y="689508"/>
                  </a:lnTo>
                  <a:lnTo>
                    <a:pt x="360997" y="692048"/>
                  </a:lnTo>
                  <a:lnTo>
                    <a:pt x="362318" y="693318"/>
                  </a:lnTo>
                  <a:lnTo>
                    <a:pt x="363524" y="694588"/>
                  </a:lnTo>
                  <a:lnTo>
                    <a:pt x="364528" y="695858"/>
                  </a:lnTo>
                  <a:lnTo>
                    <a:pt x="365899" y="697128"/>
                  </a:lnTo>
                  <a:lnTo>
                    <a:pt x="367068" y="698398"/>
                  </a:lnTo>
                  <a:lnTo>
                    <a:pt x="368096" y="699668"/>
                  </a:lnTo>
                  <a:lnTo>
                    <a:pt x="369468" y="700938"/>
                  </a:lnTo>
                  <a:lnTo>
                    <a:pt x="370662" y="702208"/>
                  </a:lnTo>
                  <a:lnTo>
                    <a:pt x="371665" y="704748"/>
                  </a:lnTo>
                  <a:lnTo>
                    <a:pt x="375031" y="708558"/>
                  </a:lnTo>
                  <a:lnTo>
                    <a:pt x="377888" y="721258"/>
                  </a:lnTo>
                  <a:lnTo>
                    <a:pt x="379564" y="722528"/>
                  </a:lnTo>
                  <a:lnTo>
                    <a:pt x="389674" y="719988"/>
                  </a:lnTo>
                  <a:lnTo>
                    <a:pt x="396392" y="719988"/>
                  </a:lnTo>
                  <a:lnTo>
                    <a:pt x="399872" y="713638"/>
                  </a:lnTo>
                  <a:lnTo>
                    <a:pt x="404355" y="709828"/>
                  </a:lnTo>
                  <a:lnTo>
                    <a:pt x="413232" y="699668"/>
                  </a:lnTo>
                  <a:lnTo>
                    <a:pt x="452132" y="636168"/>
                  </a:lnTo>
                  <a:lnTo>
                    <a:pt x="471589" y="595528"/>
                  </a:lnTo>
                  <a:lnTo>
                    <a:pt x="475373" y="580288"/>
                  </a:lnTo>
                  <a:lnTo>
                    <a:pt x="486956" y="540918"/>
                  </a:lnTo>
                  <a:lnTo>
                    <a:pt x="495312" y="502818"/>
                  </a:lnTo>
                  <a:lnTo>
                    <a:pt x="498805" y="465988"/>
                  </a:lnTo>
                  <a:lnTo>
                    <a:pt x="498919" y="464718"/>
                  </a:lnTo>
                  <a:lnTo>
                    <a:pt x="498983" y="458368"/>
                  </a:lnTo>
                  <a:close/>
                </a:path>
                <a:path w="3704590" h="3033395">
                  <a:moveTo>
                    <a:pt x="568566" y="1057732"/>
                  </a:moveTo>
                  <a:lnTo>
                    <a:pt x="562914" y="1020902"/>
                  </a:lnTo>
                  <a:lnTo>
                    <a:pt x="550113" y="984072"/>
                  </a:lnTo>
                  <a:lnTo>
                    <a:pt x="550138" y="980262"/>
                  </a:lnTo>
                  <a:lnTo>
                    <a:pt x="549363" y="977722"/>
                  </a:lnTo>
                  <a:lnTo>
                    <a:pt x="546684" y="976452"/>
                  </a:lnTo>
                  <a:lnTo>
                    <a:pt x="544969" y="970102"/>
                  </a:lnTo>
                  <a:lnTo>
                    <a:pt x="543610" y="967562"/>
                  </a:lnTo>
                  <a:lnTo>
                    <a:pt x="543433" y="967219"/>
                  </a:lnTo>
                  <a:lnTo>
                    <a:pt x="543433" y="1043762"/>
                  </a:lnTo>
                  <a:lnTo>
                    <a:pt x="543382" y="1046302"/>
                  </a:lnTo>
                  <a:lnTo>
                    <a:pt x="543267" y="1061542"/>
                  </a:lnTo>
                  <a:lnTo>
                    <a:pt x="543140" y="1081862"/>
                  </a:lnTo>
                  <a:lnTo>
                    <a:pt x="543052" y="1084402"/>
                  </a:lnTo>
                  <a:lnTo>
                    <a:pt x="543001" y="1085672"/>
                  </a:lnTo>
                  <a:lnTo>
                    <a:pt x="542899" y="1088212"/>
                  </a:lnTo>
                  <a:lnTo>
                    <a:pt x="542810" y="1090752"/>
                  </a:lnTo>
                  <a:lnTo>
                    <a:pt x="542759" y="1092022"/>
                  </a:lnTo>
                  <a:lnTo>
                    <a:pt x="542671" y="1094562"/>
                  </a:lnTo>
                  <a:lnTo>
                    <a:pt x="541261" y="1108532"/>
                  </a:lnTo>
                  <a:lnTo>
                    <a:pt x="525246" y="1151712"/>
                  </a:lnTo>
                  <a:lnTo>
                    <a:pt x="507568" y="1168222"/>
                  </a:lnTo>
                  <a:lnTo>
                    <a:pt x="507301" y="1169492"/>
                  </a:lnTo>
                  <a:lnTo>
                    <a:pt x="506768" y="1169492"/>
                  </a:lnTo>
                  <a:lnTo>
                    <a:pt x="490893" y="1179652"/>
                  </a:lnTo>
                  <a:lnTo>
                    <a:pt x="474091" y="1187272"/>
                  </a:lnTo>
                  <a:lnTo>
                    <a:pt x="439635" y="1199972"/>
                  </a:lnTo>
                  <a:lnTo>
                    <a:pt x="435889" y="1199972"/>
                  </a:lnTo>
                  <a:lnTo>
                    <a:pt x="418033" y="1202512"/>
                  </a:lnTo>
                  <a:lnTo>
                    <a:pt x="400532" y="1207592"/>
                  </a:lnTo>
                  <a:lnTo>
                    <a:pt x="373646" y="1206322"/>
                  </a:lnTo>
                  <a:lnTo>
                    <a:pt x="347383" y="1201242"/>
                  </a:lnTo>
                  <a:lnTo>
                    <a:pt x="296024" y="1186002"/>
                  </a:lnTo>
                  <a:lnTo>
                    <a:pt x="250621" y="1164412"/>
                  </a:lnTo>
                  <a:lnTo>
                    <a:pt x="207772" y="1137742"/>
                  </a:lnTo>
                  <a:lnTo>
                    <a:pt x="166801" y="1108532"/>
                  </a:lnTo>
                  <a:lnTo>
                    <a:pt x="127000" y="1076782"/>
                  </a:lnTo>
                  <a:lnTo>
                    <a:pt x="123215" y="1072972"/>
                  </a:lnTo>
                  <a:lnTo>
                    <a:pt x="118935" y="1070432"/>
                  </a:lnTo>
                  <a:lnTo>
                    <a:pt x="114884" y="1067892"/>
                  </a:lnTo>
                  <a:lnTo>
                    <a:pt x="114452" y="1066622"/>
                  </a:lnTo>
                  <a:lnTo>
                    <a:pt x="113931" y="1065352"/>
                  </a:lnTo>
                  <a:lnTo>
                    <a:pt x="113703" y="1062812"/>
                  </a:lnTo>
                  <a:lnTo>
                    <a:pt x="113588" y="1061542"/>
                  </a:lnTo>
                  <a:lnTo>
                    <a:pt x="114287" y="1060272"/>
                  </a:lnTo>
                  <a:lnTo>
                    <a:pt x="140284" y="1060272"/>
                  </a:lnTo>
                  <a:lnTo>
                    <a:pt x="143306" y="1059002"/>
                  </a:lnTo>
                  <a:lnTo>
                    <a:pt x="191033" y="1070432"/>
                  </a:lnTo>
                  <a:lnTo>
                    <a:pt x="214884" y="1076782"/>
                  </a:lnTo>
                  <a:lnTo>
                    <a:pt x="238734" y="1081862"/>
                  </a:lnTo>
                  <a:lnTo>
                    <a:pt x="247383" y="1084402"/>
                  </a:lnTo>
                  <a:lnTo>
                    <a:pt x="256019" y="1085672"/>
                  </a:lnTo>
                  <a:lnTo>
                    <a:pt x="273291" y="1090752"/>
                  </a:lnTo>
                  <a:lnTo>
                    <a:pt x="276161" y="1090752"/>
                  </a:lnTo>
                  <a:lnTo>
                    <a:pt x="279107" y="1092022"/>
                  </a:lnTo>
                  <a:lnTo>
                    <a:pt x="288848" y="1092022"/>
                  </a:lnTo>
                  <a:lnTo>
                    <a:pt x="295236" y="1090752"/>
                  </a:lnTo>
                  <a:lnTo>
                    <a:pt x="300736" y="1088212"/>
                  </a:lnTo>
                  <a:lnTo>
                    <a:pt x="304888" y="1080592"/>
                  </a:lnTo>
                  <a:lnTo>
                    <a:pt x="306171" y="1074242"/>
                  </a:lnTo>
                  <a:lnTo>
                    <a:pt x="304330" y="1067892"/>
                  </a:lnTo>
                  <a:lnTo>
                    <a:pt x="300609" y="1062812"/>
                  </a:lnTo>
                  <a:lnTo>
                    <a:pt x="297319" y="1059002"/>
                  </a:lnTo>
                  <a:lnTo>
                    <a:pt x="296227" y="1057732"/>
                  </a:lnTo>
                  <a:lnTo>
                    <a:pt x="286969" y="1046302"/>
                  </a:lnTo>
                  <a:lnTo>
                    <a:pt x="283883" y="1042492"/>
                  </a:lnTo>
                  <a:lnTo>
                    <a:pt x="246773" y="1000582"/>
                  </a:lnTo>
                  <a:lnTo>
                    <a:pt x="245351" y="999312"/>
                  </a:lnTo>
                  <a:lnTo>
                    <a:pt x="229260" y="978992"/>
                  </a:lnTo>
                  <a:lnTo>
                    <a:pt x="213385" y="958672"/>
                  </a:lnTo>
                  <a:lnTo>
                    <a:pt x="196900" y="938352"/>
                  </a:lnTo>
                  <a:lnTo>
                    <a:pt x="179019" y="920572"/>
                  </a:lnTo>
                  <a:lnTo>
                    <a:pt x="179527" y="919302"/>
                  </a:lnTo>
                  <a:lnTo>
                    <a:pt x="180924" y="918032"/>
                  </a:lnTo>
                  <a:lnTo>
                    <a:pt x="181305" y="918032"/>
                  </a:lnTo>
                  <a:lnTo>
                    <a:pt x="183959" y="915492"/>
                  </a:lnTo>
                  <a:lnTo>
                    <a:pt x="186182" y="915492"/>
                  </a:lnTo>
                  <a:lnTo>
                    <a:pt x="190474" y="918032"/>
                  </a:lnTo>
                  <a:lnTo>
                    <a:pt x="192557" y="919302"/>
                  </a:lnTo>
                  <a:lnTo>
                    <a:pt x="194500" y="920572"/>
                  </a:lnTo>
                  <a:lnTo>
                    <a:pt x="222478" y="935812"/>
                  </a:lnTo>
                  <a:lnTo>
                    <a:pt x="251040" y="948512"/>
                  </a:lnTo>
                  <a:lnTo>
                    <a:pt x="258432" y="952322"/>
                  </a:lnTo>
                  <a:lnTo>
                    <a:pt x="264579" y="952322"/>
                  </a:lnTo>
                  <a:lnTo>
                    <a:pt x="296202" y="967562"/>
                  </a:lnTo>
                  <a:lnTo>
                    <a:pt x="312026" y="973912"/>
                  </a:lnTo>
                  <a:lnTo>
                    <a:pt x="331076" y="982802"/>
                  </a:lnTo>
                  <a:lnTo>
                    <a:pt x="334657" y="984072"/>
                  </a:lnTo>
                  <a:lnTo>
                    <a:pt x="338112" y="984072"/>
                  </a:lnTo>
                  <a:lnTo>
                    <a:pt x="347395" y="982802"/>
                  </a:lnTo>
                  <a:lnTo>
                    <a:pt x="353999" y="978992"/>
                  </a:lnTo>
                  <a:lnTo>
                    <a:pt x="357314" y="971372"/>
                  </a:lnTo>
                  <a:lnTo>
                    <a:pt x="356717" y="961212"/>
                  </a:lnTo>
                  <a:lnTo>
                    <a:pt x="341287" y="914222"/>
                  </a:lnTo>
                  <a:lnTo>
                    <a:pt x="340829" y="912952"/>
                  </a:lnTo>
                  <a:lnTo>
                    <a:pt x="340436" y="912952"/>
                  </a:lnTo>
                  <a:lnTo>
                    <a:pt x="339953" y="911682"/>
                  </a:lnTo>
                  <a:lnTo>
                    <a:pt x="339915" y="910412"/>
                  </a:lnTo>
                  <a:lnTo>
                    <a:pt x="339750" y="909142"/>
                  </a:lnTo>
                  <a:lnTo>
                    <a:pt x="339432" y="907872"/>
                  </a:lnTo>
                  <a:lnTo>
                    <a:pt x="339559" y="905332"/>
                  </a:lnTo>
                  <a:lnTo>
                    <a:pt x="338772" y="901522"/>
                  </a:lnTo>
                  <a:lnTo>
                    <a:pt x="336130" y="900252"/>
                  </a:lnTo>
                  <a:lnTo>
                    <a:pt x="327190" y="876122"/>
                  </a:lnTo>
                  <a:lnTo>
                    <a:pt x="309295" y="827862"/>
                  </a:lnTo>
                  <a:lnTo>
                    <a:pt x="300253" y="803732"/>
                  </a:lnTo>
                  <a:lnTo>
                    <a:pt x="297065" y="794842"/>
                  </a:lnTo>
                  <a:lnTo>
                    <a:pt x="294005" y="785952"/>
                  </a:lnTo>
                  <a:lnTo>
                    <a:pt x="290588" y="777062"/>
                  </a:lnTo>
                  <a:lnTo>
                    <a:pt x="286346" y="768172"/>
                  </a:lnTo>
                  <a:lnTo>
                    <a:pt x="283679" y="749122"/>
                  </a:lnTo>
                  <a:lnTo>
                    <a:pt x="296976" y="752932"/>
                  </a:lnTo>
                  <a:lnTo>
                    <a:pt x="332486" y="771982"/>
                  </a:lnTo>
                  <a:lnTo>
                    <a:pt x="411302" y="831672"/>
                  </a:lnTo>
                  <a:lnTo>
                    <a:pt x="442010" y="860882"/>
                  </a:lnTo>
                  <a:lnTo>
                    <a:pt x="469696" y="892632"/>
                  </a:lnTo>
                  <a:lnTo>
                    <a:pt x="494639" y="928192"/>
                  </a:lnTo>
                  <a:lnTo>
                    <a:pt x="517156" y="965022"/>
                  </a:lnTo>
                  <a:lnTo>
                    <a:pt x="530885" y="992962"/>
                  </a:lnTo>
                  <a:lnTo>
                    <a:pt x="531634" y="994232"/>
                  </a:lnTo>
                  <a:lnTo>
                    <a:pt x="532434" y="995502"/>
                  </a:lnTo>
                  <a:lnTo>
                    <a:pt x="535330" y="1008202"/>
                  </a:lnTo>
                  <a:lnTo>
                    <a:pt x="538505" y="1019632"/>
                  </a:lnTo>
                  <a:lnTo>
                    <a:pt x="541401" y="1032332"/>
                  </a:lnTo>
                  <a:lnTo>
                    <a:pt x="543433" y="1043762"/>
                  </a:lnTo>
                  <a:lnTo>
                    <a:pt x="543433" y="967219"/>
                  </a:lnTo>
                  <a:lnTo>
                    <a:pt x="524713" y="933272"/>
                  </a:lnTo>
                  <a:lnTo>
                    <a:pt x="486537" y="881202"/>
                  </a:lnTo>
                  <a:lnTo>
                    <a:pt x="452081" y="841832"/>
                  </a:lnTo>
                  <a:lnTo>
                    <a:pt x="432181" y="825322"/>
                  </a:lnTo>
                  <a:lnTo>
                    <a:pt x="415315" y="810082"/>
                  </a:lnTo>
                  <a:lnTo>
                    <a:pt x="397903" y="796112"/>
                  </a:lnTo>
                  <a:lnTo>
                    <a:pt x="379945" y="783412"/>
                  </a:lnTo>
                  <a:lnTo>
                    <a:pt x="361454" y="771982"/>
                  </a:lnTo>
                  <a:lnTo>
                    <a:pt x="355371" y="765632"/>
                  </a:lnTo>
                  <a:lnTo>
                    <a:pt x="348208" y="760552"/>
                  </a:lnTo>
                  <a:lnTo>
                    <a:pt x="340614" y="755472"/>
                  </a:lnTo>
                  <a:lnTo>
                    <a:pt x="333248" y="751662"/>
                  </a:lnTo>
                  <a:lnTo>
                    <a:pt x="329285" y="749122"/>
                  </a:lnTo>
                  <a:lnTo>
                    <a:pt x="283057" y="726262"/>
                  </a:lnTo>
                  <a:lnTo>
                    <a:pt x="269989" y="723722"/>
                  </a:lnTo>
                  <a:lnTo>
                    <a:pt x="261581" y="726262"/>
                  </a:lnTo>
                  <a:lnTo>
                    <a:pt x="257619" y="735152"/>
                  </a:lnTo>
                  <a:lnTo>
                    <a:pt x="257644" y="736422"/>
                  </a:lnTo>
                  <a:lnTo>
                    <a:pt x="257759" y="744042"/>
                  </a:lnTo>
                  <a:lnTo>
                    <a:pt x="264033" y="782142"/>
                  </a:lnTo>
                  <a:lnTo>
                    <a:pt x="268109" y="792302"/>
                  </a:lnTo>
                  <a:lnTo>
                    <a:pt x="272605" y="812622"/>
                  </a:lnTo>
                  <a:lnTo>
                    <a:pt x="279146" y="832942"/>
                  </a:lnTo>
                  <a:lnTo>
                    <a:pt x="286270" y="854532"/>
                  </a:lnTo>
                  <a:lnTo>
                    <a:pt x="292506" y="876122"/>
                  </a:lnTo>
                  <a:lnTo>
                    <a:pt x="275971" y="859612"/>
                  </a:lnTo>
                  <a:lnTo>
                    <a:pt x="259765" y="844372"/>
                  </a:lnTo>
                  <a:lnTo>
                    <a:pt x="243166" y="831672"/>
                  </a:lnTo>
                  <a:lnTo>
                    <a:pt x="225386" y="820242"/>
                  </a:lnTo>
                  <a:lnTo>
                    <a:pt x="211289" y="810082"/>
                  </a:lnTo>
                  <a:lnTo>
                    <a:pt x="196380" y="803732"/>
                  </a:lnTo>
                  <a:lnTo>
                    <a:pt x="180759" y="798652"/>
                  </a:lnTo>
                  <a:lnTo>
                    <a:pt x="164528" y="796112"/>
                  </a:lnTo>
                  <a:lnTo>
                    <a:pt x="155092" y="794842"/>
                  </a:lnTo>
                  <a:lnTo>
                    <a:pt x="146177" y="792302"/>
                  </a:lnTo>
                  <a:lnTo>
                    <a:pt x="138188" y="787222"/>
                  </a:lnTo>
                  <a:lnTo>
                    <a:pt x="131495" y="778332"/>
                  </a:lnTo>
                  <a:lnTo>
                    <a:pt x="126060" y="770712"/>
                  </a:lnTo>
                  <a:lnTo>
                    <a:pt x="119024" y="765632"/>
                  </a:lnTo>
                  <a:lnTo>
                    <a:pt x="110845" y="764362"/>
                  </a:lnTo>
                  <a:lnTo>
                    <a:pt x="101981" y="763092"/>
                  </a:lnTo>
                  <a:lnTo>
                    <a:pt x="89903" y="765632"/>
                  </a:lnTo>
                  <a:lnTo>
                    <a:pt x="80492" y="771982"/>
                  </a:lnTo>
                  <a:lnTo>
                    <a:pt x="74282" y="782142"/>
                  </a:lnTo>
                  <a:lnTo>
                    <a:pt x="71831" y="794842"/>
                  </a:lnTo>
                  <a:lnTo>
                    <a:pt x="73621" y="807542"/>
                  </a:lnTo>
                  <a:lnTo>
                    <a:pt x="79349" y="817702"/>
                  </a:lnTo>
                  <a:lnTo>
                    <a:pt x="88442" y="825322"/>
                  </a:lnTo>
                  <a:lnTo>
                    <a:pt x="100291" y="827862"/>
                  </a:lnTo>
                  <a:lnTo>
                    <a:pt x="107911" y="829132"/>
                  </a:lnTo>
                  <a:lnTo>
                    <a:pt x="115633" y="826592"/>
                  </a:lnTo>
                  <a:lnTo>
                    <a:pt x="126682" y="831672"/>
                  </a:lnTo>
                  <a:lnTo>
                    <a:pt x="130695" y="830402"/>
                  </a:lnTo>
                  <a:lnTo>
                    <a:pt x="133070" y="827862"/>
                  </a:lnTo>
                  <a:lnTo>
                    <a:pt x="134683" y="826592"/>
                  </a:lnTo>
                  <a:lnTo>
                    <a:pt x="139547" y="822782"/>
                  </a:lnTo>
                  <a:lnTo>
                    <a:pt x="146545" y="820242"/>
                  </a:lnTo>
                  <a:lnTo>
                    <a:pt x="172567" y="820242"/>
                  </a:lnTo>
                  <a:lnTo>
                    <a:pt x="226695" y="846912"/>
                  </a:lnTo>
                  <a:lnTo>
                    <a:pt x="268033" y="883742"/>
                  </a:lnTo>
                  <a:lnTo>
                    <a:pt x="287743" y="907872"/>
                  </a:lnTo>
                  <a:lnTo>
                    <a:pt x="290017" y="910412"/>
                  </a:lnTo>
                  <a:lnTo>
                    <a:pt x="293370" y="911682"/>
                  </a:lnTo>
                  <a:lnTo>
                    <a:pt x="293573" y="911682"/>
                  </a:lnTo>
                  <a:lnTo>
                    <a:pt x="297192" y="918032"/>
                  </a:lnTo>
                  <a:lnTo>
                    <a:pt x="301637" y="924382"/>
                  </a:lnTo>
                  <a:lnTo>
                    <a:pt x="305752" y="930732"/>
                  </a:lnTo>
                  <a:lnTo>
                    <a:pt x="308343" y="938352"/>
                  </a:lnTo>
                  <a:lnTo>
                    <a:pt x="293776" y="934542"/>
                  </a:lnTo>
                  <a:lnTo>
                    <a:pt x="279615" y="928192"/>
                  </a:lnTo>
                  <a:lnTo>
                    <a:pt x="265455" y="923112"/>
                  </a:lnTo>
                  <a:lnTo>
                    <a:pt x="250926" y="919302"/>
                  </a:lnTo>
                  <a:lnTo>
                    <a:pt x="245186" y="915492"/>
                  </a:lnTo>
                  <a:lnTo>
                    <a:pt x="243281" y="914222"/>
                  </a:lnTo>
                  <a:lnTo>
                    <a:pt x="235191" y="910412"/>
                  </a:lnTo>
                  <a:lnTo>
                    <a:pt x="226809" y="907872"/>
                  </a:lnTo>
                  <a:lnTo>
                    <a:pt x="218313" y="904062"/>
                  </a:lnTo>
                  <a:lnTo>
                    <a:pt x="203288" y="896442"/>
                  </a:lnTo>
                  <a:lnTo>
                    <a:pt x="172491" y="883742"/>
                  </a:lnTo>
                  <a:lnTo>
                    <a:pt x="155257" y="877392"/>
                  </a:lnTo>
                  <a:lnTo>
                    <a:pt x="153517" y="876122"/>
                  </a:lnTo>
                  <a:lnTo>
                    <a:pt x="140995" y="876122"/>
                  </a:lnTo>
                  <a:lnTo>
                    <a:pt x="133642" y="887552"/>
                  </a:lnTo>
                  <a:lnTo>
                    <a:pt x="132384" y="893902"/>
                  </a:lnTo>
                  <a:lnTo>
                    <a:pt x="139636" y="905332"/>
                  </a:lnTo>
                  <a:lnTo>
                    <a:pt x="143332" y="910412"/>
                  </a:lnTo>
                  <a:lnTo>
                    <a:pt x="146862" y="916762"/>
                  </a:lnTo>
                  <a:lnTo>
                    <a:pt x="149009" y="921842"/>
                  </a:lnTo>
                  <a:lnTo>
                    <a:pt x="152679" y="925652"/>
                  </a:lnTo>
                  <a:lnTo>
                    <a:pt x="157162" y="928192"/>
                  </a:lnTo>
                  <a:lnTo>
                    <a:pt x="175856" y="951052"/>
                  </a:lnTo>
                  <a:lnTo>
                    <a:pt x="192913" y="972642"/>
                  </a:lnTo>
                  <a:lnTo>
                    <a:pt x="204343" y="986612"/>
                  </a:lnTo>
                  <a:lnTo>
                    <a:pt x="216242" y="999312"/>
                  </a:lnTo>
                  <a:lnTo>
                    <a:pt x="228625" y="1012012"/>
                  </a:lnTo>
                  <a:lnTo>
                    <a:pt x="249072" y="1042492"/>
                  </a:lnTo>
                  <a:lnTo>
                    <a:pt x="242227" y="1046302"/>
                  </a:lnTo>
                  <a:lnTo>
                    <a:pt x="238036" y="1041222"/>
                  </a:lnTo>
                  <a:lnTo>
                    <a:pt x="233426" y="1038682"/>
                  </a:lnTo>
                  <a:lnTo>
                    <a:pt x="230479" y="1037412"/>
                  </a:lnTo>
                  <a:lnTo>
                    <a:pt x="221653" y="1033602"/>
                  </a:lnTo>
                  <a:lnTo>
                    <a:pt x="209918" y="1027252"/>
                  </a:lnTo>
                  <a:lnTo>
                    <a:pt x="186486" y="1015822"/>
                  </a:lnTo>
                  <a:lnTo>
                    <a:pt x="183807" y="1013282"/>
                  </a:lnTo>
                  <a:lnTo>
                    <a:pt x="182651" y="1012012"/>
                  </a:lnTo>
                  <a:lnTo>
                    <a:pt x="179171" y="1012012"/>
                  </a:lnTo>
                  <a:lnTo>
                    <a:pt x="169976" y="1003122"/>
                  </a:lnTo>
                  <a:lnTo>
                    <a:pt x="160362" y="996772"/>
                  </a:lnTo>
                  <a:lnTo>
                    <a:pt x="150317" y="990422"/>
                  </a:lnTo>
                  <a:lnTo>
                    <a:pt x="139877" y="984072"/>
                  </a:lnTo>
                  <a:lnTo>
                    <a:pt x="138391" y="980262"/>
                  </a:lnTo>
                  <a:lnTo>
                    <a:pt x="136017" y="977722"/>
                  </a:lnTo>
                  <a:lnTo>
                    <a:pt x="132562" y="976452"/>
                  </a:lnTo>
                  <a:lnTo>
                    <a:pt x="86207" y="932002"/>
                  </a:lnTo>
                  <a:lnTo>
                    <a:pt x="83997" y="929462"/>
                  </a:lnTo>
                  <a:lnTo>
                    <a:pt x="81965" y="925652"/>
                  </a:lnTo>
                  <a:lnTo>
                    <a:pt x="79527" y="923112"/>
                  </a:lnTo>
                  <a:lnTo>
                    <a:pt x="70040" y="911682"/>
                  </a:lnTo>
                  <a:lnTo>
                    <a:pt x="67183" y="907872"/>
                  </a:lnTo>
                  <a:lnTo>
                    <a:pt x="61455" y="900252"/>
                  </a:lnTo>
                  <a:lnTo>
                    <a:pt x="55168" y="887552"/>
                  </a:lnTo>
                  <a:lnTo>
                    <a:pt x="52590" y="871042"/>
                  </a:lnTo>
                  <a:lnTo>
                    <a:pt x="50673" y="862152"/>
                  </a:lnTo>
                  <a:lnTo>
                    <a:pt x="45732" y="854532"/>
                  </a:lnTo>
                  <a:lnTo>
                    <a:pt x="38633" y="849452"/>
                  </a:lnTo>
                  <a:lnTo>
                    <a:pt x="30200" y="845642"/>
                  </a:lnTo>
                  <a:lnTo>
                    <a:pt x="21869" y="845642"/>
                  </a:lnTo>
                  <a:lnTo>
                    <a:pt x="114" y="876122"/>
                  </a:lnTo>
                  <a:lnTo>
                    <a:pt x="0" y="885012"/>
                  </a:lnTo>
                  <a:lnTo>
                    <a:pt x="3200" y="895172"/>
                  </a:lnTo>
                  <a:lnTo>
                    <a:pt x="9283" y="904062"/>
                  </a:lnTo>
                  <a:lnTo>
                    <a:pt x="15608" y="910412"/>
                  </a:lnTo>
                  <a:lnTo>
                    <a:pt x="29743" y="907872"/>
                  </a:lnTo>
                  <a:lnTo>
                    <a:pt x="37934" y="907872"/>
                  </a:lnTo>
                  <a:lnTo>
                    <a:pt x="69037" y="938352"/>
                  </a:lnTo>
                  <a:lnTo>
                    <a:pt x="75209" y="945972"/>
                  </a:lnTo>
                  <a:lnTo>
                    <a:pt x="82854" y="952322"/>
                  </a:lnTo>
                  <a:lnTo>
                    <a:pt x="93218" y="965022"/>
                  </a:lnTo>
                  <a:lnTo>
                    <a:pt x="104546" y="976452"/>
                  </a:lnTo>
                  <a:lnTo>
                    <a:pt x="116611" y="986612"/>
                  </a:lnTo>
                  <a:lnTo>
                    <a:pt x="129247" y="996772"/>
                  </a:lnTo>
                  <a:lnTo>
                    <a:pt x="130657" y="999312"/>
                  </a:lnTo>
                  <a:lnTo>
                    <a:pt x="133184" y="1000582"/>
                  </a:lnTo>
                  <a:lnTo>
                    <a:pt x="136042" y="1000582"/>
                  </a:lnTo>
                  <a:lnTo>
                    <a:pt x="143141" y="1008202"/>
                  </a:lnTo>
                  <a:lnTo>
                    <a:pt x="151091" y="1014552"/>
                  </a:lnTo>
                  <a:lnTo>
                    <a:pt x="159613" y="1019632"/>
                  </a:lnTo>
                  <a:lnTo>
                    <a:pt x="168389" y="1023442"/>
                  </a:lnTo>
                  <a:lnTo>
                    <a:pt x="169938" y="1027252"/>
                  </a:lnTo>
                  <a:lnTo>
                    <a:pt x="172516" y="1028522"/>
                  </a:lnTo>
                  <a:lnTo>
                    <a:pt x="175437" y="1028522"/>
                  </a:lnTo>
                  <a:lnTo>
                    <a:pt x="176517" y="1029792"/>
                  </a:lnTo>
                  <a:lnTo>
                    <a:pt x="177660" y="1031062"/>
                  </a:lnTo>
                  <a:lnTo>
                    <a:pt x="178866" y="1031062"/>
                  </a:lnTo>
                  <a:lnTo>
                    <a:pt x="179146" y="1032332"/>
                  </a:lnTo>
                  <a:lnTo>
                    <a:pt x="179565" y="1032332"/>
                  </a:lnTo>
                  <a:lnTo>
                    <a:pt x="179717" y="1033602"/>
                  </a:lnTo>
                  <a:lnTo>
                    <a:pt x="179514" y="1034872"/>
                  </a:lnTo>
                  <a:lnTo>
                    <a:pt x="173545" y="1037412"/>
                  </a:lnTo>
                  <a:lnTo>
                    <a:pt x="167487" y="1037412"/>
                  </a:lnTo>
                  <a:lnTo>
                    <a:pt x="162090" y="1034872"/>
                  </a:lnTo>
                  <a:lnTo>
                    <a:pt x="151155" y="1032332"/>
                  </a:lnTo>
                  <a:lnTo>
                    <a:pt x="103428" y="1032332"/>
                  </a:lnTo>
                  <a:lnTo>
                    <a:pt x="95643" y="1033602"/>
                  </a:lnTo>
                  <a:lnTo>
                    <a:pt x="88849" y="1036142"/>
                  </a:lnTo>
                  <a:lnTo>
                    <a:pt x="84074" y="1041222"/>
                  </a:lnTo>
                  <a:lnTo>
                    <a:pt x="82334" y="1050112"/>
                  </a:lnTo>
                  <a:lnTo>
                    <a:pt x="85280" y="1057732"/>
                  </a:lnTo>
                  <a:lnTo>
                    <a:pt x="90830" y="1065352"/>
                  </a:lnTo>
                  <a:lnTo>
                    <a:pt x="96875" y="1071702"/>
                  </a:lnTo>
                  <a:lnTo>
                    <a:pt x="105359" y="1084402"/>
                  </a:lnTo>
                  <a:lnTo>
                    <a:pt x="114668" y="1097102"/>
                  </a:lnTo>
                  <a:lnTo>
                    <a:pt x="124764" y="1107262"/>
                  </a:lnTo>
                  <a:lnTo>
                    <a:pt x="135597" y="1118692"/>
                  </a:lnTo>
                  <a:lnTo>
                    <a:pt x="164503" y="1144092"/>
                  </a:lnTo>
                  <a:lnTo>
                    <a:pt x="194246" y="1168222"/>
                  </a:lnTo>
                  <a:lnTo>
                    <a:pt x="259029" y="1207592"/>
                  </a:lnTo>
                  <a:lnTo>
                    <a:pt x="324726" y="1230452"/>
                  </a:lnTo>
                  <a:lnTo>
                    <a:pt x="393268" y="1239342"/>
                  </a:lnTo>
                  <a:lnTo>
                    <a:pt x="408038" y="1239342"/>
                  </a:lnTo>
                  <a:lnTo>
                    <a:pt x="422490" y="1238072"/>
                  </a:lnTo>
                  <a:lnTo>
                    <a:pt x="436638" y="1234262"/>
                  </a:lnTo>
                  <a:lnTo>
                    <a:pt x="450532" y="1227912"/>
                  </a:lnTo>
                  <a:lnTo>
                    <a:pt x="468909" y="1224102"/>
                  </a:lnTo>
                  <a:lnTo>
                    <a:pt x="486359" y="1217752"/>
                  </a:lnTo>
                  <a:lnTo>
                    <a:pt x="502881" y="1208862"/>
                  </a:lnTo>
                  <a:lnTo>
                    <a:pt x="504431" y="1207592"/>
                  </a:lnTo>
                  <a:lnTo>
                    <a:pt x="518401" y="1196162"/>
                  </a:lnTo>
                  <a:lnTo>
                    <a:pt x="526732" y="1191082"/>
                  </a:lnTo>
                  <a:lnTo>
                    <a:pt x="534123" y="1184732"/>
                  </a:lnTo>
                  <a:lnTo>
                    <a:pt x="540626" y="1177112"/>
                  </a:lnTo>
                  <a:lnTo>
                    <a:pt x="546328" y="1168222"/>
                  </a:lnTo>
                  <a:lnTo>
                    <a:pt x="551611" y="1160602"/>
                  </a:lnTo>
                  <a:lnTo>
                    <a:pt x="568032" y="1094562"/>
                  </a:lnTo>
                  <a:lnTo>
                    <a:pt x="568236" y="1080592"/>
                  </a:lnTo>
                  <a:lnTo>
                    <a:pt x="568350" y="1072972"/>
                  </a:lnTo>
                  <a:lnTo>
                    <a:pt x="568464" y="1065352"/>
                  </a:lnTo>
                  <a:lnTo>
                    <a:pt x="568566" y="1057732"/>
                  </a:lnTo>
                  <a:close/>
                </a:path>
                <a:path w="3704590" h="3033395">
                  <a:moveTo>
                    <a:pt x="692721" y="2108695"/>
                  </a:moveTo>
                  <a:lnTo>
                    <a:pt x="690714" y="2102345"/>
                  </a:lnTo>
                  <a:lnTo>
                    <a:pt x="684568" y="2094725"/>
                  </a:lnTo>
                  <a:lnTo>
                    <a:pt x="681189" y="2092185"/>
                  </a:lnTo>
                  <a:lnTo>
                    <a:pt x="677303" y="2088375"/>
                  </a:lnTo>
                  <a:lnTo>
                    <a:pt x="673138" y="2085835"/>
                  </a:lnTo>
                  <a:lnTo>
                    <a:pt x="648868" y="2073668"/>
                  </a:lnTo>
                  <a:lnTo>
                    <a:pt x="648868" y="2140445"/>
                  </a:lnTo>
                  <a:lnTo>
                    <a:pt x="629234" y="2186165"/>
                  </a:lnTo>
                  <a:lnTo>
                    <a:pt x="609282" y="2230615"/>
                  </a:lnTo>
                  <a:lnTo>
                    <a:pt x="588048" y="2273795"/>
                  </a:lnTo>
                  <a:lnTo>
                    <a:pt x="564540" y="2315705"/>
                  </a:lnTo>
                  <a:lnTo>
                    <a:pt x="556666" y="2324595"/>
                  </a:lnTo>
                  <a:lnTo>
                    <a:pt x="551624" y="2330945"/>
                  </a:lnTo>
                  <a:lnTo>
                    <a:pt x="549656" y="2338565"/>
                  </a:lnTo>
                  <a:lnTo>
                    <a:pt x="548703" y="2339835"/>
                  </a:lnTo>
                  <a:lnTo>
                    <a:pt x="547789" y="2341105"/>
                  </a:lnTo>
                  <a:lnTo>
                    <a:pt x="546849" y="2341105"/>
                  </a:lnTo>
                  <a:lnTo>
                    <a:pt x="540131" y="2348725"/>
                  </a:lnTo>
                  <a:lnTo>
                    <a:pt x="533641" y="2356345"/>
                  </a:lnTo>
                  <a:lnTo>
                    <a:pt x="527469" y="2362695"/>
                  </a:lnTo>
                  <a:lnTo>
                    <a:pt x="521677" y="2371585"/>
                  </a:lnTo>
                  <a:lnTo>
                    <a:pt x="496430" y="2390635"/>
                  </a:lnTo>
                  <a:lnTo>
                    <a:pt x="490626" y="2391905"/>
                  </a:lnTo>
                  <a:lnTo>
                    <a:pt x="476986" y="2394445"/>
                  </a:lnTo>
                  <a:lnTo>
                    <a:pt x="474319" y="2393175"/>
                  </a:lnTo>
                  <a:lnTo>
                    <a:pt x="470789" y="2381745"/>
                  </a:lnTo>
                  <a:lnTo>
                    <a:pt x="468515" y="2371585"/>
                  </a:lnTo>
                  <a:lnTo>
                    <a:pt x="467868" y="2362695"/>
                  </a:lnTo>
                  <a:lnTo>
                    <a:pt x="467995" y="2356345"/>
                  </a:lnTo>
                  <a:lnTo>
                    <a:pt x="468147" y="2352535"/>
                  </a:lnTo>
                  <a:lnTo>
                    <a:pt x="468261" y="2349995"/>
                  </a:lnTo>
                  <a:lnTo>
                    <a:pt x="469658" y="2339835"/>
                  </a:lnTo>
                  <a:lnTo>
                    <a:pt x="471030" y="2333485"/>
                  </a:lnTo>
                  <a:lnTo>
                    <a:pt x="472567" y="2325865"/>
                  </a:lnTo>
                  <a:lnTo>
                    <a:pt x="473430" y="2322055"/>
                  </a:lnTo>
                  <a:lnTo>
                    <a:pt x="475754" y="2311895"/>
                  </a:lnTo>
                  <a:lnTo>
                    <a:pt x="476694" y="2310625"/>
                  </a:lnTo>
                  <a:lnTo>
                    <a:pt x="477481" y="2308085"/>
                  </a:lnTo>
                  <a:lnTo>
                    <a:pt x="478345" y="2306815"/>
                  </a:lnTo>
                  <a:lnTo>
                    <a:pt x="482511" y="2299195"/>
                  </a:lnTo>
                  <a:lnTo>
                    <a:pt x="486206" y="2291575"/>
                  </a:lnTo>
                  <a:lnTo>
                    <a:pt x="493141" y="2275065"/>
                  </a:lnTo>
                  <a:lnTo>
                    <a:pt x="497141" y="2272525"/>
                  </a:lnTo>
                  <a:lnTo>
                    <a:pt x="497141" y="2267445"/>
                  </a:lnTo>
                  <a:lnTo>
                    <a:pt x="501002" y="2256015"/>
                  </a:lnTo>
                  <a:lnTo>
                    <a:pt x="501218" y="2252205"/>
                  </a:lnTo>
                  <a:lnTo>
                    <a:pt x="501294" y="2250935"/>
                  </a:lnTo>
                  <a:lnTo>
                    <a:pt x="501357" y="2249665"/>
                  </a:lnTo>
                  <a:lnTo>
                    <a:pt x="489191" y="2240775"/>
                  </a:lnTo>
                  <a:lnTo>
                    <a:pt x="483654" y="2243315"/>
                  </a:lnTo>
                  <a:lnTo>
                    <a:pt x="479234" y="2248395"/>
                  </a:lnTo>
                  <a:lnTo>
                    <a:pt x="473633" y="2254745"/>
                  </a:lnTo>
                  <a:lnTo>
                    <a:pt x="467918" y="2261095"/>
                  </a:lnTo>
                  <a:lnTo>
                    <a:pt x="462521" y="2267445"/>
                  </a:lnTo>
                  <a:lnTo>
                    <a:pt x="457847" y="2275065"/>
                  </a:lnTo>
                  <a:lnTo>
                    <a:pt x="435775" y="2301735"/>
                  </a:lnTo>
                  <a:lnTo>
                    <a:pt x="382155" y="2352535"/>
                  </a:lnTo>
                  <a:lnTo>
                    <a:pt x="325361" y="2398255"/>
                  </a:lnTo>
                  <a:lnTo>
                    <a:pt x="311480" y="2404605"/>
                  </a:lnTo>
                  <a:lnTo>
                    <a:pt x="284251" y="2419845"/>
                  </a:lnTo>
                  <a:lnTo>
                    <a:pt x="269811" y="2423655"/>
                  </a:lnTo>
                  <a:lnTo>
                    <a:pt x="247421" y="2428735"/>
                  </a:lnTo>
                  <a:lnTo>
                    <a:pt x="235927" y="2428735"/>
                  </a:lnTo>
                  <a:lnTo>
                    <a:pt x="224116" y="2426195"/>
                  </a:lnTo>
                  <a:lnTo>
                    <a:pt x="224624" y="2419845"/>
                  </a:lnTo>
                  <a:lnTo>
                    <a:pt x="224726" y="2418575"/>
                  </a:lnTo>
                  <a:lnTo>
                    <a:pt x="224815" y="2417305"/>
                  </a:lnTo>
                  <a:lnTo>
                    <a:pt x="229171" y="2410955"/>
                  </a:lnTo>
                  <a:lnTo>
                    <a:pt x="232918" y="2404605"/>
                  </a:lnTo>
                  <a:lnTo>
                    <a:pt x="279349" y="2336025"/>
                  </a:lnTo>
                  <a:lnTo>
                    <a:pt x="300812" y="2311895"/>
                  </a:lnTo>
                  <a:lnTo>
                    <a:pt x="309727" y="2303005"/>
                  </a:lnTo>
                  <a:lnTo>
                    <a:pt x="319341" y="2296655"/>
                  </a:lnTo>
                  <a:lnTo>
                    <a:pt x="329692" y="2292845"/>
                  </a:lnTo>
                  <a:lnTo>
                    <a:pt x="340842" y="2290305"/>
                  </a:lnTo>
                  <a:lnTo>
                    <a:pt x="341833" y="2289035"/>
                  </a:lnTo>
                  <a:lnTo>
                    <a:pt x="342658" y="2287765"/>
                  </a:lnTo>
                  <a:lnTo>
                    <a:pt x="343573" y="2287765"/>
                  </a:lnTo>
                  <a:lnTo>
                    <a:pt x="351155" y="2286495"/>
                  </a:lnTo>
                  <a:lnTo>
                    <a:pt x="365544" y="2281415"/>
                  </a:lnTo>
                  <a:lnTo>
                    <a:pt x="372541" y="2277605"/>
                  </a:lnTo>
                  <a:lnTo>
                    <a:pt x="375666" y="2276335"/>
                  </a:lnTo>
                  <a:lnTo>
                    <a:pt x="397459" y="2267445"/>
                  </a:lnTo>
                  <a:lnTo>
                    <a:pt x="422300" y="2256015"/>
                  </a:lnTo>
                  <a:lnTo>
                    <a:pt x="471919" y="2234425"/>
                  </a:lnTo>
                  <a:lnTo>
                    <a:pt x="473138" y="2233155"/>
                  </a:lnTo>
                  <a:lnTo>
                    <a:pt x="474319" y="2231885"/>
                  </a:lnTo>
                  <a:lnTo>
                    <a:pt x="475449" y="2230615"/>
                  </a:lnTo>
                  <a:lnTo>
                    <a:pt x="483120" y="2229345"/>
                  </a:lnTo>
                  <a:lnTo>
                    <a:pt x="490321" y="2226805"/>
                  </a:lnTo>
                  <a:lnTo>
                    <a:pt x="497217" y="2222995"/>
                  </a:lnTo>
                  <a:lnTo>
                    <a:pt x="503948" y="2219185"/>
                  </a:lnTo>
                  <a:lnTo>
                    <a:pt x="506882" y="2219185"/>
                  </a:lnTo>
                  <a:lnTo>
                    <a:pt x="509485" y="2217915"/>
                  </a:lnTo>
                  <a:lnTo>
                    <a:pt x="511124" y="2215375"/>
                  </a:lnTo>
                  <a:lnTo>
                    <a:pt x="533412" y="2206485"/>
                  </a:lnTo>
                  <a:lnTo>
                    <a:pt x="575843" y="2182355"/>
                  </a:lnTo>
                  <a:lnTo>
                    <a:pt x="602830" y="2164575"/>
                  </a:lnTo>
                  <a:lnTo>
                    <a:pt x="604291" y="2163305"/>
                  </a:lnTo>
                  <a:lnTo>
                    <a:pt x="615035" y="2159495"/>
                  </a:lnTo>
                  <a:lnTo>
                    <a:pt x="625195" y="2151875"/>
                  </a:lnTo>
                  <a:lnTo>
                    <a:pt x="636054" y="2145525"/>
                  </a:lnTo>
                  <a:lnTo>
                    <a:pt x="648868" y="2140445"/>
                  </a:lnTo>
                  <a:lnTo>
                    <a:pt x="648868" y="2073668"/>
                  </a:lnTo>
                  <a:lnTo>
                    <a:pt x="647827" y="2073135"/>
                  </a:lnTo>
                  <a:lnTo>
                    <a:pt x="644105" y="2071865"/>
                  </a:lnTo>
                  <a:lnTo>
                    <a:pt x="643089" y="2071522"/>
                  </a:lnTo>
                  <a:lnTo>
                    <a:pt x="643089" y="2108695"/>
                  </a:lnTo>
                  <a:lnTo>
                    <a:pt x="627926" y="2121395"/>
                  </a:lnTo>
                  <a:lnTo>
                    <a:pt x="612216" y="2131555"/>
                  </a:lnTo>
                  <a:lnTo>
                    <a:pt x="596696" y="2140445"/>
                  </a:lnTo>
                  <a:lnTo>
                    <a:pt x="582117" y="2150605"/>
                  </a:lnTo>
                  <a:lnTo>
                    <a:pt x="564718" y="2159495"/>
                  </a:lnTo>
                  <a:lnTo>
                    <a:pt x="547446" y="2167115"/>
                  </a:lnTo>
                  <a:lnTo>
                    <a:pt x="530466" y="2176005"/>
                  </a:lnTo>
                  <a:lnTo>
                    <a:pt x="514032" y="2186165"/>
                  </a:lnTo>
                  <a:lnTo>
                    <a:pt x="513003" y="2187435"/>
                  </a:lnTo>
                  <a:lnTo>
                    <a:pt x="505472" y="2187435"/>
                  </a:lnTo>
                  <a:lnTo>
                    <a:pt x="503834" y="2191245"/>
                  </a:lnTo>
                  <a:lnTo>
                    <a:pt x="491109" y="2193785"/>
                  </a:lnTo>
                  <a:lnTo>
                    <a:pt x="485978" y="2198865"/>
                  </a:lnTo>
                  <a:lnTo>
                    <a:pt x="482917" y="2198865"/>
                  </a:lnTo>
                  <a:lnTo>
                    <a:pt x="480212" y="2200135"/>
                  </a:lnTo>
                  <a:lnTo>
                    <a:pt x="478294" y="2202675"/>
                  </a:lnTo>
                  <a:lnTo>
                    <a:pt x="470573" y="2202675"/>
                  </a:lnTo>
                  <a:lnTo>
                    <a:pt x="468096" y="2206485"/>
                  </a:lnTo>
                  <a:lnTo>
                    <a:pt x="465035" y="2206485"/>
                  </a:lnTo>
                  <a:lnTo>
                    <a:pt x="462318" y="2207755"/>
                  </a:lnTo>
                  <a:lnTo>
                    <a:pt x="460387" y="2210295"/>
                  </a:lnTo>
                  <a:lnTo>
                    <a:pt x="455485" y="2210295"/>
                  </a:lnTo>
                  <a:lnTo>
                    <a:pt x="451243" y="2212835"/>
                  </a:lnTo>
                  <a:lnTo>
                    <a:pt x="427786" y="2224265"/>
                  </a:lnTo>
                  <a:lnTo>
                    <a:pt x="370420" y="2250935"/>
                  </a:lnTo>
                  <a:lnTo>
                    <a:pt x="357327" y="2257285"/>
                  </a:lnTo>
                  <a:lnTo>
                    <a:pt x="344131" y="2262365"/>
                  </a:lnTo>
                  <a:lnTo>
                    <a:pt x="331101" y="2268715"/>
                  </a:lnTo>
                  <a:lnTo>
                    <a:pt x="318465" y="2276335"/>
                  </a:lnTo>
                  <a:lnTo>
                    <a:pt x="282536" y="2275065"/>
                  </a:lnTo>
                  <a:lnTo>
                    <a:pt x="238023" y="2267445"/>
                  </a:lnTo>
                  <a:lnTo>
                    <a:pt x="223481" y="2263635"/>
                  </a:lnTo>
                  <a:lnTo>
                    <a:pt x="215607" y="2259825"/>
                  </a:lnTo>
                  <a:lnTo>
                    <a:pt x="207911" y="2257285"/>
                  </a:lnTo>
                  <a:lnTo>
                    <a:pt x="201053" y="2252205"/>
                  </a:lnTo>
                  <a:lnTo>
                    <a:pt x="192709" y="2243315"/>
                  </a:lnTo>
                  <a:lnTo>
                    <a:pt x="188683" y="2234425"/>
                  </a:lnTo>
                  <a:lnTo>
                    <a:pt x="188798" y="2229345"/>
                  </a:lnTo>
                  <a:lnTo>
                    <a:pt x="188912" y="2224265"/>
                  </a:lnTo>
                  <a:lnTo>
                    <a:pt x="210096" y="2192515"/>
                  </a:lnTo>
                  <a:lnTo>
                    <a:pt x="223100" y="2184895"/>
                  </a:lnTo>
                  <a:lnTo>
                    <a:pt x="228638" y="2181085"/>
                  </a:lnTo>
                  <a:lnTo>
                    <a:pt x="239687" y="2174735"/>
                  </a:lnTo>
                  <a:lnTo>
                    <a:pt x="285191" y="2158225"/>
                  </a:lnTo>
                  <a:lnTo>
                    <a:pt x="286105" y="2158225"/>
                  </a:lnTo>
                  <a:lnTo>
                    <a:pt x="324904" y="2150605"/>
                  </a:lnTo>
                  <a:lnTo>
                    <a:pt x="325310" y="2150605"/>
                  </a:lnTo>
                  <a:lnTo>
                    <a:pt x="357352" y="2148065"/>
                  </a:lnTo>
                  <a:lnTo>
                    <a:pt x="389420" y="2146795"/>
                  </a:lnTo>
                  <a:lnTo>
                    <a:pt x="453593" y="2146795"/>
                  </a:lnTo>
                  <a:lnTo>
                    <a:pt x="460209" y="2153145"/>
                  </a:lnTo>
                  <a:lnTo>
                    <a:pt x="467842" y="2150605"/>
                  </a:lnTo>
                  <a:lnTo>
                    <a:pt x="475107" y="2150605"/>
                  </a:lnTo>
                  <a:lnTo>
                    <a:pt x="489559" y="2151875"/>
                  </a:lnTo>
                  <a:lnTo>
                    <a:pt x="496366" y="2154415"/>
                  </a:lnTo>
                  <a:lnTo>
                    <a:pt x="503135" y="2155685"/>
                  </a:lnTo>
                  <a:lnTo>
                    <a:pt x="509993" y="2155685"/>
                  </a:lnTo>
                  <a:lnTo>
                    <a:pt x="516851" y="2154415"/>
                  </a:lnTo>
                  <a:lnTo>
                    <a:pt x="521906" y="2154415"/>
                  </a:lnTo>
                  <a:lnTo>
                    <a:pt x="525716" y="2150605"/>
                  </a:lnTo>
                  <a:lnTo>
                    <a:pt x="526745" y="2146795"/>
                  </a:lnTo>
                  <a:lnTo>
                    <a:pt x="528802" y="2139175"/>
                  </a:lnTo>
                  <a:lnTo>
                    <a:pt x="492772" y="2120125"/>
                  </a:lnTo>
                  <a:lnTo>
                    <a:pt x="491731" y="2120125"/>
                  </a:lnTo>
                  <a:lnTo>
                    <a:pt x="490702" y="2118855"/>
                  </a:lnTo>
                  <a:lnTo>
                    <a:pt x="489635" y="2118855"/>
                  </a:lnTo>
                  <a:lnTo>
                    <a:pt x="488073" y="2116315"/>
                  </a:lnTo>
                  <a:lnTo>
                    <a:pt x="485432" y="2115045"/>
                  </a:lnTo>
                  <a:lnTo>
                    <a:pt x="482485" y="2115045"/>
                  </a:lnTo>
                  <a:lnTo>
                    <a:pt x="475996" y="2108695"/>
                  </a:lnTo>
                  <a:lnTo>
                    <a:pt x="469125" y="2103615"/>
                  </a:lnTo>
                  <a:lnTo>
                    <a:pt x="462381" y="2098535"/>
                  </a:lnTo>
                  <a:lnTo>
                    <a:pt x="456272" y="2092185"/>
                  </a:lnTo>
                  <a:lnTo>
                    <a:pt x="449211" y="2083295"/>
                  </a:lnTo>
                  <a:lnTo>
                    <a:pt x="449884" y="2078215"/>
                  </a:lnTo>
                  <a:lnTo>
                    <a:pt x="460260" y="2076945"/>
                  </a:lnTo>
                  <a:lnTo>
                    <a:pt x="471932" y="2074405"/>
                  </a:lnTo>
                  <a:lnTo>
                    <a:pt x="495427" y="2071865"/>
                  </a:lnTo>
                  <a:lnTo>
                    <a:pt x="507288" y="2071865"/>
                  </a:lnTo>
                  <a:lnTo>
                    <a:pt x="508609" y="2073135"/>
                  </a:lnTo>
                  <a:lnTo>
                    <a:pt x="510120" y="2074405"/>
                  </a:lnTo>
                  <a:lnTo>
                    <a:pt x="528891" y="2074405"/>
                  </a:lnTo>
                  <a:lnTo>
                    <a:pt x="585101" y="2089645"/>
                  </a:lnTo>
                  <a:lnTo>
                    <a:pt x="599871" y="2093455"/>
                  </a:lnTo>
                  <a:lnTo>
                    <a:pt x="628129" y="2103615"/>
                  </a:lnTo>
                  <a:lnTo>
                    <a:pt x="643089" y="2108695"/>
                  </a:lnTo>
                  <a:lnTo>
                    <a:pt x="643089" y="2071522"/>
                  </a:lnTo>
                  <a:lnTo>
                    <a:pt x="621804" y="2064245"/>
                  </a:lnTo>
                  <a:lnTo>
                    <a:pt x="595185" y="2056625"/>
                  </a:lnTo>
                  <a:lnTo>
                    <a:pt x="568058" y="2051545"/>
                  </a:lnTo>
                  <a:lnTo>
                    <a:pt x="556806" y="2046465"/>
                  </a:lnTo>
                  <a:lnTo>
                    <a:pt x="545338" y="2043925"/>
                  </a:lnTo>
                  <a:lnTo>
                    <a:pt x="533641" y="2042655"/>
                  </a:lnTo>
                  <a:lnTo>
                    <a:pt x="521766" y="2042655"/>
                  </a:lnTo>
                  <a:lnTo>
                    <a:pt x="512749" y="2040115"/>
                  </a:lnTo>
                  <a:lnTo>
                    <a:pt x="503745" y="2038845"/>
                  </a:lnTo>
                  <a:lnTo>
                    <a:pt x="494728" y="2040115"/>
                  </a:lnTo>
                  <a:lnTo>
                    <a:pt x="485711" y="2042655"/>
                  </a:lnTo>
                  <a:lnTo>
                    <a:pt x="473697" y="2042655"/>
                  </a:lnTo>
                  <a:lnTo>
                    <a:pt x="429526" y="2065515"/>
                  </a:lnTo>
                  <a:lnTo>
                    <a:pt x="425361" y="2076945"/>
                  </a:lnTo>
                  <a:lnTo>
                    <a:pt x="427570" y="2089645"/>
                  </a:lnTo>
                  <a:lnTo>
                    <a:pt x="436181" y="2101075"/>
                  </a:lnTo>
                  <a:lnTo>
                    <a:pt x="442556" y="2107425"/>
                  </a:lnTo>
                  <a:lnTo>
                    <a:pt x="450138" y="2111235"/>
                  </a:lnTo>
                  <a:lnTo>
                    <a:pt x="457415" y="2115045"/>
                  </a:lnTo>
                  <a:lnTo>
                    <a:pt x="453478" y="2121395"/>
                  </a:lnTo>
                  <a:lnTo>
                    <a:pt x="447789" y="2118855"/>
                  </a:lnTo>
                  <a:lnTo>
                    <a:pt x="386981" y="2118855"/>
                  </a:lnTo>
                  <a:lnTo>
                    <a:pt x="331406" y="2122665"/>
                  </a:lnTo>
                  <a:lnTo>
                    <a:pt x="280847" y="2132825"/>
                  </a:lnTo>
                  <a:lnTo>
                    <a:pt x="264706" y="2139175"/>
                  </a:lnTo>
                  <a:lnTo>
                    <a:pt x="257987" y="2140445"/>
                  </a:lnTo>
                  <a:lnTo>
                    <a:pt x="251371" y="2142985"/>
                  </a:lnTo>
                  <a:lnTo>
                    <a:pt x="245071" y="2146795"/>
                  </a:lnTo>
                  <a:lnTo>
                    <a:pt x="239306" y="2150605"/>
                  </a:lnTo>
                  <a:lnTo>
                    <a:pt x="227672" y="2154415"/>
                  </a:lnTo>
                  <a:lnTo>
                    <a:pt x="186232" y="2181085"/>
                  </a:lnTo>
                  <a:lnTo>
                    <a:pt x="167614" y="2215375"/>
                  </a:lnTo>
                  <a:lnTo>
                    <a:pt x="165112" y="2226805"/>
                  </a:lnTo>
                  <a:lnTo>
                    <a:pt x="165671" y="2238235"/>
                  </a:lnTo>
                  <a:lnTo>
                    <a:pt x="188925" y="2271255"/>
                  </a:lnTo>
                  <a:lnTo>
                    <a:pt x="238252" y="2291575"/>
                  </a:lnTo>
                  <a:lnTo>
                    <a:pt x="273532" y="2295385"/>
                  </a:lnTo>
                  <a:lnTo>
                    <a:pt x="286981" y="2295385"/>
                  </a:lnTo>
                  <a:lnTo>
                    <a:pt x="273100" y="2311895"/>
                  </a:lnTo>
                  <a:lnTo>
                    <a:pt x="237274" y="2360155"/>
                  </a:lnTo>
                  <a:lnTo>
                    <a:pt x="209664" y="2407145"/>
                  </a:lnTo>
                  <a:lnTo>
                    <a:pt x="203530" y="2423655"/>
                  </a:lnTo>
                  <a:lnTo>
                    <a:pt x="205282" y="2437625"/>
                  </a:lnTo>
                  <a:lnTo>
                    <a:pt x="214414" y="2446515"/>
                  </a:lnTo>
                  <a:lnTo>
                    <a:pt x="230416" y="2450325"/>
                  </a:lnTo>
                  <a:lnTo>
                    <a:pt x="253631" y="2450325"/>
                  </a:lnTo>
                  <a:lnTo>
                    <a:pt x="274561" y="2446515"/>
                  </a:lnTo>
                  <a:lnTo>
                    <a:pt x="294957" y="2440165"/>
                  </a:lnTo>
                  <a:lnTo>
                    <a:pt x="314744" y="2431275"/>
                  </a:lnTo>
                  <a:lnTo>
                    <a:pt x="318376" y="2430005"/>
                  </a:lnTo>
                  <a:lnTo>
                    <a:pt x="318655" y="2430005"/>
                  </a:lnTo>
                  <a:lnTo>
                    <a:pt x="319913" y="2428735"/>
                  </a:lnTo>
                  <a:lnTo>
                    <a:pt x="321081" y="2428735"/>
                  </a:lnTo>
                  <a:lnTo>
                    <a:pt x="322313" y="2427465"/>
                  </a:lnTo>
                  <a:lnTo>
                    <a:pt x="332371" y="2423655"/>
                  </a:lnTo>
                  <a:lnTo>
                    <a:pt x="341960" y="2418575"/>
                  </a:lnTo>
                  <a:lnTo>
                    <a:pt x="385114" y="2386825"/>
                  </a:lnTo>
                  <a:lnTo>
                    <a:pt x="431800" y="2344915"/>
                  </a:lnTo>
                  <a:lnTo>
                    <a:pt x="453974" y="2322055"/>
                  </a:lnTo>
                  <a:lnTo>
                    <a:pt x="453910" y="2330945"/>
                  </a:lnTo>
                  <a:lnTo>
                    <a:pt x="453796" y="2334755"/>
                  </a:lnTo>
                  <a:lnTo>
                    <a:pt x="453682" y="2336025"/>
                  </a:lnTo>
                  <a:lnTo>
                    <a:pt x="453567" y="2337295"/>
                  </a:lnTo>
                  <a:lnTo>
                    <a:pt x="453453" y="2338565"/>
                  </a:lnTo>
                  <a:lnTo>
                    <a:pt x="453339" y="2339835"/>
                  </a:lnTo>
                  <a:lnTo>
                    <a:pt x="453224" y="2341105"/>
                  </a:lnTo>
                  <a:lnTo>
                    <a:pt x="452043" y="2347455"/>
                  </a:lnTo>
                  <a:lnTo>
                    <a:pt x="450634" y="2358885"/>
                  </a:lnTo>
                  <a:lnTo>
                    <a:pt x="450684" y="2362695"/>
                  </a:lnTo>
                  <a:lnTo>
                    <a:pt x="451281" y="2370315"/>
                  </a:lnTo>
                  <a:lnTo>
                    <a:pt x="451383" y="2371585"/>
                  </a:lnTo>
                  <a:lnTo>
                    <a:pt x="451485" y="2372855"/>
                  </a:lnTo>
                  <a:lnTo>
                    <a:pt x="469442" y="2410955"/>
                  </a:lnTo>
                  <a:lnTo>
                    <a:pt x="477850" y="2414765"/>
                  </a:lnTo>
                  <a:lnTo>
                    <a:pt x="494969" y="2414765"/>
                  </a:lnTo>
                  <a:lnTo>
                    <a:pt x="501700" y="2412225"/>
                  </a:lnTo>
                  <a:lnTo>
                    <a:pt x="507568" y="2407145"/>
                  </a:lnTo>
                  <a:lnTo>
                    <a:pt x="513105" y="2405875"/>
                  </a:lnTo>
                  <a:lnTo>
                    <a:pt x="518020" y="2404605"/>
                  </a:lnTo>
                  <a:lnTo>
                    <a:pt x="521639" y="2399525"/>
                  </a:lnTo>
                  <a:lnTo>
                    <a:pt x="528040" y="2395715"/>
                  </a:lnTo>
                  <a:lnTo>
                    <a:pt x="529488" y="2394445"/>
                  </a:lnTo>
                  <a:lnTo>
                    <a:pt x="533819" y="2390635"/>
                  </a:lnTo>
                  <a:lnTo>
                    <a:pt x="538949" y="2385555"/>
                  </a:lnTo>
                  <a:lnTo>
                    <a:pt x="543369" y="2379205"/>
                  </a:lnTo>
                  <a:lnTo>
                    <a:pt x="552437" y="2370315"/>
                  </a:lnTo>
                  <a:lnTo>
                    <a:pt x="561314" y="2361425"/>
                  </a:lnTo>
                  <a:lnTo>
                    <a:pt x="569252" y="2351265"/>
                  </a:lnTo>
                  <a:lnTo>
                    <a:pt x="575500" y="2339835"/>
                  </a:lnTo>
                  <a:lnTo>
                    <a:pt x="582180" y="2333485"/>
                  </a:lnTo>
                  <a:lnTo>
                    <a:pt x="587781" y="2325865"/>
                  </a:lnTo>
                  <a:lnTo>
                    <a:pt x="592810" y="2316975"/>
                  </a:lnTo>
                  <a:lnTo>
                    <a:pt x="597712" y="2309355"/>
                  </a:lnTo>
                  <a:lnTo>
                    <a:pt x="619404" y="2269985"/>
                  </a:lnTo>
                  <a:lnTo>
                    <a:pt x="638289" y="2229345"/>
                  </a:lnTo>
                  <a:lnTo>
                    <a:pt x="655320" y="2187435"/>
                  </a:lnTo>
                  <a:lnTo>
                    <a:pt x="671487" y="2145525"/>
                  </a:lnTo>
                  <a:lnTo>
                    <a:pt x="673315" y="2140445"/>
                  </a:lnTo>
                  <a:lnTo>
                    <a:pt x="673773" y="2139175"/>
                  </a:lnTo>
                  <a:lnTo>
                    <a:pt x="676211" y="2132825"/>
                  </a:lnTo>
                  <a:lnTo>
                    <a:pt x="679386" y="2127745"/>
                  </a:lnTo>
                  <a:lnTo>
                    <a:pt x="683882" y="2122665"/>
                  </a:lnTo>
                  <a:lnTo>
                    <a:pt x="690486" y="2115045"/>
                  </a:lnTo>
                  <a:lnTo>
                    <a:pt x="692721" y="2108695"/>
                  </a:lnTo>
                  <a:close/>
                </a:path>
                <a:path w="3704590" h="3033395">
                  <a:moveTo>
                    <a:pt x="1551444" y="2949041"/>
                  </a:moveTo>
                  <a:lnTo>
                    <a:pt x="1548295" y="2903042"/>
                  </a:lnTo>
                  <a:lnTo>
                    <a:pt x="1538236" y="2856928"/>
                  </a:lnTo>
                  <a:lnTo>
                    <a:pt x="1536636" y="2851035"/>
                  </a:lnTo>
                  <a:lnTo>
                    <a:pt x="1536636" y="2939415"/>
                  </a:lnTo>
                  <a:lnTo>
                    <a:pt x="1536598" y="2942653"/>
                  </a:lnTo>
                  <a:lnTo>
                    <a:pt x="1528495" y="2990088"/>
                  </a:lnTo>
                  <a:lnTo>
                    <a:pt x="1521993" y="2990672"/>
                  </a:lnTo>
                  <a:lnTo>
                    <a:pt x="1521460" y="2985833"/>
                  </a:lnTo>
                  <a:lnTo>
                    <a:pt x="1520329" y="2982569"/>
                  </a:lnTo>
                  <a:lnTo>
                    <a:pt x="1511325" y="2957030"/>
                  </a:lnTo>
                  <a:lnTo>
                    <a:pt x="1509585" y="2952419"/>
                  </a:lnTo>
                  <a:lnTo>
                    <a:pt x="1509585" y="3006763"/>
                  </a:lnTo>
                  <a:lnTo>
                    <a:pt x="1492173" y="3003156"/>
                  </a:lnTo>
                  <a:lnTo>
                    <a:pt x="1447876" y="2980245"/>
                  </a:lnTo>
                  <a:lnTo>
                    <a:pt x="1416812" y="2942653"/>
                  </a:lnTo>
                  <a:lnTo>
                    <a:pt x="1398943" y="2905849"/>
                  </a:lnTo>
                  <a:lnTo>
                    <a:pt x="1406448" y="2907461"/>
                  </a:lnTo>
                  <a:lnTo>
                    <a:pt x="1412976" y="2910890"/>
                  </a:lnTo>
                  <a:lnTo>
                    <a:pt x="1419186" y="2914383"/>
                  </a:lnTo>
                  <a:lnTo>
                    <a:pt x="1425930" y="2916263"/>
                  </a:lnTo>
                  <a:lnTo>
                    <a:pt x="1426121" y="2916263"/>
                  </a:lnTo>
                  <a:lnTo>
                    <a:pt x="1485239" y="2949041"/>
                  </a:lnTo>
                  <a:lnTo>
                    <a:pt x="1489443" y="2949816"/>
                  </a:lnTo>
                  <a:lnTo>
                    <a:pt x="1509585" y="3006763"/>
                  </a:lnTo>
                  <a:lnTo>
                    <a:pt x="1509585" y="2952419"/>
                  </a:lnTo>
                  <a:lnTo>
                    <a:pt x="1501889" y="2931960"/>
                  </a:lnTo>
                  <a:lnTo>
                    <a:pt x="1497063" y="2920428"/>
                  </a:lnTo>
                  <a:lnTo>
                    <a:pt x="1491627" y="2907461"/>
                  </a:lnTo>
                  <a:lnTo>
                    <a:pt x="1491538" y="2907246"/>
                  </a:lnTo>
                  <a:lnTo>
                    <a:pt x="1491411" y="2906953"/>
                  </a:lnTo>
                  <a:lnTo>
                    <a:pt x="1479753" y="2882811"/>
                  </a:lnTo>
                  <a:lnTo>
                    <a:pt x="1476883" y="2877337"/>
                  </a:lnTo>
                  <a:lnTo>
                    <a:pt x="1477670" y="2873502"/>
                  </a:lnTo>
                  <a:lnTo>
                    <a:pt x="1477784" y="2872956"/>
                  </a:lnTo>
                  <a:lnTo>
                    <a:pt x="1481543" y="2860230"/>
                  </a:lnTo>
                  <a:lnTo>
                    <a:pt x="1482864" y="2856217"/>
                  </a:lnTo>
                  <a:lnTo>
                    <a:pt x="1484007" y="2852788"/>
                  </a:lnTo>
                  <a:lnTo>
                    <a:pt x="1484020" y="2852445"/>
                  </a:lnTo>
                  <a:lnTo>
                    <a:pt x="1483334" y="2844444"/>
                  </a:lnTo>
                  <a:lnTo>
                    <a:pt x="1484096" y="2842691"/>
                  </a:lnTo>
                  <a:lnTo>
                    <a:pt x="1484718" y="2840901"/>
                  </a:lnTo>
                  <a:lnTo>
                    <a:pt x="1485265" y="2839097"/>
                  </a:lnTo>
                  <a:lnTo>
                    <a:pt x="1487170" y="2831046"/>
                  </a:lnTo>
                  <a:lnTo>
                    <a:pt x="1488351" y="2822841"/>
                  </a:lnTo>
                  <a:lnTo>
                    <a:pt x="1489227" y="2814561"/>
                  </a:lnTo>
                  <a:lnTo>
                    <a:pt x="1490256" y="2806319"/>
                  </a:lnTo>
                  <a:lnTo>
                    <a:pt x="1490865" y="2802280"/>
                  </a:lnTo>
                  <a:lnTo>
                    <a:pt x="1491145" y="2798483"/>
                  </a:lnTo>
                  <a:lnTo>
                    <a:pt x="1495259" y="2797276"/>
                  </a:lnTo>
                  <a:lnTo>
                    <a:pt x="1497050" y="2797276"/>
                  </a:lnTo>
                  <a:lnTo>
                    <a:pt x="1505331" y="2816301"/>
                  </a:lnTo>
                  <a:lnTo>
                    <a:pt x="1509839" y="2826715"/>
                  </a:lnTo>
                  <a:lnTo>
                    <a:pt x="1515910" y="2841650"/>
                  </a:lnTo>
                  <a:lnTo>
                    <a:pt x="1521282" y="2856661"/>
                  </a:lnTo>
                  <a:lnTo>
                    <a:pt x="1521383" y="2856928"/>
                  </a:lnTo>
                  <a:lnTo>
                    <a:pt x="1533817" y="2906953"/>
                  </a:lnTo>
                  <a:lnTo>
                    <a:pt x="1536636" y="2939415"/>
                  </a:lnTo>
                  <a:lnTo>
                    <a:pt x="1536636" y="2851035"/>
                  </a:lnTo>
                  <a:lnTo>
                    <a:pt x="1518958" y="2797543"/>
                  </a:lnTo>
                  <a:lnTo>
                    <a:pt x="1518793" y="2797276"/>
                  </a:lnTo>
                  <a:lnTo>
                    <a:pt x="1508645" y="2779979"/>
                  </a:lnTo>
                  <a:lnTo>
                    <a:pt x="1505712" y="2772384"/>
                  </a:lnTo>
                  <a:lnTo>
                    <a:pt x="1505648" y="2772232"/>
                  </a:lnTo>
                  <a:lnTo>
                    <a:pt x="1505534" y="2771927"/>
                  </a:lnTo>
                  <a:lnTo>
                    <a:pt x="1501546" y="2764396"/>
                  </a:lnTo>
                  <a:lnTo>
                    <a:pt x="1496682" y="2757665"/>
                  </a:lnTo>
                  <a:lnTo>
                    <a:pt x="1490878" y="2751759"/>
                  </a:lnTo>
                  <a:lnTo>
                    <a:pt x="1490421" y="2749346"/>
                  </a:lnTo>
                  <a:lnTo>
                    <a:pt x="1489735" y="2745206"/>
                  </a:lnTo>
                  <a:lnTo>
                    <a:pt x="1489608" y="2744482"/>
                  </a:lnTo>
                  <a:lnTo>
                    <a:pt x="1485176" y="2739834"/>
                  </a:lnTo>
                  <a:lnTo>
                    <a:pt x="1483245" y="2738437"/>
                  </a:lnTo>
                  <a:lnTo>
                    <a:pt x="1483245" y="2779979"/>
                  </a:lnTo>
                  <a:lnTo>
                    <a:pt x="1483106" y="2785935"/>
                  </a:lnTo>
                  <a:lnTo>
                    <a:pt x="1478826" y="2804490"/>
                  </a:lnTo>
                  <a:lnTo>
                    <a:pt x="1476273" y="2815996"/>
                  </a:lnTo>
                  <a:lnTo>
                    <a:pt x="1475892" y="2818079"/>
                  </a:lnTo>
                  <a:lnTo>
                    <a:pt x="1475892" y="2918091"/>
                  </a:lnTo>
                  <a:lnTo>
                    <a:pt x="1467548" y="2920428"/>
                  </a:lnTo>
                  <a:lnTo>
                    <a:pt x="1464678" y="2912275"/>
                  </a:lnTo>
                  <a:lnTo>
                    <a:pt x="1464437" y="2911564"/>
                  </a:lnTo>
                  <a:lnTo>
                    <a:pt x="1458429" y="2912275"/>
                  </a:lnTo>
                  <a:lnTo>
                    <a:pt x="1456512" y="2910535"/>
                  </a:lnTo>
                  <a:lnTo>
                    <a:pt x="1454289" y="2908922"/>
                  </a:lnTo>
                  <a:lnTo>
                    <a:pt x="1452219" y="2907246"/>
                  </a:lnTo>
                  <a:lnTo>
                    <a:pt x="1450327" y="2905849"/>
                  </a:lnTo>
                  <a:lnTo>
                    <a:pt x="1440434" y="2898533"/>
                  </a:lnTo>
                  <a:lnTo>
                    <a:pt x="1428051" y="2891155"/>
                  </a:lnTo>
                  <a:lnTo>
                    <a:pt x="1415097" y="2885186"/>
                  </a:lnTo>
                  <a:lnTo>
                    <a:pt x="1401559" y="2880652"/>
                  </a:lnTo>
                  <a:lnTo>
                    <a:pt x="1392669" y="2878226"/>
                  </a:lnTo>
                  <a:lnTo>
                    <a:pt x="1386205" y="2874187"/>
                  </a:lnTo>
                  <a:lnTo>
                    <a:pt x="1383068" y="2864434"/>
                  </a:lnTo>
                  <a:lnTo>
                    <a:pt x="1377848" y="2835389"/>
                  </a:lnTo>
                  <a:lnTo>
                    <a:pt x="1375994" y="2825496"/>
                  </a:lnTo>
                  <a:lnTo>
                    <a:pt x="1374228" y="2816644"/>
                  </a:lnTo>
                  <a:lnTo>
                    <a:pt x="1372603" y="2808668"/>
                  </a:lnTo>
                  <a:lnTo>
                    <a:pt x="1372514" y="2807665"/>
                  </a:lnTo>
                  <a:lnTo>
                    <a:pt x="1372196" y="2802280"/>
                  </a:lnTo>
                  <a:lnTo>
                    <a:pt x="1372108" y="2800769"/>
                  </a:lnTo>
                  <a:lnTo>
                    <a:pt x="1372895" y="2792361"/>
                  </a:lnTo>
                  <a:lnTo>
                    <a:pt x="1372920" y="2792120"/>
                  </a:lnTo>
                  <a:lnTo>
                    <a:pt x="1379740" y="2793758"/>
                  </a:lnTo>
                  <a:lnTo>
                    <a:pt x="1385493" y="2797911"/>
                  </a:lnTo>
                  <a:lnTo>
                    <a:pt x="1391145" y="2802280"/>
                  </a:lnTo>
                  <a:lnTo>
                    <a:pt x="1397457" y="2804490"/>
                  </a:lnTo>
                  <a:lnTo>
                    <a:pt x="1397762" y="2804871"/>
                  </a:lnTo>
                  <a:lnTo>
                    <a:pt x="1399413" y="2807665"/>
                  </a:lnTo>
                  <a:lnTo>
                    <a:pt x="1402080" y="2808668"/>
                  </a:lnTo>
                  <a:lnTo>
                    <a:pt x="1404454" y="2808668"/>
                  </a:lnTo>
                  <a:lnTo>
                    <a:pt x="1406804" y="2814561"/>
                  </a:lnTo>
                  <a:lnTo>
                    <a:pt x="1412036" y="2816644"/>
                  </a:lnTo>
                  <a:lnTo>
                    <a:pt x="1440129" y="2843949"/>
                  </a:lnTo>
                  <a:lnTo>
                    <a:pt x="1445742" y="2856661"/>
                  </a:lnTo>
                  <a:lnTo>
                    <a:pt x="1446403" y="2858427"/>
                  </a:lnTo>
                  <a:lnTo>
                    <a:pt x="1448206" y="2861729"/>
                  </a:lnTo>
                  <a:lnTo>
                    <a:pt x="1449387" y="2863265"/>
                  </a:lnTo>
                  <a:lnTo>
                    <a:pt x="1451114" y="2864434"/>
                  </a:lnTo>
                  <a:lnTo>
                    <a:pt x="1475892" y="2918091"/>
                  </a:lnTo>
                  <a:lnTo>
                    <a:pt x="1475892" y="2818079"/>
                  </a:lnTo>
                  <a:lnTo>
                    <a:pt x="1474368" y="2826410"/>
                  </a:lnTo>
                  <a:lnTo>
                    <a:pt x="1474317" y="2826715"/>
                  </a:lnTo>
                  <a:lnTo>
                    <a:pt x="1474203" y="2827286"/>
                  </a:lnTo>
                  <a:lnTo>
                    <a:pt x="1472831" y="2838729"/>
                  </a:lnTo>
                  <a:lnTo>
                    <a:pt x="1472793" y="2839097"/>
                  </a:lnTo>
                  <a:lnTo>
                    <a:pt x="1472679" y="2840583"/>
                  </a:lnTo>
                  <a:lnTo>
                    <a:pt x="1472628" y="2840901"/>
                  </a:lnTo>
                  <a:lnTo>
                    <a:pt x="1472514" y="2841650"/>
                  </a:lnTo>
                  <a:lnTo>
                    <a:pt x="1472399" y="2842691"/>
                  </a:lnTo>
                  <a:lnTo>
                    <a:pt x="1472272" y="2844444"/>
                  </a:lnTo>
                  <a:lnTo>
                    <a:pt x="1470291" y="2848368"/>
                  </a:lnTo>
                  <a:lnTo>
                    <a:pt x="1469859" y="2852445"/>
                  </a:lnTo>
                  <a:lnTo>
                    <a:pt x="1469758" y="2853486"/>
                  </a:lnTo>
                  <a:lnTo>
                    <a:pt x="1465783" y="2856217"/>
                  </a:lnTo>
                  <a:lnTo>
                    <a:pt x="1446136" y="2814561"/>
                  </a:lnTo>
                  <a:lnTo>
                    <a:pt x="1440395" y="2804490"/>
                  </a:lnTo>
                  <a:lnTo>
                    <a:pt x="1440510" y="2792120"/>
                  </a:lnTo>
                  <a:lnTo>
                    <a:pt x="1447736" y="2764790"/>
                  </a:lnTo>
                  <a:lnTo>
                    <a:pt x="1448485" y="2763863"/>
                  </a:lnTo>
                  <a:lnTo>
                    <a:pt x="1449476" y="2763062"/>
                  </a:lnTo>
                  <a:lnTo>
                    <a:pt x="1455077" y="2749346"/>
                  </a:lnTo>
                  <a:lnTo>
                    <a:pt x="1465338" y="2756433"/>
                  </a:lnTo>
                  <a:lnTo>
                    <a:pt x="1465630" y="2757005"/>
                  </a:lnTo>
                  <a:lnTo>
                    <a:pt x="1465999" y="2757487"/>
                  </a:lnTo>
                  <a:lnTo>
                    <a:pt x="1469415" y="2763431"/>
                  </a:lnTo>
                  <a:lnTo>
                    <a:pt x="1473428" y="2767825"/>
                  </a:lnTo>
                  <a:lnTo>
                    <a:pt x="1478559" y="2771927"/>
                  </a:lnTo>
                  <a:lnTo>
                    <a:pt x="1479067" y="2772384"/>
                  </a:lnTo>
                  <a:lnTo>
                    <a:pt x="1479537" y="2772740"/>
                  </a:lnTo>
                  <a:lnTo>
                    <a:pt x="1483144" y="2779191"/>
                  </a:lnTo>
                  <a:lnTo>
                    <a:pt x="1483245" y="2779979"/>
                  </a:lnTo>
                  <a:lnTo>
                    <a:pt x="1483245" y="2738437"/>
                  </a:lnTo>
                  <a:lnTo>
                    <a:pt x="1479918" y="2736024"/>
                  </a:lnTo>
                  <a:lnTo>
                    <a:pt x="1474139" y="2726575"/>
                  </a:lnTo>
                  <a:lnTo>
                    <a:pt x="1467827" y="2717736"/>
                  </a:lnTo>
                  <a:lnTo>
                    <a:pt x="1460500" y="2710002"/>
                  </a:lnTo>
                  <a:lnTo>
                    <a:pt x="1451673" y="2703944"/>
                  </a:lnTo>
                  <a:lnTo>
                    <a:pt x="1446555" y="2698000"/>
                  </a:lnTo>
                  <a:lnTo>
                    <a:pt x="1443913" y="2694940"/>
                  </a:lnTo>
                  <a:lnTo>
                    <a:pt x="1443913" y="2734475"/>
                  </a:lnTo>
                  <a:lnTo>
                    <a:pt x="1442542" y="2739606"/>
                  </a:lnTo>
                  <a:lnTo>
                    <a:pt x="1440129" y="2745206"/>
                  </a:lnTo>
                  <a:lnTo>
                    <a:pt x="1437081" y="2751759"/>
                  </a:lnTo>
                  <a:lnTo>
                    <a:pt x="1433995" y="2758300"/>
                  </a:lnTo>
                  <a:lnTo>
                    <a:pt x="1431429" y="2764790"/>
                  </a:lnTo>
                  <a:lnTo>
                    <a:pt x="1431328" y="2765056"/>
                  </a:lnTo>
                  <a:lnTo>
                    <a:pt x="1429613" y="2771927"/>
                  </a:lnTo>
                  <a:lnTo>
                    <a:pt x="1429537" y="2772232"/>
                  </a:lnTo>
                  <a:lnTo>
                    <a:pt x="1429410" y="2772232"/>
                  </a:lnTo>
                  <a:lnTo>
                    <a:pt x="1429004" y="2771927"/>
                  </a:lnTo>
                  <a:lnTo>
                    <a:pt x="1428838" y="2771927"/>
                  </a:lnTo>
                  <a:lnTo>
                    <a:pt x="1423924" y="2770086"/>
                  </a:lnTo>
                  <a:lnTo>
                    <a:pt x="1423479" y="2765310"/>
                  </a:lnTo>
                  <a:lnTo>
                    <a:pt x="1423390" y="2764396"/>
                  </a:lnTo>
                  <a:lnTo>
                    <a:pt x="1423301" y="2763431"/>
                  </a:lnTo>
                  <a:lnTo>
                    <a:pt x="1422895" y="2763062"/>
                  </a:lnTo>
                  <a:lnTo>
                    <a:pt x="1419275" y="2760332"/>
                  </a:lnTo>
                  <a:lnTo>
                    <a:pt x="1419161" y="2760014"/>
                  </a:lnTo>
                  <a:lnTo>
                    <a:pt x="1419123" y="2759849"/>
                  </a:lnTo>
                  <a:lnTo>
                    <a:pt x="1413865" y="2744482"/>
                  </a:lnTo>
                  <a:lnTo>
                    <a:pt x="1406842" y="2728925"/>
                  </a:lnTo>
                  <a:lnTo>
                    <a:pt x="1400162" y="2714371"/>
                  </a:lnTo>
                  <a:lnTo>
                    <a:pt x="1394129" y="2698000"/>
                  </a:lnTo>
                  <a:lnTo>
                    <a:pt x="1407274" y="2704096"/>
                  </a:lnTo>
                  <a:lnTo>
                    <a:pt x="1418615" y="2712364"/>
                  </a:lnTo>
                  <a:lnTo>
                    <a:pt x="1429245" y="2721114"/>
                  </a:lnTo>
                  <a:lnTo>
                    <a:pt x="1440268" y="2728671"/>
                  </a:lnTo>
                  <a:lnTo>
                    <a:pt x="1440395" y="2728925"/>
                  </a:lnTo>
                  <a:lnTo>
                    <a:pt x="1443913" y="2734475"/>
                  </a:lnTo>
                  <a:lnTo>
                    <a:pt x="1443913" y="2694940"/>
                  </a:lnTo>
                  <a:lnTo>
                    <a:pt x="1411363" y="2668054"/>
                  </a:lnTo>
                  <a:lnTo>
                    <a:pt x="1383550" y="2651683"/>
                  </a:lnTo>
                  <a:lnTo>
                    <a:pt x="1376133" y="2652433"/>
                  </a:lnTo>
                  <a:lnTo>
                    <a:pt x="1361452" y="2652128"/>
                  </a:lnTo>
                  <a:lnTo>
                    <a:pt x="1352105" y="2656852"/>
                  </a:lnTo>
                  <a:lnTo>
                    <a:pt x="1347774" y="2666962"/>
                  </a:lnTo>
                  <a:lnTo>
                    <a:pt x="1348028" y="2678252"/>
                  </a:lnTo>
                  <a:lnTo>
                    <a:pt x="1348130" y="2682837"/>
                  </a:lnTo>
                  <a:lnTo>
                    <a:pt x="1348930" y="2688717"/>
                  </a:lnTo>
                  <a:lnTo>
                    <a:pt x="1350175" y="2694546"/>
                  </a:lnTo>
                  <a:lnTo>
                    <a:pt x="1351216" y="2700388"/>
                  </a:lnTo>
                  <a:lnTo>
                    <a:pt x="1352473" y="2726575"/>
                  </a:lnTo>
                  <a:lnTo>
                    <a:pt x="1352575" y="2728671"/>
                  </a:lnTo>
                  <a:lnTo>
                    <a:pt x="1352613" y="2729598"/>
                  </a:lnTo>
                  <a:lnTo>
                    <a:pt x="1352715" y="2731617"/>
                  </a:lnTo>
                  <a:lnTo>
                    <a:pt x="1355585" y="2762681"/>
                  </a:lnTo>
                  <a:lnTo>
                    <a:pt x="1359433" y="2793758"/>
                  </a:lnTo>
                  <a:lnTo>
                    <a:pt x="1363814" y="2824467"/>
                  </a:lnTo>
                  <a:lnTo>
                    <a:pt x="1365059" y="2833814"/>
                  </a:lnTo>
                  <a:lnTo>
                    <a:pt x="1365999" y="2840583"/>
                  </a:lnTo>
                  <a:lnTo>
                    <a:pt x="1366050" y="2840901"/>
                  </a:lnTo>
                  <a:lnTo>
                    <a:pt x="1366151" y="2841650"/>
                  </a:lnTo>
                  <a:lnTo>
                    <a:pt x="1366253" y="2842425"/>
                  </a:lnTo>
                  <a:lnTo>
                    <a:pt x="1366367" y="2843199"/>
                  </a:lnTo>
                  <a:lnTo>
                    <a:pt x="1368247" y="2852445"/>
                  </a:lnTo>
                  <a:lnTo>
                    <a:pt x="1371193" y="2861399"/>
                  </a:lnTo>
                  <a:lnTo>
                    <a:pt x="1371434" y="2862453"/>
                  </a:lnTo>
                  <a:lnTo>
                    <a:pt x="1371714" y="2863265"/>
                  </a:lnTo>
                  <a:lnTo>
                    <a:pt x="1371790" y="2863481"/>
                  </a:lnTo>
                  <a:lnTo>
                    <a:pt x="1372501" y="2864434"/>
                  </a:lnTo>
                  <a:lnTo>
                    <a:pt x="1377670" y="2888018"/>
                  </a:lnTo>
                  <a:lnTo>
                    <a:pt x="1394587" y="2931769"/>
                  </a:lnTo>
                  <a:lnTo>
                    <a:pt x="1422730" y="2975267"/>
                  </a:lnTo>
                  <a:lnTo>
                    <a:pt x="1443774" y="2992932"/>
                  </a:lnTo>
                  <a:lnTo>
                    <a:pt x="1451381" y="3000616"/>
                  </a:lnTo>
                  <a:lnTo>
                    <a:pt x="1488198" y="3020415"/>
                  </a:lnTo>
                  <a:lnTo>
                    <a:pt x="1508937" y="3025013"/>
                  </a:lnTo>
                  <a:lnTo>
                    <a:pt x="1518881" y="3028772"/>
                  </a:lnTo>
                  <a:lnTo>
                    <a:pt x="1526628" y="3032798"/>
                  </a:lnTo>
                  <a:lnTo>
                    <a:pt x="1531073" y="3029839"/>
                  </a:lnTo>
                  <a:lnTo>
                    <a:pt x="1539227" y="3019196"/>
                  </a:lnTo>
                  <a:lnTo>
                    <a:pt x="1548714" y="2980245"/>
                  </a:lnTo>
                  <a:lnTo>
                    <a:pt x="1551406" y="2953118"/>
                  </a:lnTo>
                  <a:lnTo>
                    <a:pt x="1551444" y="2949041"/>
                  </a:lnTo>
                  <a:close/>
                </a:path>
                <a:path w="3704590" h="3033395">
                  <a:moveTo>
                    <a:pt x="3142145" y="256540"/>
                  </a:moveTo>
                  <a:lnTo>
                    <a:pt x="3141230" y="247650"/>
                  </a:lnTo>
                  <a:lnTo>
                    <a:pt x="3140837" y="243840"/>
                  </a:lnTo>
                  <a:lnTo>
                    <a:pt x="3136735" y="237490"/>
                  </a:lnTo>
                  <a:lnTo>
                    <a:pt x="3135211" y="237248"/>
                  </a:lnTo>
                  <a:lnTo>
                    <a:pt x="3135211" y="255270"/>
                  </a:lnTo>
                  <a:lnTo>
                    <a:pt x="3134283" y="259080"/>
                  </a:lnTo>
                  <a:lnTo>
                    <a:pt x="3132899" y="265430"/>
                  </a:lnTo>
                  <a:lnTo>
                    <a:pt x="3131451" y="271780"/>
                  </a:lnTo>
                  <a:lnTo>
                    <a:pt x="3127743" y="288290"/>
                  </a:lnTo>
                  <a:lnTo>
                    <a:pt x="3108375" y="336550"/>
                  </a:lnTo>
                  <a:lnTo>
                    <a:pt x="3101886" y="353060"/>
                  </a:lnTo>
                  <a:lnTo>
                    <a:pt x="3096196" y="367030"/>
                  </a:lnTo>
                  <a:lnTo>
                    <a:pt x="3090176" y="381000"/>
                  </a:lnTo>
                  <a:lnTo>
                    <a:pt x="3083610" y="393700"/>
                  </a:lnTo>
                  <a:lnTo>
                    <a:pt x="3076244" y="406400"/>
                  </a:lnTo>
                  <a:lnTo>
                    <a:pt x="3072219" y="414020"/>
                  </a:lnTo>
                  <a:lnTo>
                    <a:pt x="3067901" y="420370"/>
                  </a:lnTo>
                  <a:lnTo>
                    <a:pt x="3066377" y="427990"/>
                  </a:lnTo>
                  <a:lnTo>
                    <a:pt x="3066123" y="427990"/>
                  </a:lnTo>
                  <a:lnTo>
                    <a:pt x="3060090" y="435610"/>
                  </a:lnTo>
                  <a:lnTo>
                    <a:pt x="3055035" y="443230"/>
                  </a:lnTo>
                  <a:lnTo>
                    <a:pt x="3050413" y="452120"/>
                  </a:lnTo>
                  <a:lnTo>
                    <a:pt x="3045764" y="459740"/>
                  </a:lnTo>
                  <a:lnTo>
                    <a:pt x="3037954" y="472440"/>
                  </a:lnTo>
                  <a:lnTo>
                    <a:pt x="3029712" y="485140"/>
                  </a:lnTo>
                  <a:lnTo>
                    <a:pt x="3021190" y="496570"/>
                  </a:lnTo>
                  <a:lnTo>
                    <a:pt x="3009938" y="511810"/>
                  </a:lnTo>
                  <a:lnTo>
                    <a:pt x="2974429" y="537210"/>
                  </a:lnTo>
                  <a:lnTo>
                    <a:pt x="2937002" y="551180"/>
                  </a:lnTo>
                  <a:lnTo>
                    <a:pt x="2914294" y="549910"/>
                  </a:lnTo>
                  <a:lnTo>
                    <a:pt x="2872867" y="524510"/>
                  </a:lnTo>
                  <a:lnTo>
                    <a:pt x="2845701" y="486410"/>
                  </a:lnTo>
                  <a:lnTo>
                    <a:pt x="2838094" y="472440"/>
                  </a:lnTo>
                  <a:lnTo>
                    <a:pt x="2837154" y="471170"/>
                  </a:lnTo>
                  <a:lnTo>
                    <a:pt x="2836722" y="470039"/>
                  </a:lnTo>
                  <a:lnTo>
                    <a:pt x="2838094" y="472440"/>
                  </a:lnTo>
                  <a:lnTo>
                    <a:pt x="2837980" y="471170"/>
                  </a:lnTo>
                  <a:lnTo>
                    <a:pt x="2837865" y="469900"/>
                  </a:lnTo>
                  <a:lnTo>
                    <a:pt x="2836888" y="468630"/>
                  </a:lnTo>
                  <a:lnTo>
                    <a:pt x="2835249" y="467360"/>
                  </a:lnTo>
                  <a:lnTo>
                    <a:pt x="2836189" y="468630"/>
                  </a:lnTo>
                  <a:lnTo>
                    <a:pt x="2835198" y="467360"/>
                  </a:lnTo>
                  <a:lnTo>
                    <a:pt x="2835160" y="464820"/>
                  </a:lnTo>
                  <a:lnTo>
                    <a:pt x="2834309" y="461010"/>
                  </a:lnTo>
                  <a:lnTo>
                    <a:pt x="2831706" y="459740"/>
                  </a:lnTo>
                  <a:lnTo>
                    <a:pt x="2831833" y="458470"/>
                  </a:lnTo>
                  <a:lnTo>
                    <a:pt x="2831668" y="457200"/>
                  </a:lnTo>
                  <a:lnTo>
                    <a:pt x="2831198" y="455930"/>
                  </a:lnTo>
                  <a:lnTo>
                    <a:pt x="2830436" y="453390"/>
                  </a:lnTo>
                  <a:lnTo>
                    <a:pt x="2825419" y="431800"/>
                  </a:lnTo>
                  <a:lnTo>
                    <a:pt x="2822079" y="417830"/>
                  </a:lnTo>
                  <a:lnTo>
                    <a:pt x="2819006" y="403860"/>
                  </a:lnTo>
                  <a:lnTo>
                    <a:pt x="2816390" y="388620"/>
                  </a:lnTo>
                  <a:lnTo>
                    <a:pt x="2814218" y="360680"/>
                  </a:lnTo>
                  <a:lnTo>
                    <a:pt x="2815780" y="334010"/>
                  </a:lnTo>
                  <a:lnTo>
                    <a:pt x="2819946" y="307340"/>
                  </a:lnTo>
                  <a:lnTo>
                    <a:pt x="2825559" y="280670"/>
                  </a:lnTo>
                  <a:lnTo>
                    <a:pt x="2827248" y="275590"/>
                  </a:lnTo>
                  <a:lnTo>
                    <a:pt x="2829191" y="269240"/>
                  </a:lnTo>
                  <a:lnTo>
                    <a:pt x="2830817" y="262890"/>
                  </a:lnTo>
                  <a:lnTo>
                    <a:pt x="2831630" y="256540"/>
                  </a:lnTo>
                  <a:lnTo>
                    <a:pt x="2834297" y="252730"/>
                  </a:lnTo>
                  <a:lnTo>
                    <a:pt x="2836202" y="250190"/>
                  </a:lnTo>
                  <a:lnTo>
                    <a:pt x="2840380" y="240030"/>
                  </a:lnTo>
                  <a:lnTo>
                    <a:pt x="2841993" y="232410"/>
                  </a:lnTo>
                  <a:lnTo>
                    <a:pt x="2844444" y="226060"/>
                  </a:lnTo>
                  <a:lnTo>
                    <a:pt x="2854680" y="204470"/>
                  </a:lnTo>
                  <a:lnTo>
                    <a:pt x="2867126" y="184150"/>
                  </a:lnTo>
                  <a:lnTo>
                    <a:pt x="2880550" y="165100"/>
                  </a:lnTo>
                  <a:lnTo>
                    <a:pt x="2893682" y="146050"/>
                  </a:lnTo>
                  <a:lnTo>
                    <a:pt x="2898610" y="154940"/>
                  </a:lnTo>
                  <a:lnTo>
                    <a:pt x="2901188" y="165100"/>
                  </a:lnTo>
                  <a:lnTo>
                    <a:pt x="2902889" y="175260"/>
                  </a:lnTo>
                  <a:lnTo>
                    <a:pt x="2905201" y="185420"/>
                  </a:lnTo>
                  <a:lnTo>
                    <a:pt x="2905556" y="185420"/>
                  </a:lnTo>
                  <a:lnTo>
                    <a:pt x="2905887" y="186690"/>
                  </a:lnTo>
                  <a:lnTo>
                    <a:pt x="2906318" y="187960"/>
                  </a:lnTo>
                  <a:lnTo>
                    <a:pt x="2906191" y="196850"/>
                  </a:lnTo>
                  <a:lnTo>
                    <a:pt x="2906953" y="204470"/>
                  </a:lnTo>
                  <a:lnTo>
                    <a:pt x="2908274" y="213360"/>
                  </a:lnTo>
                  <a:lnTo>
                    <a:pt x="2909836" y="220980"/>
                  </a:lnTo>
                  <a:lnTo>
                    <a:pt x="2912135" y="237490"/>
                  </a:lnTo>
                  <a:lnTo>
                    <a:pt x="2912897" y="247650"/>
                  </a:lnTo>
                  <a:lnTo>
                    <a:pt x="2912986" y="248920"/>
                  </a:lnTo>
                  <a:lnTo>
                    <a:pt x="2913088" y="250190"/>
                  </a:lnTo>
                  <a:lnTo>
                    <a:pt x="2913176" y="251460"/>
                  </a:lnTo>
                  <a:lnTo>
                    <a:pt x="2913303" y="254000"/>
                  </a:lnTo>
                  <a:lnTo>
                    <a:pt x="2913418" y="304800"/>
                  </a:lnTo>
                  <a:lnTo>
                    <a:pt x="2914675" y="309880"/>
                  </a:lnTo>
                  <a:lnTo>
                    <a:pt x="2927261" y="312420"/>
                  </a:lnTo>
                  <a:lnTo>
                    <a:pt x="2931452" y="311150"/>
                  </a:lnTo>
                  <a:lnTo>
                    <a:pt x="2934500" y="304800"/>
                  </a:lnTo>
                  <a:lnTo>
                    <a:pt x="2935046" y="302260"/>
                  </a:lnTo>
                  <a:lnTo>
                    <a:pt x="2935414" y="300990"/>
                  </a:lnTo>
                  <a:lnTo>
                    <a:pt x="2935173" y="299720"/>
                  </a:lnTo>
                  <a:lnTo>
                    <a:pt x="2936151" y="298450"/>
                  </a:lnTo>
                  <a:lnTo>
                    <a:pt x="2937421" y="297180"/>
                  </a:lnTo>
                  <a:lnTo>
                    <a:pt x="2938729" y="295910"/>
                  </a:lnTo>
                  <a:lnTo>
                    <a:pt x="2956509" y="264160"/>
                  </a:lnTo>
                  <a:lnTo>
                    <a:pt x="2969768" y="234950"/>
                  </a:lnTo>
                  <a:lnTo>
                    <a:pt x="2972066" y="229870"/>
                  </a:lnTo>
                  <a:lnTo>
                    <a:pt x="2986074" y="195580"/>
                  </a:lnTo>
                  <a:lnTo>
                    <a:pt x="2999181" y="160020"/>
                  </a:lnTo>
                  <a:lnTo>
                    <a:pt x="3002292" y="157480"/>
                  </a:lnTo>
                  <a:lnTo>
                    <a:pt x="3004121" y="153670"/>
                  </a:lnTo>
                  <a:lnTo>
                    <a:pt x="3008058" y="143510"/>
                  </a:lnTo>
                  <a:lnTo>
                    <a:pt x="3010116" y="138430"/>
                  </a:lnTo>
                  <a:lnTo>
                    <a:pt x="3014281" y="133350"/>
                  </a:lnTo>
                  <a:lnTo>
                    <a:pt x="3018675" y="142240"/>
                  </a:lnTo>
                  <a:lnTo>
                    <a:pt x="3017037" y="149860"/>
                  </a:lnTo>
                  <a:lnTo>
                    <a:pt x="3016034" y="156210"/>
                  </a:lnTo>
                  <a:lnTo>
                    <a:pt x="3013697" y="173990"/>
                  </a:lnTo>
                  <a:lnTo>
                    <a:pt x="3011386" y="190500"/>
                  </a:lnTo>
                  <a:lnTo>
                    <a:pt x="3009011" y="208280"/>
                  </a:lnTo>
                  <a:lnTo>
                    <a:pt x="3004896" y="234950"/>
                  </a:lnTo>
                  <a:lnTo>
                    <a:pt x="3003207" y="243840"/>
                  </a:lnTo>
                  <a:lnTo>
                    <a:pt x="3001378" y="254000"/>
                  </a:lnTo>
                  <a:lnTo>
                    <a:pt x="2999359" y="264160"/>
                  </a:lnTo>
                  <a:lnTo>
                    <a:pt x="2998813" y="266700"/>
                  </a:lnTo>
                  <a:lnTo>
                    <a:pt x="2999244" y="269240"/>
                  </a:lnTo>
                  <a:lnTo>
                    <a:pt x="2999219" y="271780"/>
                  </a:lnTo>
                  <a:lnTo>
                    <a:pt x="2998940" y="273050"/>
                  </a:lnTo>
                  <a:lnTo>
                    <a:pt x="2998990" y="275590"/>
                  </a:lnTo>
                  <a:lnTo>
                    <a:pt x="2994520" y="280670"/>
                  </a:lnTo>
                  <a:lnTo>
                    <a:pt x="2995752" y="285750"/>
                  </a:lnTo>
                  <a:lnTo>
                    <a:pt x="2995676" y="288290"/>
                  </a:lnTo>
                  <a:lnTo>
                    <a:pt x="2995561" y="292100"/>
                  </a:lnTo>
                  <a:lnTo>
                    <a:pt x="2987243" y="317500"/>
                  </a:lnTo>
                  <a:lnTo>
                    <a:pt x="2983115" y="328930"/>
                  </a:lnTo>
                  <a:lnTo>
                    <a:pt x="2977692" y="346710"/>
                  </a:lnTo>
                  <a:lnTo>
                    <a:pt x="2976727" y="350520"/>
                  </a:lnTo>
                  <a:lnTo>
                    <a:pt x="2975914" y="367030"/>
                  </a:lnTo>
                  <a:lnTo>
                    <a:pt x="2982087" y="373380"/>
                  </a:lnTo>
                  <a:lnTo>
                    <a:pt x="3013621" y="356870"/>
                  </a:lnTo>
                  <a:lnTo>
                    <a:pt x="3025622" y="347980"/>
                  </a:lnTo>
                  <a:lnTo>
                    <a:pt x="3036506" y="337820"/>
                  </a:lnTo>
                  <a:lnTo>
                    <a:pt x="3046793" y="327660"/>
                  </a:lnTo>
                  <a:lnTo>
                    <a:pt x="3056940" y="316230"/>
                  </a:lnTo>
                  <a:lnTo>
                    <a:pt x="3070898" y="302260"/>
                  </a:lnTo>
                  <a:lnTo>
                    <a:pt x="3073425" y="299720"/>
                  </a:lnTo>
                  <a:lnTo>
                    <a:pt x="3085096" y="288290"/>
                  </a:lnTo>
                  <a:lnTo>
                    <a:pt x="3090291" y="283210"/>
                  </a:lnTo>
                  <a:lnTo>
                    <a:pt x="3107271" y="267970"/>
                  </a:lnTo>
                  <a:lnTo>
                    <a:pt x="3124123" y="251460"/>
                  </a:lnTo>
                  <a:lnTo>
                    <a:pt x="3125292" y="250190"/>
                  </a:lnTo>
                  <a:lnTo>
                    <a:pt x="3126651" y="248920"/>
                  </a:lnTo>
                  <a:lnTo>
                    <a:pt x="3127883" y="247650"/>
                  </a:lnTo>
                  <a:lnTo>
                    <a:pt x="3129381" y="248920"/>
                  </a:lnTo>
                  <a:lnTo>
                    <a:pt x="3130486" y="248920"/>
                  </a:lnTo>
                  <a:lnTo>
                    <a:pt x="3134880" y="251460"/>
                  </a:lnTo>
                  <a:lnTo>
                    <a:pt x="3134995" y="252730"/>
                  </a:lnTo>
                  <a:lnTo>
                    <a:pt x="3135096" y="254000"/>
                  </a:lnTo>
                  <a:lnTo>
                    <a:pt x="3135211" y="255270"/>
                  </a:lnTo>
                  <a:lnTo>
                    <a:pt x="3135211" y="237248"/>
                  </a:lnTo>
                  <a:lnTo>
                    <a:pt x="3129064" y="236220"/>
                  </a:lnTo>
                  <a:lnTo>
                    <a:pt x="3117113" y="240030"/>
                  </a:lnTo>
                  <a:lnTo>
                    <a:pt x="3114052" y="240030"/>
                  </a:lnTo>
                  <a:lnTo>
                    <a:pt x="3111474" y="241300"/>
                  </a:lnTo>
                  <a:lnTo>
                    <a:pt x="3109899" y="243840"/>
                  </a:lnTo>
                  <a:lnTo>
                    <a:pt x="3094063" y="254000"/>
                  </a:lnTo>
                  <a:lnTo>
                    <a:pt x="3078823" y="265430"/>
                  </a:lnTo>
                  <a:lnTo>
                    <a:pt x="3064014" y="276860"/>
                  </a:lnTo>
                  <a:lnTo>
                    <a:pt x="3049486" y="288290"/>
                  </a:lnTo>
                  <a:lnTo>
                    <a:pt x="3046399" y="287020"/>
                  </a:lnTo>
                  <a:lnTo>
                    <a:pt x="3045726" y="283210"/>
                  </a:lnTo>
                  <a:lnTo>
                    <a:pt x="3045676" y="280670"/>
                  </a:lnTo>
                  <a:lnTo>
                    <a:pt x="3060916" y="241300"/>
                  </a:lnTo>
                  <a:lnTo>
                    <a:pt x="3071469" y="201930"/>
                  </a:lnTo>
                  <a:lnTo>
                    <a:pt x="3078073" y="161290"/>
                  </a:lnTo>
                  <a:lnTo>
                    <a:pt x="3081464" y="120650"/>
                  </a:lnTo>
                  <a:lnTo>
                    <a:pt x="3083445" y="111760"/>
                  </a:lnTo>
                  <a:lnTo>
                    <a:pt x="3088157" y="109220"/>
                  </a:lnTo>
                  <a:lnTo>
                    <a:pt x="3095091" y="106680"/>
                  </a:lnTo>
                  <a:lnTo>
                    <a:pt x="3104934" y="100330"/>
                  </a:lnTo>
                  <a:lnTo>
                    <a:pt x="3111169" y="90170"/>
                  </a:lnTo>
                  <a:lnTo>
                    <a:pt x="3113278" y="77470"/>
                  </a:lnTo>
                  <a:lnTo>
                    <a:pt x="3110814" y="66040"/>
                  </a:lnTo>
                  <a:lnTo>
                    <a:pt x="3104096" y="57150"/>
                  </a:lnTo>
                  <a:lnTo>
                    <a:pt x="3094507" y="52070"/>
                  </a:lnTo>
                  <a:lnTo>
                    <a:pt x="3083788" y="50800"/>
                  </a:lnTo>
                  <a:lnTo>
                    <a:pt x="3073743" y="54610"/>
                  </a:lnTo>
                  <a:lnTo>
                    <a:pt x="3065348" y="63500"/>
                  </a:lnTo>
                  <a:lnTo>
                    <a:pt x="3061385" y="73660"/>
                  </a:lnTo>
                  <a:lnTo>
                    <a:pt x="3061932" y="85090"/>
                  </a:lnTo>
                  <a:lnTo>
                    <a:pt x="3067088" y="97790"/>
                  </a:lnTo>
                  <a:lnTo>
                    <a:pt x="3068409" y="100330"/>
                  </a:lnTo>
                  <a:lnTo>
                    <a:pt x="3069691" y="101600"/>
                  </a:lnTo>
                  <a:lnTo>
                    <a:pt x="3070999" y="104140"/>
                  </a:lnTo>
                  <a:lnTo>
                    <a:pt x="3070885" y="114300"/>
                  </a:lnTo>
                  <a:lnTo>
                    <a:pt x="3070771" y="116840"/>
                  </a:lnTo>
                  <a:lnTo>
                    <a:pt x="3070085" y="125730"/>
                  </a:lnTo>
                  <a:lnTo>
                    <a:pt x="3069996" y="127000"/>
                  </a:lnTo>
                  <a:lnTo>
                    <a:pt x="3062871" y="175260"/>
                  </a:lnTo>
                  <a:lnTo>
                    <a:pt x="3052381" y="223520"/>
                  </a:lnTo>
                  <a:lnTo>
                    <a:pt x="3039008" y="262890"/>
                  </a:lnTo>
                  <a:lnTo>
                    <a:pt x="3013545" y="302260"/>
                  </a:lnTo>
                  <a:lnTo>
                    <a:pt x="3013545" y="279400"/>
                  </a:lnTo>
                  <a:lnTo>
                    <a:pt x="3013773" y="279400"/>
                  </a:lnTo>
                  <a:lnTo>
                    <a:pt x="3013811" y="278130"/>
                  </a:lnTo>
                  <a:lnTo>
                    <a:pt x="3013672" y="276860"/>
                  </a:lnTo>
                  <a:lnTo>
                    <a:pt x="3014383" y="275590"/>
                  </a:lnTo>
                  <a:lnTo>
                    <a:pt x="3015526" y="274320"/>
                  </a:lnTo>
                  <a:lnTo>
                    <a:pt x="3015729" y="273050"/>
                  </a:lnTo>
                  <a:lnTo>
                    <a:pt x="3020453" y="240030"/>
                  </a:lnTo>
                  <a:lnTo>
                    <a:pt x="3023463" y="205740"/>
                  </a:lnTo>
                  <a:lnTo>
                    <a:pt x="3024390" y="180340"/>
                  </a:lnTo>
                  <a:lnTo>
                    <a:pt x="3024301" y="153670"/>
                  </a:lnTo>
                  <a:lnTo>
                    <a:pt x="3024174" y="147320"/>
                  </a:lnTo>
                  <a:lnTo>
                    <a:pt x="3024073" y="142240"/>
                  </a:lnTo>
                  <a:lnTo>
                    <a:pt x="3023997" y="138430"/>
                  </a:lnTo>
                  <a:lnTo>
                    <a:pt x="3023870" y="135890"/>
                  </a:lnTo>
                  <a:lnTo>
                    <a:pt x="3023743" y="133350"/>
                  </a:lnTo>
                  <a:lnTo>
                    <a:pt x="3022282" y="128270"/>
                  </a:lnTo>
                  <a:lnTo>
                    <a:pt x="3018510" y="114300"/>
                  </a:lnTo>
                  <a:lnTo>
                    <a:pt x="3012313" y="114300"/>
                  </a:lnTo>
                  <a:lnTo>
                    <a:pt x="3001175" y="123190"/>
                  </a:lnTo>
                  <a:lnTo>
                    <a:pt x="2995638" y="129540"/>
                  </a:lnTo>
                  <a:lnTo>
                    <a:pt x="2991091" y="135890"/>
                  </a:lnTo>
                  <a:lnTo>
                    <a:pt x="2988195" y="143510"/>
                  </a:lnTo>
                  <a:lnTo>
                    <a:pt x="2987116" y="144780"/>
                  </a:lnTo>
                  <a:lnTo>
                    <a:pt x="2984817" y="147320"/>
                  </a:lnTo>
                  <a:lnTo>
                    <a:pt x="2983750" y="149860"/>
                  </a:lnTo>
                  <a:lnTo>
                    <a:pt x="2981566" y="152400"/>
                  </a:lnTo>
                  <a:lnTo>
                    <a:pt x="2969183" y="171450"/>
                  </a:lnTo>
                  <a:lnTo>
                    <a:pt x="2957614" y="191770"/>
                  </a:lnTo>
                  <a:lnTo>
                    <a:pt x="2947212" y="213360"/>
                  </a:lnTo>
                  <a:lnTo>
                    <a:pt x="2938348" y="234950"/>
                  </a:lnTo>
                  <a:lnTo>
                    <a:pt x="2934373" y="220980"/>
                  </a:lnTo>
                  <a:lnTo>
                    <a:pt x="2933674" y="209550"/>
                  </a:lnTo>
                  <a:lnTo>
                    <a:pt x="2933585" y="208280"/>
                  </a:lnTo>
                  <a:lnTo>
                    <a:pt x="2933535" y="204470"/>
                  </a:lnTo>
                  <a:lnTo>
                    <a:pt x="2933954" y="199390"/>
                  </a:lnTo>
                  <a:lnTo>
                    <a:pt x="2934157" y="196850"/>
                  </a:lnTo>
                  <a:lnTo>
                    <a:pt x="2934258" y="195580"/>
                  </a:lnTo>
                  <a:lnTo>
                    <a:pt x="2934360" y="194310"/>
                  </a:lnTo>
                  <a:lnTo>
                    <a:pt x="2934462" y="193040"/>
                  </a:lnTo>
                  <a:lnTo>
                    <a:pt x="2934563" y="191770"/>
                  </a:lnTo>
                  <a:lnTo>
                    <a:pt x="2936798" y="177800"/>
                  </a:lnTo>
                  <a:lnTo>
                    <a:pt x="2947073" y="139700"/>
                  </a:lnTo>
                  <a:lnTo>
                    <a:pt x="2984855" y="78740"/>
                  </a:lnTo>
                  <a:lnTo>
                    <a:pt x="3016796" y="49530"/>
                  </a:lnTo>
                  <a:lnTo>
                    <a:pt x="3021876" y="45720"/>
                  </a:lnTo>
                  <a:lnTo>
                    <a:pt x="3025419" y="39370"/>
                  </a:lnTo>
                  <a:lnTo>
                    <a:pt x="3027400" y="31750"/>
                  </a:lnTo>
                  <a:lnTo>
                    <a:pt x="3027616" y="27940"/>
                  </a:lnTo>
                  <a:lnTo>
                    <a:pt x="3027934" y="24130"/>
                  </a:lnTo>
                  <a:lnTo>
                    <a:pt x="3028277" y="11430"/>
                  </a:lnTo>
                  <a:lnTo>
                    <a:pt x="3025267" y="3810"/>
                  </a:lnTo>
                  <a:lnTo>
                    <a:pt x="3017926" y="1270"/>
                  </a:lnTo>
                  <a:lnTo>
                    <a:pt x="3011906" y="0"/>
                  </a:lnTo>
                  <a:lnTo>
                    <a:pt x="3006052" y="0"/>
                  </a:lnTo>
                  <a:lnTo>
                    <a:pt x="3000451" y="1270"/>
                  </a:lnTo>
                  <a:lnTo>
                    <a:pt x="2995231" y="6350"/>
                  </a:lnTo>
                  <a:lnTo>
                    <a:pt x="2990913" y="11430"/>
                  </a:lnTo>
                  <a:lnTo>
                    <a:pt x="2987687" y="16510"/>
                  </a:lnTo>
                  <a:lnTo>
                    <a:pt x="2988208" y="24130"/>
                  </a:lnTo>
                  <a:lnTo>
                    <a:pt x="2986633" y="26670"/>
                  </a:lnTo>
                  <a:lnTo>
                    <a:pt x="2985909" y="27940"/>
                  </a:lnTo>
                  <a:lnTo>
                    <a:pt x="2985795" y="31750"/>
                  </a:lnTo>
                  <a:lnTo>
                    <a:pt x="2984601" y="36830"/>
                  </a:lnTo>
                  <a:lnTo>
                    <a:pt x="2986875" y="40640"/>
                  </a:lnTo>
                  <a:lnTo>
                    <a:pt x="2988678" y="44450"/>
                  </a:lnTo>
                  <a:lnTo>
                    <a:pt x="2986735" y="50800"/>
                  </a:lnTo>
                  <a:lnTo>
                    <a:pt x="2983103" y="55880"/>
                  </a:lnTo>
                  <a:lnTo>
                    <a:pt x="2974213" y="66040"/>
                  </a:lnTo>
                  <a:lnTo>
                    <a:pt x="2955480" y="90170"/>
                  </a:lnTo>
                  <a:lnTo>
                    <a:pt x="2939973" y="116840"/>
                  </a:lnTo>
                  <a:lnTo>
                    <a:pt x="2928823" y="146050"/>
                  </a:lnTo>
                  <a:lnTo>
                    <a:pt x="2923209" y="179070"/>
                  </a:lnTo>
                  <a:lnTo>
                    <a:pt x="2922828" y="184150"/>
                  </a:lnTo>
                  <a:lnTo>
                    <a:pt x="2922727" y="185420"/>
                  </a:lnTo>
                  <a:lnTo>
                    <a:pt x="2923997" y="194310"/>
                  </a:lnTo>
                  <a:lnTo>
                    <a:pt x="2917050" y="199390"/>
                  </a:lnTo>
                  <a:lnTo>
                    <a:pt x="2916847" y="196850"/>
                  </a:lnTo>
                  <a:lnTo>
                    <a:pt x="2916758" y="195580"/>
                  </a:lnTo>
                  <a:lnTo>
                    <a:pt x="2916656" y="194310"/>
                  </a:lnTo>
                  <a:lnTo>
                    <a:pt x="2916555" y="193040"/>
                  </a:lnTo>
                  <a:lnTo>
                    <a:pt x="2918955" y="185420"/>
                  </a:lnTo>
                  <a:lnTo>
                    <a:pt x="2913646" y="180340"/>
                  </a:lnTo>
                  <a:lnTo>
                    <a:pt x="2913164" y="166370"/>
                  </a:lnTo>
                  <a:lnTo>
                    <a:pt x="2910751" y="153670"/>
                  </a:lnTo>
                  <a:lnTo>
                    <a:pt x="2908770" y="146050"/>
                  </a:lnTo>
                  <a:lnTo>
                    <a:pt x="2907779" y="142240"/>
                  </a:lnTo>
                  <a:lnTo>
                    <a:pt x="2905582" y="129540"/>
                  </a:lnTo>
                  <a:lnTo>
                    <a:pt x="2904604" y="120650"/>
                  </a:lnTo>
                  <a:lnTo>
                    <a:pt x="2897619" y="118110"/>
                  </a:lnTo>
                  <a:lnTo>
                    <a:pt x="2888246" y="125730"/>
                  </a:lnTo>
                  <a:lnTo>
                    <a:pt x="2885490" y="128270"/>
                  </a:lnTo>
                  <a:lnTo>
                    <a:pt x="2883725" y="132080"/>
                  </a:lnTo>
                  <a:lnTo>
                    <a:pt x="2874429" y="147320"/>
                  </a:lnTo>
                  <a:lnTo>
                    <a:pt x="2863951" y="161290"/>
                  </a:lnTo>
                  <a:lnTo>
                    <a:pt x="2853182" y="175260"/>
                  </a:lnTo>
                  <a:lnTo>
                    <a:pt x="2842984" y="189230"/>
                  </a:lnTo>
                  <a:lnTo>
                    <a:pt x="2836354" y="199390"/>
                  </a:lnTo>
                  <a:lnTo>
                    <a:pt x="2829890" y="209550"/>
                  </a:lnTo>
                  <a:lnTo>
                    <a:pt x="2824365" y="219710"/>
                  </a:lnTo>
                  <a:lnTo>
                    <a:pt x="2820543" y="232410"/>
                  </a:lnTo>
                  <a:lnTo>
                    <a:pt x="2816072" y="236220"/>
                  </a:lnTo>
                  <a:lnTo>
                    <a:pt x="2814142" y="241300"/>
                  </a:lnTo>
                  <a:lnTo>
                    <a:pt x="2813354" y="247650"/>
                  </a:lnTo>
                  <a:lnTo>
                    <a:pt x="2804668" y="269240"/>
                  </a:lnTo>
                  <a:lnTo>
                    <a:pt x="2798445" y="290830"/>
                  </a:lnTo>
                  <a:lnTo>
                    <a:pt x="2794038" y="313690"/>
                  </a:lnTo>
                  <a:lnTo>
                    <a:pt x="2790787" y="336550"/>
                  </a:lnTo>
                  <a:lnTo>
                    <a:pt x="2789351" y="356870"/>
                  </a:lnTo>
                  <a:lnTo>
                    <a:pt x="2789440" y="363220"/>
                  </a:lnTo>
                  <a:lnTo>
                    <a:pt x="2790012" y="379730"/>
                  </a:lnTo>
                  <a:lnTo>
                    <a:pt x="2792806" y="401320"/>
                  </a:lnTo>
                  <a:lnTo>
                    <a:pt x="2797403" y="421640"/>
                  </a:lnTo>
                  <a:lnTo>
                    <a:pt x="2797594" y="424180"/>
                  </a:lnTo>
                  <a:lnTo>
                    <a:pt x="2798318" y="426720"/>
                  </a:lnTo>
                  <a:lnTo>
                    <a:pt x="2799130" y="427990"/>
                  </a:lnTo>
                  <a:lnTo>
                    <a:pt x="2799829" y="435610"/>
                  </a:lnTo>
                  <a:lnTo>
                    <a:pt x="2799943" y="436880"/>
                  </a:lnTo>
                  <a:lnTo>
                    <a:pt x="2799537" y="439420"/>
                  </a:lnTo>
                  <a:lnTo>
                    <a:pt x="2800337" y="441960"/>
                  </a:lnTo>
                  <a:lnTo>
                    <a:pt x="2802801" y="444500"/>
                  </a:lnTo>
                  <a:lnTo>
                    <a:pt x="2803321" y="448310"/>
                  </a:lnTo>
                  <a:lnTo>
                    <a:pt x="2803448" y="452120"/>
                  </a:lnTo>
                  <a:lnTo>
                    <a:pt x="2803525" y="454660"/>
                  </a:lnTo>
                  <a:lnTo>
                    <a:pt x="2805455" y="459740"/>
                  </a:lnTo>
                  <a:lnTo>
                    <a:pt x="2809633" y="464820"/>
                  </a:lnTo>
                  <a:lnTo>
                    <a:pt x="2809697" y="467360"/>
                  </a:lnTo>
                  <a:lnTo>
                    <a:pt x="2809773" y="473710"/>
                  </a:lnTo>
                  <a:lnTo>
                    <a:pt x="2813558" y="476250"/>
                  </a:lnTo>
                  <a:lnTo>
                    <a:pt x="2839631" y="527050"/>
                  </a:lnTo>
                  <a:lnTo>
                    <a:pt x="2877934" y="566420"/>
                  </a:lnTo>
                  <a:lnTo>
                    <a:pt x="2916364" y="582930"/>
                  </a:lnTo>
                  <a:lnTo>
                    <a:pt x="2936748" y="582930"/>
                  </a:lnTo>
                  <a:lnTo>
                    <a:pt x="2957639" y="579120"/>
                  </a:lnTo>
                  <a:lnTo>
                    <a:pt x="2967202" y="574040"/>
                  </a:lnTo>
                  <a:lnTo>
                    <a:pt x="2976588" y="570230"/>
                  </a:lnTo>
                  <a:lnTo>
                    <a:pt x="3009239" y="549910"/>
                  </a:lnTo>
                  <a:lnTo>
                    <a:pt x="3020682" y="535940"/>
                  </a:lnTo>
                  <a:lnTo>
                    <a:pt x="3026168" y="533400"/>
                  </a:lnTo>
                  <a:lnTo>
                    <a:pt x="3030093" y="528320"/>
                  </a:lnTo>
                  <a:lnTo>
                    <a:pt x="3033674" y="523240"/>
                  </a:lnTo>
                  <a:lnTo>
                    <a:pt x="3046514" y="504190"/>
                  </a:lnTo>
                  <a:lnTo>
                    <a:pt x="3058757" y="483870"/>
                  </a:lnTo>
                  <a:lnTo>
                    <a:pt x="3070364" y="464820"/>
                  </a:lnTo>
                  <a:lnTo>
                    <a:pt x="3099206" y="410210"/>
                  </a:lnTo>
                  <a:lnTo>
                    <a:pt x="3114167" y="374650"/>
                  </a:lnTo>
                  <a:lnTo>
                    <a:pt x="3126130" y="337820"/>
                  </a:lnTo>
                  <a:lnTo>
                    <a:pt x="3135071" y="299720"/>
                  </a:lnTo>
                  <a:lnTo>
                    <a:pt x="3139122" y="289560"/>
                  </a:lnTo>
                  <a:lnTo>
                    <a:pt x="3141256" y="279400"/>
                  </a:lnTo>
                  <a:lnTo>
                    <a:pt x="3141980" y="269240"/>
                  </a:lnTo>
                  <a:lnTo>
                    <a:pt x="3142107" y="262890"/>
                  </a:lnTo>
                  <a:lnTo>
                    <a:pt x="3142145" y="256540"/>
                  </a:lnTo>
                  <a:close/>
                </a:path>
                <a:path w="3704590" h="3033395">
                  <a:moveTo>
                    <a:pt x="3641293" y="1262214"/>
                  </a:moveTo>
                  <a:lnTo>
                    <a:pt x="3633076" y="1243164"/>
                  </a:lnTo>
                  <a:lnTo>
                    <a:pt x="3627869" y="1235544"/>
                  </a:lnTo>
                  <a:lnTo>
                    <a:pt x="3626091" y="1233601"/>
                  </a:lnTo>
                  <a:lnTo>
                    <a:pt x="3626091" y="1271104"/>
                  </a:lnTo>
                  <a:lnTo>
                    <a:pt x="3621773" y="1278724"/>
                  </a:lnTo>
                  <a:lnTo>
                    <a:pt x="3612210" y="1283804"/>
                  </a:lnTo>
                  <a:lnTo>
                    <a:pt x="3604349" y="1287614"/>
                  </a:lnTo>
                  <a:lnTo>
                    <a:pt x="3596144" y="1288884"/>
                  </a:lnTo>
                  <a:lnTo>
                    <a:pt x="3583965" y="1288884"/>
                  </a:lnTo>
                  <a:lnTo>
                    <a:pt x="3580155" y="1287614"/>
                  </a:lnTo>
                  <a:lnTo>
                    <a:pt x="3577323" y="1292694"/>
                  </a:lnTo>
                  <a:lnTo>
                    <a:pt x="3563416" y="1292694"/>
                  </a:lnTo>
                  <a:lnTo>
                    <a:pt x="3561689" y="1288884"/>
                  </a:lnTo>
                  <a:lnTo>
                    <a:pt x="3556482" y="1288884"/>
                  </a:lnTo>
                  <a:lnTo>
                    <a:pt x="3538220" y="1287614"/>
                  </a:lnTo>
                  <a:lnTo>
                    <a:pt x="3534206" y="1287614"/>
                  </a:lnTo>
                  <a:lnTo>
                    <a:pt x="3498799" y="1276146"/>
                  </a:lnTo>
                  <a:lnTo>
                    <a:pt x="3498799" y="1368894"/>
                  </a:lnTo>
                  <a:lnTo>
                    <a:pt x="3498189" y="1377784"/>
                  </a:lnTo>
                  <a:lnTo>
                    <a:pt x="3498100" y="1379054"/>
                  </a:lnTo>
                  <a:lnTo>
                    <a:pt x="3495814" y="1390484"/>
                  </a:lnTo>
                  <a:lnTo>
                    <a:pt x="3495649" y="1390484"/>
                  </a:lnTo>
                  <a:lnTo>
                    <a:pt x="3495522" y="1391754"/>
                  </a:lnTo>
                  <a:lnTo>
                    <a:pt x="3495332" y="1391754"/>
                  </a:lnTo>
                  <a:lnTo>
                    <a:pt x="3485807" y="1398104"/>
                  </a:lnTo>
                  <a:lnTo>
                    <a:pt x="3475825" y="1400644"/>
                  </a:lnTo>
                  <a:lnTo>
                    <a:pt x="3465563" y="1400644"/>
                  </a:lnTo>
                  <a:lnTo>
                    <a:pt x="3455200" y="1398104"/>
                  </a:lnTo>
                  <a:lnTo>
                    <a:pt x="3416427" y="1377784"/>
                  </a:lnTo>
                  <a:lnTo>
                    <a:pt x="3382086" y="1351114"/>
                  </a:lnTo>
                  <a:lnTo>
                    <a:pt x="3348291" y="1316824"/>
                  </a:lnTo>
                  <a:lnTo>
                    <a:pt x="3338322" y="1304124"/>
                  </a:lnTo>
                  <a:lnTo>
                    <a:pt x="3337661" y="1304124"/>
                  </a:lnTo>
                  <a:lnTo>
                    <a:pt x="3337356" y="1302854"/>
                  </a:lnTo>
                  <a:lnTo>
                    <a:pt x="3326904" y="1290154"/>
                  </a:lnTo>
                  <a:lnTo>
                    <a:pt x="3315932" y="1277454"/>
                  </a:lnTo>
                  <a:lnTo>
                    <a:pt x="3314992" y="1276184"/>
                  </a:lnTo>
                  <a:lnTo>
                    <a:pt x="3305530" y="1263484"/>
                  </a:lnTo>
                  <a:lnTo>
                    <a:pt x="3296793" y="1248244"/>
                  </a:lnTo>
                  <a:lnTo>
                    <a:pt x="3294075" y="1241894"/>
                  </a:lnTo>
                  <a:lnTo>
                    <a:pt x="3291040" y="1236814"/>
                  </a:lnTo>
                  <a:lnTo>
                    <a:pt x="3287915" y="1231734"/>
                  </a:lnTo>
                  <a:lnTo>
                    <a:pt x="3283483" y="1225384"/>
                  </a:lnTo>
                  <a:lnTo>
                    <a:pt x="3278797" y="1221574"/>
                  </a:lnTo>
                  <a:lnTo>
                    <a:pt x="3273996" y="1220304"/>
                  </a:lnTo>
                  <a:lnTo>
                    <a:pt x="3269246" y="1221574"/>
                  </a:lnTo>
                  <a:lnTo>
                    <a:pt x="3261944" y="1226654"/>
                  </a:lnTo>
                  <a:lnTo>
                    <a:pt x="3259201" y="1234274"/>
                  </a:lnTo>
                  <a:lnTo>
                    <a:pt x="3261283" y="1243164"/>
                  </a:lnTo>
                  <a:lnTo>
                    <a:pt x="3263887" y="1255864"/>
                  </a:lnTo>
                  <a:lnTo>
                    <a:pt x="3265919" y="1268564"/>
                  </a:lnTo>
                  <a:lnTo>
                    <a:pt x="3266605" y="1276184"/>
                  </a:lnTo>
                  <a:lnTo>
                    <a:pt x="3266706" y="1277454"/>
                  </a:lnTo>
                  <a:lnTo>
                    <a:pt x="3266821" y="1278724"/>
                  </a:lnTo>
                  <a:lnTo>
                    <a:pt x="3266935" y="1279994"/>
                  </a:lnTo>
                  <a:lnTo>
                    <a:pt x="3267049" y="1281264"/>
                  </a:lnTo>
                  <a:lnTo>
                    <a:pt x="3267164" y="1282534"/>
                  </a:lnTo>
                  <a:lnTo>
                    <a:pt x="3267265" y="1288884"/>
                  </a:lnTo>
                  <a:lnTo>
                    <a:pt x="3267392" y="1296504"/>
                  </a:lnTo>
                  <a:lnTo>
                    <a:pt x="3263125" y="1305394"/>
                  </a:lnTo>
                  <a:lnTo>
                    <a:pt x="3256889" y="1305394"/>
                  </a:lnTo>
                  <a:lnTo>
                    <a:pt x="3224276" y="1279994"/>
                  </a:lnTo>
                  <a:lnTo>
                    <a:pt x="3181731" y="1207604"/>
                  </a:lnTo>
                  <a:lnTo>
                    <a:pt x="3179838" y="1201254"/>
                  </a:lnTo>
                  <a:lnTo>
                    <a:pt x="3177425" y="1194904"/>
                  </a:lnTo>
                  <a:lnTo>
                    <a:pt x="3174339" y="1189824"/>
                  </a:lnTo>
                  <a:lnTo>
                    <a:pt x="3170440" y="1184744"/>
                  </a:lnTo>
                  <a:lnTo>
                    <a:pt x="3170529" y="1183474"/>
                  </a:lnTo>
                  <a:lnTo>
                    <a:pt x="3170631" y="1182204"/>
                  </a:lnTo>
                  <a:lnTo>
                    <a:pt x="3170910" y="1180934"/>
                  </a:lnTo>
                  <a:lnTo>
                    <a:pt x="3172168" y="1178394"/>
                  </a:lnTo>
                  <a:lnTo>
                    <a:pt x="3173374" y="1178394"/>
                  </a:lnTo>
                  <a:lnTo>
                    <a:pt x="3179826" y="1179664"/>
                  </a:lnTo>
                  <a:lnTo>
                    <a:pt x="3183991" y="1179664"/>
                  </a:lnTo>
                  <a:lnTo>
                    <a:pt x="3188081" y="1180934"/>
                  </a:lnTo>
                  <a:lnTo>
                    <a:pt x="3190976" y="1184744"/>
                  </a:lnTo>
                  <a:lnTo>
                    <a:pt x="3198939" y="1184744"/>
                  </a:lnTo>
                  <a:lnTo>
                    <a:pt x="3210928" y="1191094"/>
                  </a:lnTo>
                  <a:lnTo>
                    <a:pt x="3235833" y="1198714"/>
                  </a:lnTo>
                  <a:lnTo>
                    <a:pt x="3248723" y="1199984"/>
                  </a:lnTo>
                  <a:lnTo>
                    <a:pt x="3256419" y="1205064"/>
                  </a:lnTo>
                  <a:lnTo>
                    <a:pt x="3281210" y="1212684"/>
                  </a:lnTo>
                  <a:lnTo>
                    <a:pt x="3296831" y="1219034"/>
                  </a:lnTo>
                  <a:lnTo>
                    <a:pt x="3312718" y="1226654"/>
                  </a:lnTo>
                  <a:lnTo>
                    <a:pt x="3345383" y="1236814"/>
                  </a:lnTo>
                  <a:lnTo>
                    <a:pt x="3362883" y="1245704"/>
                  </a:lnTo>
                  <a:lnTo>
                    <a:pt x="3416706" y="1268564"/>
                  </a:lnTo>
                  <a:lnTo>
                    <a:pt x="3426701" y="1273644"/>
                  </a:lnTo>
                  <a:lnTo>
                    <a:pt x="3447440" y="1283804"/>
                  </a:lnTo>
                  <a:lnTo>
                    <a:pt x="3457092" y="1290154"/>
                  </a:lnTo>
                  <a:lnTo>
                    <a:pt x="3457968" y="1290154"/>
                  </a:lnTo>
                  <a:lnTo>
                    <a:pt x="3458857" y="1291424"/>
                  </a:lnTo>
                  <a:lnTo>
                    <a:pt x="3459696" y="1292694"/>
                  </a:lnTo>
                  <a:lnTo>
                    <a:pt x="3460445" y="1293964"/>
                  </a:lnTo>
                  <a:lnTo>
                    <a:pt x="3461308" y="1293964"/>
                  </a:lnTo>
                  <a:lnTo>
                    <a:pt x="3481374" y="1316824"/>
                  </a:lnTo>
                  <a:lnTo>
                    <a:pt x="3482987" y="1319364"/>
                  </a:lnTo>
                  <a:lnTo>
                    <a:pt x="3484676" y="1320634"/>
                  </a:lnTo>
                  <a:lnTo>
                    <a:pt x="3495840" y="1344764"/>
                  </a:lnTo>
                  <a:lnTo>
                    <a:pt x="3496005" y="1344764"/>
                  </a:lnTo>
                  <a:lnTo>
                    <a:pt x="3496106" y="1346034"/>
                  </a:lnTo>
                  <a:lnTo>
                    <a:pt x="3496259" y="1346034"/>
                  </a:lnTo>
                  <a:lnTo>
                    <a:pt x="3498113" y="1357464"/>
                  </a:lnTo>
                  <a:lnTo>
                    <a:pt x="3498799" y="1368894"/>
                  </a:lnTo>
                  <a:lnTo>
                    <a:pt x="3498799" y="1276146"/>
                  </a:lnTo>
                  <a:lnTo>
                    <a:pt x="3459784" y="1263484"/>
                  </a:lnTo>
                  <a:lnTo>
                    <a:pt x="3458730" y="1263484"/>
                  </a:lnTo>
                  <a:lnTo>
                    <a:pt x="3452355" y="1258404"/>
                  </a:lnTo>
                  <a:lnTo>
                    <a:pt x="3438817" y="1255864"/>
                  </a:lnTo>
                  <a:lnTo>
                    <a:pt x="3421291" y="1243164"/>
                  </a:lnTo>
                  <a:lnTo>
                    <a:pt x="3402698" y="1234274"/>
                  </a:lnTo>
                  <a:lnTo>
                    <a:pt x="3383318" y="1226654"/>
                  </a:lnTo>
                  <a:lnTo>
                    <a:pt x="3363493" y="1220304"/>
                  </a:lnTo>
                  <a:lnTo>
                    <a:pt x="3359861" y="1216494"/>
                  </a:lnTo>
                  <a:lnTo>
                    <a:pt x="3324352" y="1201254"/>
                  </a:lnTo>
                  <a:lnTo>
                    <a:pt x="3288322" y="1188554"/>
                  </a:lnTo>
                  <a:lnTo>
                    <a:pt x="3265589" y="1178394"/>
                  </a:lnTo>
                  <a:lnTo>
                    <a:pt x="3253943" y="1174584"/>
                  </a:lnTo>
                  <a:lnTo>
                    <a:pt x="3241941" y="1172044"/>
                  </a:lnTo>
                  <a:lnTo>
                    <a:pt x="3195536" y="1156804"/>
                  </a:lnTo>
                  <a:lnTo>
                    <a:pt x="3192475" y="1152994"/>
                  </a:lnTo>
                  <a:lnTo>
                    <a:pt x="3194316" y="1150454"/>
                  </a:lnTo>
                  <a:lnTo>
                    <a:pt x="3204921" y="1145374"/>
                  </a:lnTo>
                  <a:lnTo>
                    <a:pt x="3220491" y="1140294"/>
                  </a:lnTo>
                  <a:lnTo>
                    <a:pt x="3220897" y="1140294"/>
                  </a:lnTo>
                  <a:lnTo>
                    <a:pt x="3221278" y="1139024"/>
                  </a:lnTo>
                  <a:lnTo>
                    <a:pt x="3232302" y="1136484"/>
                  </a:lnTo>
                  <a:lnTo>
                    <a:pt x="3263468" y="1125054"/>
                  </a:lnTo>
                  <a:lnTo>
                    <a:pt x="3270593" y="1123784"/>
                  </a:lnTo>
                  <a:lnTo>
                    <a:pt x="3281083" y="1121244"/>
                  </a:lnTo>
                  <a:lnTo>
                    <a:pt x="3291535" y="1119974"/>
                  </a:lnTo>
                  <a:lnTo>
                    <a:pt x="3301923" y="1117434"/>
                  </a:lnTo>
                  <a:lnTo>
                    <a:pt x="3312210" y="1113624"/>
                  </a:lnTo>
                  <a:lnTo>
                    <a:pt x="3313849" y="1113624"/>
                  </a:lnTo>
                  <a:lnTo>
                    <a:pt x="3315512" y="1112354"/>
                  </a:lnTo>
                  <a:lnTo>
                    <a:pt x="3401758" y="1112354"/>
                  </a:lnTo>
                  <a:lnTo>
                    <a:pt x="3409607" y="1113624"/>
                  </a:lnTo>
                  <a:lnTo>
                    <a:pt x="3424872" y="1118704"/>
                  </a:lnTo>
                  <a:lnTo>
                    <a:pt x="3431019" y="1121244"/>
                  </a:lnTo>
                  <a:lnTo>
                    <a:pt x="3437636" y="1125054"/>
                  </a:lnTo>
                  <a:lnTo>
                    <a:pt x="3437763" y="1131404"/>
                  </a:lnTo>
                  <a:lnTo>
                    <a:pt x="3437864" y="1136484"/>
                  </a:lnTo>
                  <a:lnTo>
                    <a:pt x="3437940" y="1140294"/>
                  </a:lnTo>
                  <a:lnTo>
                    <a:pt x="3431133" y="1142834"/>
                  </a:lnTo>
                  <a:lnTo>
                    <a:pt x="3423805" y="1149184"/>
                  </a:lnTo>
                  <a:lnTo>
                    <a:pt x="3411804" y="1152994"/>
                  </a:lnTo>
                  <a:lnTo>
                    <a:pt x="3408400" y="1155534"/>
                  </a:lnTo>
                  <a:lnTo>
                    <a:pt x="3400514" y="1163154"/>
                  </a:lnTo>
                  <a:lnTo>
                    <a:pt x="3397326" y="1169504"/>
                  </a:lnTo>
                  <a:lnTo>
                    <a:pt x="3402406" y="1184744"/>
                  </a:lnTo>
                  <a:lnTo>
                    <a:pt x="3408527" y="1187284"/>
                  </a:lnTo>
                  <a:lnTo>
                    <a:pt x="3415500" y="1186014"/>
                  </a:lnTo>
                  <a:lnTo>
                    <a:pt x="3443084" y="1183474"/>
                  </a:lnTo>
                  <a:lnTo>
                    <a:pt x="3497453" y="1188554"/>
                  </a:lnTo>
                  <a:lnTo>
                    <a:pt x="3544532" y="1203794"/>
                  </a:lnTo>
                  <a:lnTo>
                    <a:pt x="3583279" y="1222844"/>
                  </a:lnTo>
                  <a:lnTo>
                    <a:pt x="3613861" y="1245704"/>
                  </a:lnTo>
                  <a:lnTo>
                    <a:pt x="3626091" y="1271104"/>
                  </a:lnTo>
                  <a:lnTo>
                    <a:pt x="3626091" y="1233601"/>
                  </a:lnTo>
                  <a:lnTo>
                    <a:pt x="3577666" y="1197444"/>
                  </a:lnTo>
                  <a:lnTo>
                    <a:pt x="3509568" y="1168234"/>
                  </a:lnTo>
                  <a:lnTo>
                    <a:pt x="3461258" y="1158074"/>
                  </a:lnTo>
                  <a:lnTo>
                    <a:pt x="3460394" y="1158074"/>
                  </a:lnTo>
                  <a:lnTo>
                    <a:pt x="3464560" y="1145374"/>
                  </a:lnTo>
                  <a:lnTo>
                    <a:pt x="3466388" y="1137754"/>
                  </a:lnTo>
                  <a:lnTo>
                    <a:pt x="3466503" y="1131404"/>
                  </a:lnTo>
                  <a:lnTo>
                    <a:pt x="3464953" y="1123784"/>
                  </a:lnTo>
                  <a:lnTo>
                    <a:pt x="3461753" y="1117434"/>
                  </a:lnTo>
                  <a:lnTo>
                    <a:pt x="3457981" y="1112354"/>
                  </a:lnTo>
                  <a:lnTo>
                    <a:pt x="3457041" y="1111084"/>
                  </a:lnTo>
                  <a:lnTo>
                    <a:pt x="3451644" y="1104734"/>
                  </a:lnTo>
                  <a:lnTo>
                    <a:pt x="3445472" y="1099654"/>
                  </a:lnTo>
                  <a:lnTo>
                    <a:pt x="3438423" y="1097114"/>
                  </a:lnTo>
                  <a:lnTo>
                    <a:pt x="3428225" y="1093304"/>
                  </a:lnTo>
                  <a:lnTo>
                    <a:pt x="3407448" y="1088224"/>
                  </a:lnTo>
                  <a:lnTo>
                    <a:pt x="3353130" y="1088224"/>
                  </a:lnTo>
                  <a:lnTo>
                    <a:pt x="3331400" y="1089494"/>
                  </a:lnTo>
                  <a:lnTo>
                    <a:pt x="3309747" y="1093304"/>
                  </a:lnTo>
                  <a:lnTo>
                    <a:pt x="3297923" y="1094574"/>
                  </a:lnTo>
                  <a:lnTo>
                    <a:pt x="3274644" y="1099654"/>
                  </a:lnTo>
                  <a:lnTo>
                    <a:pt x="3263315" y="1104734"/>
                  </a:lnTo>
                  <a:lnTo>
                    <a:pt x="3256089" y="1104734"/>
                  </a:lnTo>
                  <a:lnTo>
                    <a:pt x="3254832" y="1106004"/>
                  </a:lnTo>
                  <a:lnTo>
                    <a:pt x="3253613" y="1107274"/>
                  </a:lnTo>
                  <a:lnTo>
                    <a:pt x="3252432" y="1107274"/>
                  </a:lnTo>
                  <a:lnTo>
                    <a:pt x="3225203" y="1114894"/>
                  </a:lnTo>
                  <a:lnTo>
                    <a:pt x="3216745" y="1119974"/>
                  </a:lnTo>
                  <a:lnTo>
                    <a:pt x="3199142" y="1125054"/>
                  </a:lnTo>
                  <a:lnTo>
                    <a:pt x="3149346" y="1147914"/>
                  </a:lnTo>
                  <a:lnTo>
                    <a:pt x="3140075" y="1151724"/>
                  </a:lnTo>
                  <a:lnTo>
                    <a:pt x="3140125" y="1152994"/>
                  </a:lnTo>
                  <a:lnTo>
                    <a:pt x="3140227" y="1155534"/>
                  </a:lnTo>
                  <a:lnTo>
                    <a:pt x="3140329" y="1158074"/>
                  </a:lnTo>
                  <a:lnTo>
                    <a:pt x="3140430" y="1160614"/>
                  </a:lnTo>
                  <a:lnTo>
                    <a:pt x="3140494" y="1161884"/>
                  </a:lnTo>
                  <a:lnTo>
                    <a:pt x="3143516" y="1170774"/>
                  </a:lnTo>
                  <a:lnTo>
                    <a:pt x="3146514" y="1178394"/>
                  </a:lnTo>
                  <a:lnTo>
                    <a:pt x="3149841" y="1186014"/>
                  </a:lnTo>
                  <a:lnTo>
                    <a:pt x="3153295" y="1192364"/>
                  </a:lnTo>
                  <a:lnTo>
                    <a:pt x="3156724" y="1199984"/>
                  </a:lnTo>
                  <a:lnTo>
                    <a:pt x="3159734" y="1203794"/>
                  </a:lnTo>
                  <a:lnTo>
                    <a:pt x="3166808" y="1221574"/>
                  </a:lnTo>
                  <a:lnTo>
                    <a:pt x="3175266" y="1238084"/>
                  </a:lnTo>
                  <a:lnTo>
                    <a:pt x="3184525" y="1254594"/>
                  </a:lnTo>
                  <a:lnTo>
                    <a:pt x="3194062" y="1271104"/>
                  </a:lnTo>
                  <a:lnTo>
                    <a:pt x="3198025" y="1277454"/>
                  </a:lnTo>
                  <a:lnTo>
                    <a:pt x="3202228" y="1285074"/>
                  </a:lnTo>
                  <a:lnTo>
                    <a:pt x="3207220" y="1291424"/>
                  </a:lnTo>
                  <a:lnTo>
                    <a:pt x="3213544" y="1296504"/>
                  </a:lnTo>
                  <a:lnTo>
                    <a:pt x="3220593" y="1306664"/>
                  </a:lnTo>
                  <a:lnTo>
                    <a:pt x="3229000" y="1314284"/>
                  </a:lnTo>
                  <a:lnTo>
                    <a:pt x="3238436" y="1320634"/>
                  </a:lnTo>
                  <a:lnTo>
                    <a:pt x="3248596" y="1325714"/>
                  </a:lnTo>
                  <a:lnTo>
                    <a:pt x="3265195" y="1329524"/>
                  </a:lnTo>
                  <a:lnTo>
                    <a:pt x="3277387" y="1325714"/>
                  </a:lnTo>
                  <a:lnTo>
                    <a:pt x="3285807" y="1315554"/>
                  </a:lnTo>
                  <a:lnTo>
                    <a:pt x="3289325" y="1305394"/>
                  </a:lnTo>
                  <a:lnTo>
                    <a:pt x="3291090" y="1300314"/>
                  </a:lnTo>
                  <a:lnTo>
                    <a:pt x="3292678" y="1292694"/>
                  </a:lnTo>
                  <a:lnTo>
                    <a:pt x="3292056" y="1285074"/>
                  </a:lnTo>
                  <a:lnTo>
                    <a:pt x="3292157" y="1278724"/>
                  </a:lnTo>
                  <a:lnTo>
                    <a:pt x="3292271" y="1276184"/>
                  </a:lnTo>
                  <a:lnTo>
                    <a:pt x="3298888" y="1281264"/>
                  </a:lnTo>
                  <a:lnTo>
                    <a:pt x="3304603" y="1287614"/>
                  </a:lnTo>
                  <a:lnTo>
                    <a:pt x="3310267" y="1295234"/>
                  </a:lnTo>
                  <a:lnTo>
                    <a:pt x="3316770" y="1300314"/>
                  </a:lnTo>
                  <a:lnTo>
                    <a:pt x="3347402" y="1338414"/>
                  </a:lnTo>
                  <a:lnTo>
                    <a:pt x="3381349" y="1373974"/>
                  </a:lnTo>
                  <a:lnTo>
                    <a:pt x="3413950" y="1400644"/>
                  </a:lnTo>
                  <a:lnTo>
                    <a:pt x="3451733" y="1417154"/>
                  </a:lnTo>
                  <a:lnTo>
                    <a:pt x="3464623" y="1420964"/>
                  </a:lnTo>
                  <a:lnTo>
                    <a:pt x="3477552" y="1420964"/>
                  </a:lnTo>
                  <a:lnTo>
                    <a:pt x="3490264" y="1419694"/>
                  </a:lnTo>
                  <a:lnTo>
                    <a:pt x="3502507" y="1412074"/>
                  </a:lnTo>
                  <a:lnTo>
                    <a:pt x="3508895" y="1409534"/>
                  </a:lnTo>
                  <a:lnTo>
                    <a:pt x="3512566" y="1403184"/>
                  </a:lnTo>
                  <a:lnTo>
                    <a:pt x="3513556" y="1400644"/>
                  </a:lnTo>
                  <a:lnTo>
                    <a:pt x="3515042" y="1396834"/>
                  </a:lnTo>
                  <a:lnTo>
                    <a:pt x="3519779" y="1379054"/>
                  </a:lnTo>
                  <a:lnTo>
                    <a:pt x="3521303" y="1362544"/>
                  </a:lnTo>
                  <a:lnTo>
                    <a:pt x="3519297" y="1344764"/>
                  </a:lnTo>
                  <a:lnTo>
                    <a:pt x="3513404" y="1328254"/>
                  </a:lnTo>
                  <a:lnTo>
                    <a:pt x="3511829" y="1320634"/>
                  </a:lnTo>
                  <a:lnTo>
                    <a:pt x="3508641" y="1314284"/>
                  </a:lnTo>
                  <a:lnTo>
                    <a:pt x="3504755" y="1309204"/>
                  </a:lnTo>
                  <a:lnTo>
                    <a:pt x="3501085" y="1302854"/>
                  </a:lnTo>
                  <a:lnTo>
                    <a:pt x="3502914" y="1301584"/>
                  </a:lnTo>
                  <a:lnTo>
                    <a:pt x="3503853" y="1300314"/>
                  </a:lnTo>
                  <a:lnTo>
                    <a:pt x="3510800" y="1300314"/>
                  </a:lnTo>
                  <a:lnTo>
                    <a:pt x="3513582" y="1301584"/>
                  </a:lnTo>
                  <a:lnTo>
                    <a:pt x="3532327" y="1305394"/>
                  </a:lnTo>
                  <a:lnTo>
                    <a:pt x="3551224" y="1307934"/>
                  </a:lnTo>
                  <a:lnTo>
                    <a:pt x="3593998" y="1307934"/>
                  </a:lnTo>
                  <a:lnTo>
                    <a:pt x="3598951" y="1309204"/>
                  </a:lnTo>
                  <a:lnTo>
                    <a:pt x="3602596" y="1304124"/>
                  </a:lnTo>
                  <a:lnTo>
                    <a:pt x="3611067" y="1304124"/>
                  </a:lnTo>
                  <a:lnTo>
                    <a:pt x="3614902" y="1302854"/>
                  </a:lnTo>
                  <a:lnTo>
                    <a:pt x="3619309" y="1300314"/>
                  </a:lnTo>
                  <a:lnTo>
                    <a:pt x="3632568" y="1292694"/>
                  </a:lnTo>
                  <a:lnTo>
                    <a:pt x="3634930" y="1288884"/>
                  </a:lnTo>
                  <a:lnTo>
                    <a:pt x="3641242" y="1278724"/>
                  </a:lnTo>
                  <a:lnTo>
                    <a:pt x="3641293" y="1262214"/>
                  </a:lnTo>
                  <a:close/>
                </a:path>
                <a:path w="3704590" h="3033395">
                  <a:moveTo>
                    <a:pt x="3704056" y="2196541"/>
                  </a:moveTo>
                  <a:lnTo>
                    <a:pt x="3698049" y="2183841"/>
                  </a:lnTo>
                  <a:lnTo>
                    <a:pt x="3686098" y="2183841"/>
                  </a:lnTo>
                  <a:lnTo>
                    <a:pt x="3684143" y="2179053"/>
                  </a:lnTo>
                  <a:lnTo>
                    <a:pt x="3684143" y="2209241"/>
                  </a:lnTo>
                  <a:lnTo>
                    <a:pt x="3680396" y="2221941"/>
                  </a:lnTo>
                  <a:lnTo>
                    <a:pt x="3674453" y="2221941"/>
                  </a:lnTo>
                  <a:lnTo>
                    <a:pt x="3668293" y="2234641"/>
                  </a:lnTo>
                  <a:lnTo>
                    <a:pt x="3656736" y="2234641"/>
                  </a:lnTo>
                  <a:lnTo>
                    <a:pt x="3644404" y="2247341"/>
                  </a:lnTo>
                  <a:lnTo>
                    <a:pt x="3631565" y="2260041"/>
                  </a:lnTo>
                  <a:lnTo>
                    <a:pt x="3610368" y="2260041"/>
                  </a:lnTo>
                  <a:lnTo>
                    <a:pt x="3605111" y="2272741"/>
                  </a:lnTo>
                  <a:lnTo>
                    <a:pt x="3563467" y="2272741"/>
                  </a:lnTo>
                  <a:lnTo>
                    <a:pt x="3543947" y="2285441"/>
                  </a:lnTo>
                  <a:lnTo>
                    <a:pt x="3493427" y="2285441"/>
                  </a:lnTo>
                  <a:lnTo>
                    <a:pt x="3476917" y="2298141"/>
                  </a:lnTo>
                  <a:lnTo>
                    <a:pt x="3461359" y="2286965"/>
                  </a:lnTo>
                  <a:lnTo>
                    <a:pt x="3461359" y="2336241"/>
                  </a:lnTo>
                  <a:lnTo>
                    <a:pt x="3450755" y="2336241"/>
                  </a:lnTo>
                  <a:lnTo>
                    <a:pt x="3453244" y="2323541"/>
                  </a:lnTo>
                  <a:lnTo>
                    <a:pt x="3459721" y="2323541"/>
                  </a:lnTo>
                  <a:lnTo>
                    <a:pt x="3461359" y="2336241"/>
                  </a:lnTo>
                  <a:lnTo>
                    <a:pt x="3461359" y="2286965"/>
                  </a:lnTo>
                  <a:lnTo>
                    <a:pt x="3459238" y="2285441"/>
                  </a:lnTo>
                  <a:lnTo>
                    <a:pt x="3475063" y="2285441"/>
                  </a:lnTo>
                  <a:lnTo>
                    <a:pt x="3490874" y="2272741"/>
                  </a:lnTo>
                  <a:lnTo>
                    <a:pt x="3506089" y="2272741"/>
                  </a:lnTo>
                  <a:lnTo>
                    <a:pt x="3520084" y="2260041"/>
                  </a:lnTo>
                  <a:lnTo>
                    <a:pt x="3474974" y="2260041"/>
                  </a:lnTo>
                  <a:lnTo>
                    <a:pt x="3445560" y="2272741"/>
                  </a:lnTo>
                  <a:lnTo>
                    <a:pt x="3438512" y="2272741"/>
                  </a:lnTo>
                  <a:lnTo>
                    <a:pt x="3469716" y="2260041"/>
                  </a:lnTo>
                  <a:lnTo>
                    <a:pt x="3500869" y="2234641"/>
                  </a:lnTo>
                  <a:lnTo>
                    <a:pt x="3532276" y="2221941"/>
                  </a:lnTo>
                  <a:lnTo>
                    <a:pt x="3564229" y="2209241"/>
                  </a:lnTo>
                  <a:lnTo>
                    <a:pt x="3583787" y="2209241"/>
                  </a:lnTo>
                  <a:lnTo>
                    <a:pt x="3593490" y="2196541"/>
                  </a:lnTo>
                  <a:lnTo>
                    <a:pt x="3679444" y="2196541"/>
                  </a:lnTo>
                  <a:lnTo>
                    <a:pt x="3683711" y="2209241"/>
                  </a:lnTo>
                  <a:lnTo>
                    <a:pt x="3684143" y="2209241"/>
                  </a:lnTo>
                  <a:lnTo>
                    <a:pt x="3684143" y="2179053"/>
                  </a:lnTo>
                  <a:lnTo>
                    <a:pt x="3680917" y="2171141"/>
                  </a:lnTo>
                  <a:lnTo>
                    <a:pt x="3593020" y="2171141"/>
                  </a:lnTo>
                  <a:lnTo>
                    <a:pt x="3587851" y="2183841"/>
                  </a:lnTo>
                  <a:lnTo>
                    <a:pt x="3559238" y="2183841"/>
                  </a:lnTo>
                  <a:lnTo>
                    <a:pt x="3545484" y="2196541"/>
                  </a:lnTo>
                  <a:lnTo>
                    <a:pt x="3531946" y="2196541"/>
                  </a:lnTo>
                  <a:lnTo>
                    <a:pt x="3520770" y="2209241"/>
                  </a:lnTo>
                  <a:lnTo>
                    <a:pt x="3509441" y="2209241"/>
                  </a:lnTo>
                  <a:lnTo>
                    <a:pt x="3485502" y="2221941"/>
                  </a:lnTo>
                  <a:lnTo>
                    <a:pt x="3489553" y="2209241"/>
                  </a:lnTo>
                  <a:lnTo>
                    <a:pt x="3495281" y="2209241"/>
                  </a:lnTo>
                  <a:lnTo>
                    <a:pt x="3499739" y="2196541"/>
                  </a:lnTo>
                  <a:lnTo>
                    <a:pt x="3513239" y="2183841"/>
                  </a:lnTo>
                  <a:lnTo>
                    <a:pt x="3526917" y="2171141"/>
                  </a:lnTo>
                  <a:lnTo>
                    <a:pt x="3540214" y="2158441"/>
                  </a:lnTo>
                  <a:lnTo>
                    <a:pt x="3552507" y="2145741"/>
                  </a:lnTo>
                  <a:lnTo>
                    <a:pt x="3557028" y="2133041"/>
                  </a:lnTo>
                  <a:lnTo>
                    <a:pt x="3561029" y="2133041"/>
                  </a:lnTo>
                  <a:lnTo>
                    <a:pt x="3563315" y="2120341"/>
                  </a:lnTo>
                  <a:lnTo>
                    <a:pt x="3570122" y="2120341"/>
                  </a:lnTo>
                  <a:lnTo>
                    <a:pt x="3570440" y="2107641"/>
                  </a:lnTo>
                  <a:lnTo>
                    <a:pt x="3574084" y="2107641"/>
                  </a:lnTo>
                  <a:lnTo>
                    <a:pt x="3578402" y="2094941"/>
                  </a:lnTo>
                  <a:lnTo>
                    <a:pt x="3581095" y="2094941"/>
                  </a:lnTo>
                  <a:lnTo>
                    <a:pt x="3582505" y="2082241"/>
                  </a:lnTo>
                  <a:lnTo>
                    <a:pt x="3580015" y="2069541"/>
                  </a:lnTo>
                  <a:lnTo>
                    <a:pt x="3573386" y="2056841"/>
                  </a:lnTo>
                  <a:lnTo>
                    <a:pt x="3566096" y="2056841"/>
                  </a:lnTo>
                  <a:lnTo>
                    <a:pt x="3566096" y="2082241"/>
                  </a:lnTo>
                  <a:lnTo>
                    <a:pt x="3563429" y="2082241"/>
                  </a:lnTo>
                  <a:lnTo>
                    <a:pt x="3559289" y="2094941"/>
                  </a:lnTo>
                  <a:lnTo>
                    <a:pt x="3556889" y="2094941"/>
                  </a:lnTo>
                  <a:lnTo>
                    <a:pt x="3553955" y="2107641"/>
                  </a:lnTo>
                  <a:lnTo>
                    <a:pt x="3547186" y="2107641"/>
                  </a:lnTo>
                  <a:lnTo>
                    <a:pt x="3546386" y="2120341"/>
                  </a:lnTo>
                  <a:lnTo>
                    <a:pt x="3541179" y="2120341"/>
                  </a:lnTo>
                  <a:lnTo>
                    <a:pt x="3537318" y="2133041"/>
                  </a:lnTo>
                  <a:lnTo>
                    <a:pt x="3529609" y="2133041"/>
                  </a:lnTo>
                  <a:lnTo>
                    <a:pt x="3504895" y="2158441"/>
                  </a:lnTo>
                  <a:lnTo>
                    <a:pt x="3479152" y="2196541"/>
                  </a:lnTo>
                  <a:lnTo>
                    <a:pt x="3452342" y="2221941"/>
                  </a:lnTo>
                  <a:lnTo>
                    <a:pt x="3424186" y="2234641"/>
                  </a:lnTo>
                  <a:lnTo>
                    <a:pt x="3421672" y="2247341"/>
                  </a:lnTo>
                  <a:lnTo>
                    <a:pt x="3408464" y="2247341"/>
                  </a:lnTo>
                  <a:lnTo>
                    <a:pt x="3409632" y="2234641"/>
                  </a:lnTo>
                  <a:lnTo>
                    <a:pt x="3435693" y="2209241"/>
                  </a:lnTo>
                  <a:lnTo>
                    <a:pt x="3447504" y="2196541"/>
                  </a:lnTo>
                  <a:lnTo>
                    <a:pt x="3451529" y="2183841"/>
                  </a:lnTo>
                  <a:lnTo>
                    <a:pt x="3456571" y="2183841"/>
                  </a:lnTo>
                  <a:lnTo>
                    <a:pt x="3464661" y="2171141"/>
                  </a:lnTo>
                  <a:lnTo>
                    <a:pt x="3456305" y="2158441"/>
                  </a:lnTo>
                  <a:lnTo>
                    <a:pt x="3451377" y="2171141"/>
                  </a:lnTo>
                  <a:lnTo>
                    <a:pt x="3445014" y="2171141"/>
                  </a:lnTo>
                  <a:lnTo>
                    <a:pt x="3445408" y="2158441"/>
                  </a:lnTo>
                  <a:lnTo>
                    <a:pt x="3449028" y="2158441"/>
                  </a:lnTo>
                  <a:lnTo>
                    <a:pt x="3463658" y="2133041"/>
                  </a:lnTo>
                  <a:lnTo>
                    <a:pt x="3478796" y="2120341"/>
                  </a:lnTo>
                  <a:lnTo>
                    <a:pt x="3495408" y="2094941"/>
                  </a:lnTo>
                  <a:lnTo>
                    <a:pt x="3514433" y="2082241"/>
                  </a:lnTo>
                  <a:lnTo>
                    <a:pt x="3530473" y="2082241"/>
                  </a:lnTo>
                  <a:lnTo>
                    <a:pt x="3538753" y="2069541"/>
                  </a:lnTo>
                  <a:lnTo>
                    <a:pt x="3562502" y="2069541"/>
                  </a:lnTo>
                  <a:lnTo>
                    <a:pt x="3566096" y="2082241"/>
                  </a:lnTo>
                  <a:lnTo>
                    <a:pt x="3566096" y="2056841"/>
                  </a:lnTo>
                  <a:lnTo>
                    <a:pt x="3527755" y="2056841"/>
                  </a:lnTo>
                  <a:lnTo>
                    <a:pt x="3510610" y="2069541"/>
                  </a:lnTo>
                  <a:lnTo>
                    <a:pt x="3494443" y="2082241"/>
                  </a:lnTo>
                  <a:lnTo>
                    <a:pt x="3479596" y="2094941"/>
                  </a:lnTo>
                  <a:lnTo>
                    <a:pt x="3466427" y="2107641"/>
                  </a:lnTo>
                  <a:lnTo>
                    <a:pt x="3462604" y="2107641"/>
                  </a:lnTo>
                  <a:lnTo>
                    <a:pt x="3463213" y="2094941"/>
                  </a:lnTo>
                  <a:lnTo>
                    <a:pt x="3469779" y="2082241"/>
                  </a:lnTo>
                  <a:lnTo>
                    <a:pt x="3476294" y="2056841"/>
                  </a:lnTo>
                  <a:lnTo>
                    <a:pt x="3482035" y="2044141"/>
                  </a:lnTo>
                  <a:lnTo>
                    <a:pt x="3486251" y="2018741"/>
                  </a:lnTo>
                  <a:lnTo>
                    <a:pt x="3488347" y="2006041"/>
                  </a:lnTo>
                  <a:lnTo>
                    <a:pt x="3489033" y="1980641"/>
                  </a:lnTo>
                  <a:lnTo>
                    <a:pt x="3488029" y="1967941"/>
                  </a:lnTo>
                  <a:lnTo>
                    <a:pt x="3485045" y="1942541"/>
                  </a:lnTo>
                  <a:lnTo>
                    <a:pt x="3482822" y="1942541"/>
                  </a:lnTo>
                  <a:lnTo>
                    <a:pt x="3479393" y="1929841"/>
                  </a:lnTo>
                  <a:lnTo>
                    <a:pt x="3474301" y="1929841"/>
                  </a:lnTo>
                  <a:lnTo>
                    <a:pt x="3474301" y="1980641"/>
                  </a:lnTo>
                  <a:lnTo>
                    <a:pt x="3474123" y="1993341"/>
                  </a:lnTo>
                  <a:lnTo>
                    <a:pt x="3472891" y="2006041"/>
                  </a:lnTo>
                  <a:lnTo>
                    <a:pt x="3469995" y="2018741"/>
                  </a:lnTo>
                  <a:lnTo>
                    <a:pt x="3463671" y="2031441"/>
                  </a:lnTo>
                  <a:lnTo>
                    <a:pt x="3457498" y="2056841"/>
                  </a:lnTo>
                  <a:lnTo>
                    <a:pt x="3445281" y="2094941"/>
                  </a:lnTo>
                  <a:lnTo>
                    <a:pt x="3443630" y="2094941"/>
                  </a:lnTo>
                  <a:lnTo>
                    <a:pt x="3442182" y="2107641"/>
                  </a:lnTo>
                  <a:lnTo>
                    <a:pt x="3440823" y="2107641"/>
                  </a:lnTo>
                  <a:lnTo>
                    <a:pt x="3435959" y="2120341"/>
                  </a:lnTo>
                  <a:lnTo>
                    <a:pt x="3431870" y="2120341"/>
                  </a:lnTo>
                  <a:lnTo>
                    <a:pt x="3414788" y="2171141"/>
                  </a:lnTo>
                  <a:lnTo>
                    <a:pt x="3393198" y="2209241"/>
                  </a:lnTo>
                  <a:lnTo>
                    <a:pt x="3383026" y="2234641"/>
                  </a:lnTo>
                  <a:lnTo>
                    <a:pt x="3383572" y="2221941"/>
                  </a:lnTo>
                  <a:lnTo>
                    <a:pt x="3385413" y="2221941"/>
                  </a:lnTo>
                  <a:lnTo>
                    <a:pt x="3387394" y="2209241"/>
                  </a:lnTo>
                  <a:lnTo>
                    <a:pt x="3388334" y="2196541"/>
                  </a:lnTo>
                  <a:lnTo>
                    <a:pt x="3388182" y="2196541"/>
                  </a:lnTo>
                  <a:lnTo>
                    <a:pt x="3391789" y="2183841"/>
                  </a:lnTo>
                  <a:lnTo>
                    <a:pt x="3394062" y="2171141"/>
                  </a:lnTo>
                  <a:lnTo>
                    <a:pt x="3395891" y="2158441"/>
                  </a:lnTo>
                  <a:lnTo>
                    <a:pt x="3398164" y="2158441"/>
                  </a:lnTo>
                  <a:lnTo>
                    <a:pt x="3399218" y="2145741"/>
                  </a:lnTo>
                  <a:lnTo>
                    <a:pt x="3388791" y="2145741"/>
                  </a:lnTo>
                  <a:lnTo>
                    <a:pt x="3385883" y="2158441"/>
                  </a:lnTo>
                  <a:lnTo>
                    <a:pt x="3383788" y="2158441"/>
                  </a:lnTo>
                  <a:lnTo>
                    <a:pt x="3381451" y="2171141"/>
                  </a:lnTo>
                  <a:lnTo>
                    <a:pt x="3378720" y="2183841"/>
                  </a:lnTo>
                  <a:lnTo>
                    <a:pt x="3377819" y="2158441"/>
                  </a:lnTo>
                  <a:lnTo>
                    <a:pt x="3377298" y="2145741"/>
                  </a:lnTo>
                  <a:lnTo>
                    <a:pt x="3377425" y="2120341"/>
                  </a:lnTo>
                  <a:lnTo>
                    <a:pt x="3378441" y="2107641"/>
                  </a:lnTo>
                  <a:lnTo>
                    <a:pt x="3378911" y="2094941"/>
                  </a:lnTo>
                  <a:lnTo>
                    <a:pt x="3401631" y="2094941"/>
                  </a:lnTo>
                  <a:lnTo>
                    <a:pt x="3411982" y="2082241"/>
                  </a:lnTo>
                  <a:lnTo>
                    <a:pt x="3420249" y="2082241"/>
                  </a:lnTo>
                  <a:lnTo>
                    <a:pt x="3426739" y="2069541"/>
                  </a:lnTo>
                  <a:lnTo>
                    <a:pt x="3432340" y="2056841"/>
                  </a:lnTo>
                  <a:lnTo>
                    <a:pt x="3436378" y="2031441"/>
                  </a:lnTo>
                  <a:lnTo>
                    <a:pt x="3438499" y="2018741"/>
                  </a:lnTo>
                  <a:lnTo>
                    <a:pt x="3438321" y="2006041"/>
                  </a:lnTo>
                  <a:lnTo>
                    <a:pt x="3438296" y="1993341"/>
                  </a:lnTo>
                  <a:lnTo>
                    <a:pt x="3440061" y="1993341"/>
                  </a:lnTo>
                  <a:lnTo>
                    <a:pt x="3443821" y="1980641"/>
                  </a:lnTo>
                  <a:lnTo>
                    <a:pt x="3449751" y="1967941"/>
                  </a:lnTo>
                  <a:lnTo>
                    <a:pt x="3455911" y="1967941"/>
                  </a:lnTo>
                  <a:lnTo>
                    <a:pt x="3460000" y="1955241"/>
                  </a:lnTo>
                  <a:lnTo>
                    <a:pt x="3473869" y="1955241"/>
                  </a:lnTo>
                  <a:lnTo>
                    <a:pt x="3474301" y="1980641"/>
                  </a:lnTo>
                  <a:lnTo>
                    <a:pt x="3474301" y="1929841"/>
                  </a:lnTo>
                  <a:lnTo>
                    <a:pt x="3457371" y="1929841"/>
                  </a:lnTo>
                  <a:lnTo>
                    <a:pt x="3450310" y="1942541"/>
                  </a:lnTo>
                  <a:lnTo>
                    <a:pt x="3444062" y="1942541"/>
                  </a:lnTo>
                  <a:lnTo>
                    <a:pt x="3437064" y="1955241"/>
                  </a:lnTo>
                  <a:lnTo>
                    <a:pt x="3433495" y="1955241"/>
                  </a:lnTo>
                  <a:lnTo>
                    <a:pt x="3433089" y="1942541"/>
                  </a:lnTo>
                  <a:lnTo>
                    <a:pt x="3431209" y="1942541"/>
                  </a:lnTo>
                  <a:lnTo>
                    <a:pt x="3422231" y="1906270"/>
                  </a:lnTo>
                  <a:lnTo>
                    <a:pt x="3422231" y="2006041"/>
                  </a:lnTo>
                  <a:lnTo>
                    <a:pt x="3420770" y="2031441"/>
                  </a:lnTo>
                  <a:lnTo>
                    <a:pt x="3418687" y="2031441"/>
                  </a:lnTo>
                  <a:lnTo>
                    <a:pt x="3416046" y="2044141"/>
                  </a:lnTo>
                  <a:lnTo>
                    <a:pt x="3412680" y="2056841"/>
                  </a:lnTo>
                  <a:lnTo>
                    <a:pt x="3408375" y="2069541"/>
                  </a:lnTo>
                  <a:lnTo>
                    <a:pt x="3384778" y="2069541"/>
                  </a:lnTo>
                  <a:lnTo>
                    <a:pt x="3380194" y="2056841"/>
                  </a:lnTo>
                  <a:lnTo>
                    <a:pt x="3372078" y="2056841"/>
                  </a:lnTo>
                  <a:lnTo>
                    <a:pt x="3368891" y="2044141"/>
                  </a:lnTo>
                  <a:lnTo>
                    <a:pt x="3366173" y="2037651"/>
                  </a:lnTo>
                  <a:lnTo>
                    <a:pt x="3366173" y="2247341"/>
                  </a:lnTo>
                  <a:lnTo>
                    <a:pt x="3357499" y="2247341"/>
                  </a:lnTo>
                  <a:lnTo>
                    <a:pt x="3354222" y="2234641"/>
                  </a:lnTo>
                  <a:lnTo>
                    <a:pt x="3352025" y="2234641"/>
                  </a:lnTo>
                  <a:lnTo>
                    <a:pt x="3349561" y="2221941"/>
                  </a:lnTo>
                  <a:lnTo>
                    <a:pt x="3346310" y="2209241"/>
                  </a:lnTo>
                  <a:lnTo>
                    <a:pt x="3343033" y="2209241"/>
                  </a:lnTo>
                  <a:lnTo>
                    <a:pt x="3339427" y="2196541"/>
                  </a:lnTo>
                  <a:lnTo>
                    <a:pt x="3335236" y="2196541"/>
                  </a:lnTo>
                  <a:lnTo>
                    <a:pt x="3332670" y="2183841"/>
                  </a:lnTo>
                  <a:lnTo>
                    <a:pt x="3323958" y="2183841"/>
                  </a:lnTo>
                  <a:lnTo>
                    <a:pt x="3318903" y="2196541"/>
                  </a:lnTo>
                  <a:lnTo>
                    <a:pt x="3319107" y="2196541"/>
                  </a:lnTo>
                  <a:lnTo>
                    <a:pt x="3323818" y="2209241"/>
                  </a:lnTo>
                  <a:lnTo>
                    <a:pt x="3324707" y="2209241"/>
                  </a:lnTo>
                  <a:lnTo>
                    <a:pt x="3327514" y="2221941"/>
                  </a:lnTo>
                  <a:lnTo>
                    <a:pt x="3322459" y="2221941"/>
                  </a:lnTo>
                  <a:lnTo>
                    <a:pt x="3322459" y="2272741"/>
                  </a:lnTo>
                  <a:lnTo>
                    <a:pt x="3321139" y="2272741"/>
                  </a:lnTo>
                  <a:lnTo>
                    <a:pt x="3321139" y="2361641"/>
                  </a:lnTo>
                  <a:lnTo>
                    <a:pt x="3320491" y="2374341"/>
                  </a:lnTo>
                  <a:lnTo>
                    <a:pt x="3318802" y="2374341"/>
                  </a:lnTo>
                  <a:lnTo>
                    <a:pt x="3315919" y="2387041"/>
                  </a:lnTo>
                  <a:lnTo>
                    <a:pt x="3312833" y="2399741"/>
                  </a:lnTo>
                  <a:lnTo>
                    <a:pt x="3310102" y="2399741"/>
                  </a:lnTo>
                  <a:lnTo>
                    <a:pt x="3297186" y="2425141"/>
                  </a:lnTo>
                  <a:lnTo>
                    <a:pt x="3283318" y="2450541"/>
                  </a:lnTo>
                  <a:lnTo>
                    <a:pt x="3268459" y="2475941"/>
                  </a:lnTo>
                  <a:lnTo>
                    <a:pt x="3252673" y="2501341"/>
                  </a:lnTo>
                  <a:lnTo>
                    <a:pt x="3249841" y="2501341"/>
                  </a:lnTo>
                  <a:lnTo>
                    <a:pt x="3239262" y="2514041"/>
                  </a:lnTo>
                  <a:lnTo>
                    <a:pt x="3228302" y="2526741"/>
                  </a:lnTo>
                  <a:lnTo>
                    <a:pt x="3216364" y="2539441"/>
                  </a:lnTo>
                  <a:lnTo>
                    <a:pt x="3181591" y="2539441"/>
                  </a:lnTo>
                  <a:lnTo>
                    <a:pt x="3177997" y="2526741"/>
                  </a:lnTo>
                  <a:lnTo>
                    <a:pt x="3179635" y="2514041"/>
                  </a:lnTo>
                  <a:lnTo>
                    <a:pt x="3182721" y="2501341"/>
                  </a:lnTo>
                  <a:lnTo>
                    <a:pt x="3187217" y="2488641"/>
                  </a:lnTo>
                  <a:lnTo>
                    <a:pt x="3192767" y="2488641"/>
                  </a:lnTo>
                  <a:lnTo>
                    <a:pt x="3199079" y="2475941"/>
                  </a:lnTo>
                  <a:lnTo>
                    <a:pt x="3205886" y="2463241"/>
                  </a:lnTo>
                  <a:lnTo>
                    <a:pt x="3213049" y="2450541"/>
                  </a:lnTo>
                  <a:lnTo>
                    <a:pt x="3227641" y="2425141"/>
                  </a:lnTo>
                  <a:lnTo>
                    <a:pt x="3231146" y="2425141"/>
                  </a:lnTo>
                  <a:lnTo>
                    <a:pt x="3257829" y="2399741"/>
                  </a:lnTo>
                  <a:lnTo>
                    <a:pt x="3271139" y="2374341"/>
                  </a:lnTo>
                  <a:lnTo>
                    <a:pt x="3289033" y="2361641"/>
                  </a:lnTo>
                  <a:lnTo>
                    <a:pt x="3294037" y="2348941"/>
                  </a:lnTo>
                  <a:lnTo>
                    <a:pt x="3302495" y="2348941"/>
                  </a:lnTo>
                  <a:lnTo>
                    <a:pt x="3302508" y="2361641"/>
                  </a:lnTo>
                  <a:lnTo>
                    <a:pt x="3297047" y="2361641"/>
                  </a:lnTo>
                  <a:lnTo>
                    <a:pt x="3291497" y="2374341"/>
                  </a:lnTo>
                  <a:lnTo>
                    <a:pt x="3286252" y="2387041"/>
                  </a:lnTo>
                  <a:lnTo>
                    <a:pt x="3281642" y="2399741"/>
                  </a:lnTo>
                  <a:lnTo>
                    <a:pt x="3279292" y="2399741"/>
                  </a:lnTo>
                  <a:lnTo>
                    <a:pt x="3276003" y="2412441"/>
                  </a:lnTo>
                  <a:lnTo>
                    <a:pt x="3279610" y="2412441"/>
                  </a:lnTo>
                  <a:lnTo>
                    <a:pt x="3290633" y="2399741"/>
                  </a:lnTo>
                  <a:lnTo>
                    <a:pt x="3299930" y="2387041"/>
                  </a:lnTo>
                  <a:lnTo>
                    <a:pt x="3308477" y="2374341"/>
                  </a:lnTo>
                  <a:lnTo>
                    <a:pt x="3317227" y="2361641"/>
                  </a:lnTo>
                  <a:lnTo>
                    <a:pt x="3321139" y="2361641"/>
                  </a:lnTo>
                  <a:lnTo>
                    <a:pt x="3321139" y="2272741"/>
                  </a:lnTo>
                  <a:lnTo>
                    <a:pt x="3310966" y="2272741"/>
                  </a:lnTo>
                  <a:lnTo>
                    <a:pt x="3299650" y="2285441"/>
                  </a:lnTo>
                  <a:lnTo>
                    <a:pt x="3247745" y="2285441"/>
                  </a:lnTo>
                  <a:lnTo>
                    <a:pt x="3248012" y="2298141"/>
                  </a:lnTo>
                  <a:lnTo>
                    <a:pt x="3256102" y="2298141"/>
                  </a:lnTo>
                  <a:lnTo>
                    <a:pt x="3259696" y="2310841"/>
                  </a:lnTo>
                  <a:lnTo>
                    <a:pt x="3231159" y="2310841"/>
                  </a:lnTo>
                  <a:lnTo>
                    <a:pt x="3231159" y="2336241"/>
                  </a:lnTo>
                  <a:lnTo>
                    <a:pt x="3166897" y="2374341"/>
                  </a:lnTo>
                  <a:lnTo>
                    <a:pt x="3164446" y="2374341"/>
                  </a:lnTo>
                  <a:lnTo>
                    <a:pt x="3163278" y="2387041"/>
                  </a:lnTo>
                  <a:lnTo>
                    <a:pt x="3160395" y="2387041"/>
                  </a:lnTo>
                  <a:lnTo>
                    <a:pt x="3157715" y="2374341"/>
                  </a:lnTo>
                  <a:lnTo>
                    <a:pt x="3157347" y="2374341"/>
                  </a:lnTo>
                  <a:lnTo>
                    <a:pt x="3161423" y="2361641"/>
                  </a:lnTo>
                  <a:lnTo>
                    <a:pt x="3162516" y="2361641"/>
                  </a:lnTo>
                  <a:lnTo>
                    <a:pt x="3165652" y="2348941"/>
                  </a:lnTo>
                  <a:lnTo>
                    <a:pt x="3168866" y="2336241"/>
                  </a:lnTo>
                  <a:lnTo>
                    <a:pt x="3231159" y="2336241"/>
                  </a:lnTo>
                  <a:lnTo>
                    <a:pt x="3231159" y="2310841"/>
                  </a:lnTo>
                  <a:lnTo>
                    <a:pt x="3196247" y="2310841"/>
                  </a:lnTo>
                  <a:lnTo>
                    <a:pt x="3181934" y="2323541"/>
                  </a:lnTo>
                  <a:lnTo>
                    <a:pt x="3163151" y="2310841"/>
                  </a:lnTo>
                  <a:lnTo>
                    <a:pt x="3127286" y="2310841"/>
                  </a:lnTo>
                  <a:lnTo>
                    <a:pt x="3110090" y="2298141"/>
                  </a:lnTo>
                  <a:lnTo>
                    <a:pt x="3107639" y="2298141"/>
                  </a:lnTo>
                  <a:lnTo>
                    <a:pt x="3108934" y="2285441"/>
                  </a:lnTo>
                  <a:lnTo>
                    <a:pt x="3117862" y="2285441"/>
                  </a:lnTo>
                  <a:lnTo>
                    <a:pt x="3127273" y="2272741"/>
                  </a:lnTo>
                  <a:lnTo>
                    <a:pt x="3168789" y="2272741"/>
                  </a:lnTo>
                  <a:lnTo>
                    <a:pt x="3174136" y="2260041"/>
                  </a:lnTo>
                  <a:lnTo>
                    <a:pt x="3230981" y="2260041"/>
                  </a:lnTo>
                  <a:lnTo>
                    <a:pt x="3322459" y="2272741"/>
                  </a:lnTo>
                  <a:lnTo>
                    <a:pt x="3322459" y="2221941"/>
                  </a:lnTo>
                  <a:lnTo>
                    <a:pt x="3320326" y="2221941"/>
                  </a:lnTo>
                  <a:lnTo>
                    <a:pt x="3319386" y="2209241"/>
                  </a:lnTo>
                  <a:lnTo>
                    <a:pt x="3313836" y="2209241"/>
                  </a:lnTo>
                  <a:lnTo>
                    <a:pt x="3312439" y="2196541"/>
                  </a:lnTo>
                  <a:lnTo>
                    <a:pt x="3311004" y="2196541"/>
                  </a:lnTo>
                  <a:lnTo>
                    <a:pt x="3311004" y="2247341"/>
                  </a:lnTo>
                  <a:lnTo>
                    <a:pt x="3287776" y="2247341"/>
                  </a:lnTo>
                  <a:lnTo>
                    <a:pt x="3274098" y="2234641"/>
                  </a:lnTo>
                  <a:lnTo>
                    <a:pt x="3196132" y="2234641"/>
                  </a:lnTo>
                  <a:lnTo>
                    <a:pt x="3195612" y="2221941"/>
                  </a:lnTo>
                  <a:lnTo>
                    <a:pt x="3201492" y="2209241"/>
                  </a:lnTo>
                  <a:lnTo>
                    <a:pt x="3206115" y="2209241"/>
                  </a:lnTo>
                  <a:lnTo>
                    <a:pt x="3209671" y="2196541"/>
                  </a:lnTo>
                  <a:lnTo>
                    <a:pt x="3212338" y="2183841"/>
                  </a:lnTo>
                  <a:lnTo>
                    <a:pt x="3213074" y="2183841"/>
                  </a:lnTo>
                  <a:lnTo>
                    <a:pt x="3213354" y="2171141"/>
                  </a:lnTo>
                  <a:lnTo>
                    <a:pt x="3219412" y="2158441"/>
                  </a:lnTo>
                  <a:lnTo>
                    <a:pt x="3224060" y="2133041"/>
                  </a:lnTo>
                  <a:lnTo>
                    <a:pt x="3226955" y="2120341"/>
                  </a:lnTo>
                  <a:lnTo>
                    <a:pt x="3227743" y="2094941"/>
                  </a:lnTo>
                  <a:lnTo>
                    <a:pt x="3227565" y="2082241"/>
                  </a:lnTo>
                  <a:lnTo>
                    <a:pt x="3230054" y="2082241"/>
                  </a:lnTo>
                  <a:lnTo>
                    <a:pt x="3237026" y="2069541"/>
                  </a:lnTo>
                  <a:lnTo>
                    <a:pt x="3244240" y="2069541"/>
                  </a:lnTo>
                  <a:lnTo>
                    <a:pt x="3250247" y="2056841"/>
                  </a:lnTo>
                  <a:lnTo>
                    <a:pt x="3255797" y="2044141"/>
                  </a:lnTo>
                  <a:lnTo>
                    <a:pt x="3264446" y="2044141"/>
                  </a:lnTo>
                  <a:lnTo>
                    <a:pt x="3263341" y="2056841"/>
                  </a:lnTo>
                  <a:lnTo>
                    <a:pt x="3263341" y="2094941"/>
                  </a:lnTo>
                  <a:lnTo>
                    <a:pt x="3265525" y="2120341"/>
                  </a:lnTo>
                  <a:lnTo>
                    <a:pt x="3270085" y="2145741"/>
                  </a:lnTo>
                  <a:lnTo>
                    <a:pt x="3277438" y="2171141"/>
                  </a:lnTo>
                  <a:lnTo>
                    <a:pt x="3281045" y="2183841"/>
                  </a:lnTo>
                  <a:lnTo>
                    <a:pt x="3284804" y="2196541"/>
                  </a:lnTo>
                  <a:lnTo>
                    <a:pt x="3289287" y="2196541"/>
                  </a:lnTo>
                  <a:lnTo>
                    <a:pt x="3295002" y="2209241"/>
                  </a:lnTo>
                  <a:lnTo>
                    <a:pt x="3295751" y="2209241"/>
                  </a:lnTo>
                  <a:lnTo>
                    <a:pt x="3299930" y="2221941"/>
                  </a:lnTo>
                  <a:lnTo>
                    <a:pt x="3305378" y="2234641"/>
                  </a:lnTo>
                  <a:lnTo>
                    <a:pt x="3311004" y="2247341"/>
                  </a:lnTo>
                  <a:lnTo>
                    <a:pt x="3311004" y="2196541"/>
                  </a:lnTo>
                  <a:lnTo>
                    <a:pt x="3304997" y="2196541"/>
                  </a:lnTo>
                  <a:lnTo>
                    <a:pt x="3303892" y="2183841"/>
                  </a:lnTo>
                  <a:lnTo>
                    <a:pt x="3302254" y="2183841"/>
                  </a:lnTo>
                  <a:lnTo>
                    <a:pt x="3290227" y="2145741"/>
                  </a:lnTo>
                  <a:lnTo>
                    <a:pt x="3282492" y="2120341"/>
                  </a:lnTo>
                  <a:lnTo>
                    <a:pt x="3278454" y="2082241"/>
                  </a:lnTo>
                  <a:lnTo>
                    <a:pt x="3277501" y="2044141"/>
                  </a:lnTo>
                  <a:lnTo>
                    <a:pt x="3278035" y="2044141"/>
                  </a:lnTo>
                  <a:lnTo>
                    <a:pt x="3279102" y="2031441"/>
                  </a:lnTo>
                  <a:lnTo>
                    <a:pt x="3280105" y="2031441"/>
                  </a:lnTo>
                  <a:lnTo>
                    <a:pt x="3280473" y="2018741"/>
                  </a:lnTo>
                  <a:lnTo>
                    <a:pt x="3282124" y="2006041"/>
                  </a:lnTo>
                  <a:lnTo>
                    <a:pt x="3284397" y="1993341"/>
                  </a:lnTo>
                  <a:lnTo>
                    <a:pt x="3287306" y="1993341"/>
                  </a:lnTo>
                  <a:lnTo>
                    <a:pt x="3290849" y="1980641"/>
                  </a:lnTo>
                  <a:lnTo>
                    <a:pt x="3301454" y="1980641"/>
                  </a:lnTo>
                  <a:lnTo>
                    <a:pt x="3307029" y="1993341"/>
                  </a:lnTo>
                  <a:lnTo>
                    <a:pt x="3311398" y="2006041"/>
                  </a:lnTo>
                  <a:lnTo>
                    <a:pt x="3315487" y="2018741"/>
                  </a:lnTo>
                  <a:lnTo>
                    <a:pt x="3320275" y="2018741"/>
                  </a:lnTo>
                  <a:lnTo>
                    <a:pt x="3320478" y="2031441"/>
                  </a:lnTo>
                  <a:lnTo>
                    <a:pt x="3320986" y="2031441"/>
                  </a:lnTo>
                  <a:lnTo>
                    <a:pt x="3324720" y="2044141"/>
                  </a:lnTo>
                  <a:lnTo>
                    <a:pt x="3329279" y="2056841"/>
                  </a:lnTo>
                  <a:lnTo>
                    <a:pt x="3334118" y="2082241"/>
                  </a:lnTo>
                  <a:lnTo>
                    <a:pt x="3338677" y="2094941"/>
                  </a:lnTo>
                  <a:lnTo>
                    <a:pt x="3344240" y="2120341"/>
                  </a:lnTo>
                  <a:lnTo>
                    <a:pt x="3349307" y="2145741"/>
                  </a:lnTo>
                  <a:lnTo>
                    <a:pt x="3353549" y="2158441"/>
                  </a:lnTo>
                  <a:lnTo>
                    <a:pt x="3356610" y="2183841"/>
                  </a:lnTo>
                  <a:lnTo>
                    <a:pt x="3357143" y="2196541"/>
                  </a:lnTo>
                  <a:lnTo>
                    <a:pt x="3359950" y="2196541"/>
                  </a:lnTo>
                  <a:lnTo>
                    <a:pt x="3359772" y="2209241"/>
                  </a:lnTo>
                  <a:lnTo>
                    <a:pt x="3360801" y="2209241"/>
                  </a:lnTo>
                  <a:lnTo>
                    <a:pt x="3362121" y="2221941"/>
                  </a:lnTo>
                  <a:lnTo>
                    <a:pt x="3363290" y="2221941"/>
                  </a:lnTo>
                  <a:lnTo>
                    <a:pt x="3365309" y="2234641"/>
                  </a:lnTo>
                  <a:lnTo>
                    <a:pt x="3366173" y="2247341"/>
                  </a:lnTo>
                  <a:lnTo>
                    <a:pt x="3366173" y="2037651"/>
                  </a:lnTo>
                  <a:lnTo>
                    <a:pt x="3363582" y="2031441"/>
                  </a:lnTo>
                  <a:lnTo>
                    <a:pt x="3358223" y="2018741"/>
                  </a:lnTo>
                  <a:lnTo>
                    <a:pt x="3353130" y="2006041"/>
                  </a:lnTo>
                  <a:lnTo>
                    <a:pt x="3348494" y="1993341"/>
                  </a:lnTo>
                  <a:lnTo>
                    <a:pt x="3344875" y="1980641"/>
                  </a:lnTo>
                  <a:lnTo>
                    <a:pt x="3341243" y="1967941"/>
                  </a:lnTo>
                  <a:lnTo>
                    <a:pt x="3327209" y="1904466"/>
                  </a:lnTo>
                  <a:lnTo>
                    <a:pt x="3320288" y="1840941"/>
                  </a:lnTo>
                  <a:lnTo>
                    <a:pt x="3319030" y="1790141"/>
                  </a:lnTo>
                  <a:lnTo>
                    <a:pt x="3326092" y="1790141"/>
                  </a:lnTo>
                  <a:lnTo>
                    <a:pt x="3326676" y="1802841"/>
                  </a:lnTo>
                  <a:lnTo>
                    <a:pt x="3329889" y="1802841"/>
                  </a:lnTo>
                  <a:lnTo>
                    <a:pt x="3335756" y="1815541"/>
                  </a:lnTo>
                  <a:lnTo>
                    <a:pt x="3339173" y="1828241"/>
                  </a:lnTo>
                  <a:lnTo>
                    <a:pt x="3357842" y="1828241"/>
                  </a:lnTo>
                  <a:lnTo>
                    <a:pt x="3357511" y="1815541"/>
                  </a:lnTo>
                  <a:lnTo>
                    <a:pt x="3352482" y="1815541"/>
                  </a:lnTo>
                  <a:lnTo>
                    <a:pt x="3352406" y="1802841"/>
                  </a:lnTo>
                  <a:lnTo>
                    <a:pt x="3359835" y="1802841"/>
                  </a:lnTo>
                  <a:lnTo>
                    <a:pt x="3379038" y="1840941"/>
                  </a:lnTo>
                  <a:lnTo>
                    <a:pt x="3394545" y="1879041"/>
                  </a:lnTo>
                  <a:lnTo>
                    <a:pt x="3406914" y="1917141"/>
                  </a:lnTo>
                  <a:lnTo>
                    <a:pt x="3416719" y="1955241"/>
                  </a:lnTo>
                  <a:lnTo>
                    <a:pt x="3417430" y="1955241"/>
                  </a:lnTo>
                  <a:lnTo>
                    <a:pt x="3417900" y="1967941"/>
                  </a:lnTo>
                  <a:lnTo>
                    <a:pt x="3420224" y="1967941"/>
                  </a:lnTo>
                  <a:lnTo>
                    <a:pt x="3420516" y="1980641"/>
                  </a:lnTo>
                  <a:lnTo>
                    <a:pt x="3421659" y="1993341"/>
                  </a:lnTo>
                  <a:lnTo>
                    <a:pt x="3422231" y="2006041"/>
                  </a:lnTo>
                  <a:lnTo>
                    <a:pt x="3422231" y="1906270"/>
                  </a:lnTo>
                  <a:lnTo>
                    <a:pt x="3421786" y="1904466"/>
                  </a:lnTo>
                  <a:lnTo>
                    <a:pt x="3407118" y="1866341"/>
                  </a:lnTo>
                  <a:lnTo>
                    <a:pt x="3388004" y="1815541"/>
                  </a:lnTo>
                  <a:lnTo>
                    <a:pt x="3372802" y="1790141"/>
                  </a:lnTo>
                  <a:lnTo>
                    <a:pt x="3365195" y="1777441"/>
                  </a:lnTo>
                  <a:lnTo>
                    <a:pt x="3376028" y="1790141"/>
                  </a:lnTo>
                  <a:lnTo>
                    <a:pt x="3409594" y="1790141"/>
                  </a:lnTo>
                  <a:lnTo>
                    <a:pt x="3413341" y="1802841"/>
                  </a:lnTo>
                  <a:lnTo>
                    <a:pt x="3443236" y="1802841"/>
                  </a:lnTo>
                  <a:lnTo>
                    <a:pt x="3454831" y="1815541"/>
                  </a:lnTo>
                  <a:lnTo>
                    <a:pt x="3576104" y="1815541"/>
                  </a:lnTo>
                  <a:lnTo>
                    <a:pt x="3594062" y="1802841"/>
                  </a:lnTo>
                  <a:lnTo>
                    <a:pt x="3611575" y="1802841"/>
                  </a:lnTo>
                  <a:lnTo>
                    <a:pt x="3617988" y="1790141"/>
                  </a:lnTo>
                  <a:lnTo>
                    <a:pt x="3630193" y="1790141"/>
                  </a:lnTo>
                  <a:lnTo>
                    <a:pt x="3635019" y="1777441"/>
                  </a:lnTo>
                  <a:lnTo>
                    <a:pt x="3644366" y="1764741"/>
                  </a:lnTo>
                  <a:lnTo>
                    <a:pt x="3648265" y="1764741"/>
                  </a:lnTo>
                  <a:lnTo>
                    <a:pt x="3646982" y="1752041"/>
                  </a:lnTo>
                  <a:lnTo>
                    <a:pt x="3640747" y="1739341"/>
                  </a:lnTo>
                  <a:lnTo>
                    <a:pt x="3631069" y="1726641"/>
                  </a:lnTo>
                  <a:lnTo>
                    <a:pt x="3627602" y="1722818"/>
                  </a:lnTo>
                  <a:lnTo>
                    <a:pt x="3627602" y="1752041"/>
                  </a:lnTo>
                  <a:lnTo>
                    <a:pt x="3625011" y="1764741"/>
                  </a:lnTo>
                  <a:lnTo>
                    <a:pt x="3617633" y="1764741"/>
                  </a:lnTo>
                  <a:lnTo>
                    <a:pt x="3616185" y="1777441"/>
                  </a:lnTo>
                  <a:lnTo>
                    <a:pt x="3591610" y="1777441"/>
                  </a:lnTo>
                  <a:lnTo>
                    <a:pt x="3570414" y="1790141"/>
                  </a:lnTo>
                  <a:lnTo>
                    <a:pt x="3442220" y="1790141"/>
                  </a:lnTo>
                  <a:lnTo>
                    <a:pt x="3440353" y="1777441"/>
                  </a:lnTo>
                  <a:lnTo>
                    <a:pt x="3402698" y="1777441"/>
                  </a:lnTo>
                  <a:lnTo>
                    <a:pt x="3389630" y="1764741"/>
                  </a:lnTo>
                  <a:lnTo>
                    <a:pt x="3376079" y="1764741"/>
                  </a:lnTo>
                  <a:lnTo>
                    <a:pt x="3362464" y="1752041"/>
                  </a:lnTo>
                  <a:lnTo>
                    <a:pt x="3343275" y="1752041"/>
                  </a:lnTo>
                  <a:lnTo>
                    <a:pt x="3337496" y="1739341"/>
                  </a:lnTo>
                  <a:lnTo>
                    <a:pt x="3369005" y="1739341"/>
                  </a:lnTo>
                  <a:lnTo>
                    <a:pt x="3381311" y="1752041"/>
                  </a:lnTo>
                  <a:lnTo>
                    <a:pt x="3459696" y="1752041"/>
                  </a:lnTo>
                  <a:lnTo>
                    <a:pt x="3461639" y="1739341"/>
                  </a:lnTo>
                  <a:lnTo>
                    <a:pt x="3435337" y="1739341"/>
                  </a:lnTo>
                  <a:lnTo>
                    <a:pt x="3424847" y="1726641"/>
                  </a:lnTo>
                  <a:lnTo>
                    <a:pt x="3593325" y="1726641"/>
                  </a:lnTo>
                  <a:lnTo>
                    <a:pt x="3606139" y="1739341"/>
                  </a:lnTo>
                  <a:lnTo>
                    <a:pt x="3618293" y="1739341"/>
                  </a:lnTo>
                  <a:lnTo>
                    <a:pt x="3625380" y="1752041"/>
                  </a:lnTo>
                  <a:lnTo>
                    <a:pt x="3627602" y="1752041"/>
                  </a:lnTo>
                  <a:lnTo>
                    <a:pt x="3627602" y="1722818"/>
                  </a:lnTo>
                  <a:lnTo>
                    <a:pt x="3619589" y="1713941"/>
                  </a:lnTo>
                  <a:lnTo>
                    <a:pt x="3606800" y="1713941"/>
                  </a:lnTo>
                  <a:lnTo>
                    <a:pt x="3593198" y="1701241"/>
                  </a:lnTo>
                  <a:lnTo>
                    <a:pt x="3540963" y="1701241"/>
                  </a:lnTo>
                  <a:lnTo>
                    <a:pt x="3514560" y="1688541"/>
                  </a:lnTo>
                  <a:lnTo>
                    <a:pt x="3461537" y="1688541"/>
                  </a:lnTo>
                  <a:lnTo>
                    <a:pt x="3452698" y="1701241"/>
                  </a:lnTo>
                  <a:lnTo>
                    <a:pt x="3383343" y="1701241"/>
                  </a:lnTo>
                  <a:lnTo>
                    <a:pt x="3389668" y="1688541"/>
                  </a:lnTo>
                  <a:lnTo>
                    <a:pt x="3401453" y="1688541"/>
                  </a:lnTo>
                  <a:lnTo>
                    <a:pt x="3406343" y="1675841"/>
                  </a:lnTo>
                  <a:lnTo>
                    <a:pt x="3428288" y="1675841"/>
                  </a:lnTo>
                  <a:lnTo>
                    <a:pt x="3442093" y="1663141"/>
                  </a:lnTo>
                  <a:lnTo>
                    <a:pt x="3455085" y="1650441"/>
                  </a:lnTo>
                  <a:lnTo>
                    <a:pt x="3467316" y="1637741"/>
                  </a:lnTo>
                  <a:lnTo>
                    <a:pt x="3473805" y="1637741"/>
                  </a:lnTo>
                  <a:lnTo>
                    <a:pt x="3490366" y="1625041"/>
                  </a:lnTo>
                  <a:lnTo>
                    <a:pt x="3505644" y="1612341"/>
                  </a:lnTo>
                  <a:lnTo>
                    <a:pt x="3520021" y="1586941"/>
                  </a:lnTo>
                  <a:lnTo>
                    <a:pt x="3533889" y="1574241"/>
                  </a:lnTo>
                  <a:lnTo>
                    <a:pt x="3546564" y="1561541"/>
                  </a:lnTo>
                  <a:lnTo>
                    <a:pt x="3557714" y="1536141"/>
                  </a:lnTo>
                  <a:lnTo>
                    <a:pt x="3566591" y="1523441"/>
                  </a:lnTo>
                  <a:lnTo>
                    <a:pt x="3572484" y="1498041"/>
                  </a:lnTo>
                  <a:lnTo>
                    <a:pt x="3573068" y="1472641"/>
                  </a:lnTo>
                  <a:lnTo>
                    <a:pt x="3566312" y="1459941"/>
                  </a:lnTo>
                  <a:lnTo>
                    <a:pt x="3551174" y="1447241"/>
                  </a:lnTo>
                  <a:lnTo>
                    <a:pt x="3548545" y="1445895"/>
                  </a:lnTo>
                  <a:lnTo>
                    <a:pt x="3548545" y="1485341"/>
                  </a:lnTo>
                  <a:lnTo>
                    <a:pt x="3546830" y="1498041"/>
                  </a:lnTo>
                  <a:lnTo>
                    <a:pt x="3541928" y="1510741"/>
                  </a:lnTo>
                  <a:lnTo>
                    <a:pt x="3535273" y="1523441"/>
                  </a:lnTo>
                  <a:lnTo>
                    <a:pt x="3527221" y="1536141"/>
                  </a:lnTo>
                  <a:lnTo>
                    <a:pt x="3518166" y="1548841"/>
                  </a:lnTo>
                  <a:lnTo>
                    <a:pt x="3503434" y="1574241"/>
                  </a:lnTo>
                  <a:lnTo>
                    <a:pt x="3488182" y="1586941"/>
                  </a:lnTo>
                  <a:lnTo>
                    <a:pt x="3472383" y="1599641"/>
                  </a:lnTo>
                  <a:lnTo>
                    <a:pt x="3456013" y="1625041"/>
                  </a:lnTo>
                  <a:lnTo>
                    <a:pt x="3452647" y="1625041"/>
                  </a:lnTo>
                  <a:lnTo>
                    <a:pt x="3391814" y="1663141"/>
                  </a:lnTo>
                  <a:lnTo>
                    <a:pt x="3389147" y="1663141"/>
                  </a:lnTo>
                  <a:lnTo>
                    <a:pt x="3386759" y="1675841"/>
                  </a:lnTo>
                  <a:lnTo>
                    <a:pt x="3372116" y="1675841"/>
                  </a:lnTo>
                  <a:lnTo>
                    <a:pt x="3366312" y="1688541"/>
                  </a:lnTo>
                  <a:lnTo>
                    <a:pt x="3359962" y="1688541"/>
                  </a:lnTo>
                  <a:lnTo>
                    <a:pt x="3356013" y="1675841"/>
                  </a:lnTo>
                  <a:lnTo>
                    <a:pt x="3357105" y="1675841"/>
                  </a:lnTo>
                  <a:lnTo>
                    <a:pt x="3370351" y="1663141"/>
                  </a:lnTo>
                  <a:lnTo>
                    <a:pt x="3382365" y="1650441"/>
                  </a:lnTo>
                  <a:lnTo>
                    <a:pt x="3405035" y="1625041"/>
                  </a:lnTo>
                  <a:lnTo>
                    <a:pt x="3405809" y="1625041"/>
                  </a:lnTo>
                  <a:lnTo>
                    <a:pt x="3406508" y="1612341"/>
                  </a:lnTo>
                  <a:lnTo>
                    <a:pt x="3410826" y="1612341"/>
                  </a:lnTo>
                  <a:lnTo>
                    <a:pt x="3404057" y="1599641"/>
                  </a:lnTo>
                  <a:lnTo>
                    <a:pt x="3400679" y="1599641"/>
                  </a:lnTo>
                  <a:lnTo>
                    <a:pt x="3393846" y="1612341"/>
                  </a:lnTo>
                  <a:lnTo>
                    <a:pt x="3386277" y="1612341"/>
                  </a:lnTo>
                  <a:lnTo>
                    <a:pt x="3376866" y="1625041"/>
                  </a:lnTo>
                  <a:lnTo>
                    <a:pt x="3348888" y="1663141"/>
                  </a:lnTo>
                  <a:lnTo>
                    <a:pt x="3345256" y="1650441"/>
                  </a:lnTo>
                  <a:lnTo>
                    <a:pt x="3355886" y="1637741"/>
                  </a:lnTo>
                  <a:lnTo>
                    <a:pt x="3367417" y="1612341"/>
                  </a:lnTo>
                  <a:lnTo>
                    <a:pt x="3378593" y="1599641"/>
                  </a:lnTo>
                  <a:lnTo>
                    <a:pt x="3389985" y="1574241"/>
                  </a:lnTo>
                  <a:lnTo>
                    <a:pt x="3402177" y="1561541"/>
                  </a:lnTo>
                  <a:lnTo>
                    <a:pt x="3407041" y="1548841"/>
                  </a:lnTo>
                  <a:lnTo>
                    <a:pt x="3423424" y="1536141"/>
                  </a:lnTo>
                  <a:lnTo>
                    <a:pt x="3442157" y="1510741"/>
                  </a:lnTo>
                  <a:lnTo>
                    <a:pt x="3462312" y="1498041"/>
                  </a:lnTo>
                  <a:lnTo>
                    <a:pt x="3484308" y="1472641"/>
                  </a:lnTo>
                  <a:lnTo>
                    <a:pt x="3508565" y="1459941"/>
                  </a:lnTo>
                  <a:lnTo>
                    <a:pt x="3533114" y="1459941"/>
                  </a:lnTo>
                  <a:lnTo>
                    <a:pt x="3543782" y="1472641"/>
                  </a:lnTo>
                  <a:lnTo>
                    <a:pt x="3548545" y="1485341"/>
                  </a:lnTo>
                  <a:lnTo>
                    <a:pt x="3548545" y="1445895"/>
                  </a:lnTo>
                  <a:lnTo>
                    <a:pt x="3526561" y="1434541"/>
                  </a:lnTo>
                  <a:lnTo>
                    <a:pt x="3509149" y="1434541"/>
                  </a:lnTo>
                  <a:lnTo>
                    <a:pt x="3481260" y="1447241"/>
                  </a:lnTo>
                  <a:lnTo>
                    <a:pt x="3456165" y="1472641"/>
                  </a:lnTo>
                  <a:lnTo>
                    <a:pt x="3433572" y="1498041"/>
                  </a:lnTo>
                  <a:lnTo>
                    <a:pt x="3413201" y="1510741"/>
                  </a:lnTo>
                  <a:lnTo>
                    <a:pt x="3405390" y="1523441"/>
                  </a:lnTo>
                  <a:lnTo>
                    <a:pt x="3398837" y="1536141"/>
                  </a:lnTo>
                  <a:lnTo>
                    <a:pt x="3392970" y="1536141"/>
                  </a:lnTo>
                  <a:lnTo>
                    <a:pt x="3387242" y="1548841"/>
                  </a:lnTo>
                  <a:lnTo>
                    <a:pt x="3375774" y="1561541"/>
                  </a:lnTo>
                  <a:lnTo>
                    <a:pt x="3364407" y="1586941"/>
                  </a:lnTo>
                  <a:lnTo>
                    <a:pt x="3353955" y="1599641"/>
                  </a:lnTo>
                  <a:lnTo>
                    <a:pt x="3345218" y="1612341"/>
                  </a:lnTo>
                  <a:lnTo>
                    <a:pt x="3339528" y="1625041"/>
                  </a:lnTo>
                  <a:lnTo>
                    <a:pt x="3334562" y="1637741"/>
                  </a:lnTo>
                  <a:lnTo>
                    <a:pt x="3330371" y="1637741"/>
                  </a:lnTo>
                  <a:lnTo>
                    <a:pt x="3327044" y="1650441"/>
                  </a:lnTo>
                  <a:lnTo>
                    <a:pt x="3321710" y="1663141"/>
                  </a:lnTo>
                  <a:lnTo>
                    <a:pt x="3320173" y="1650441"/>
                  </a:lnTo>
                  <a:lnTo>
                    <a:pt x="3317519" y="1650441"/>
                  </a:lnTo>
                  <a:lnTo>
                    <a:pt x="3317519" y="1967941"/>
                  </a:lnTo>
                  <a:lnTo>
                    <a:pt x="3310521" y="1967941"/>
                  </a:lnTo>
                  <a:lnTo>
                    <a:pt x="3304057" y="1955241"/>
                  </a:lnTo>
                  <a:lnTo>
                    <a:pt x="3290227" y="1955241"/>
                  </a:lnTo>
                  <a:lnTo>
                    <a:pt x="3292805" y="1942541"/>
                  </a:lnTo>
                  <a:lnTo>
                    <a:pt x="3295916" y="1929841"/>
                  </a:lnTo>
                  <a:lnTo>
                    <a:pt x="3299688" y="1917141"/>
                  </a:lnTo>
                  <a:lnTo>
                    <a:pt x="3304273" y="1904466"/>
                  </a:lnTo>
                  <a:lnTo>
                    <a:pt x="3317519" y="1967941"/>
                  </a:lnTo>
                  <a:lnTo>
                    <a:pt x="3317519" y="1650441"/>
                  </a:lnTo>
                  <a:lnTo>
                    <a:pt x="3317354" y="1650441"/>
                  </a:lnTo>
                  <a:lnTo>
                    <a:pt x="3316655" y="1637741"/>
                  </a:lnTo>
                  <a:lnTo>
                    <a:pt x="3313404" y="1637741"/>
                  </a:lnTo>
                  <a:lnTo>
                    <a:pt x="3312972" y="1625041"/>
                  </a:lnTo>
                  <a:lnTo>
                    <a:pt x="3309963" y="1625041"/>
                  </a:lnTo>
                  <a:lnTo>
                    <a:pt x="3299091" y="1587919"/>
                  </a:lnTo>
                  <a:lnTo>
                    <a:pt x="3299091" y="1815541"/>
                  </a:lnTo>
                  <a:lnTo>
                    <a:pt x="3297237" y="1828241"/>
                  </a:lnTo>
                  <a:lnTo>
                    <a:pt x="3294024" y="1853641"/>
                  </a:lnTo>
                  <a:lnTo>
                    <a:pt x="3289947" y="1879041"/>
                  </a:lnTo>
                  <a:lnTo>
                    <a:pt x="3282175" y="1904466"/>
                  </a:lnTo>
                  <a:lnTo>
                    <a:pt x="3273437" y="1942541"/>
                  </a:lnTo>
                  <a:lnTo>
                    <a:pt x="3263684" y="1980641"/>
                  </a:lnTo>
                  <a:lnTo>
                    <a:pt x="3252736" y="2018741"/>
                  </a:lnTo>
                  <a:lnTo>
                    <a:pt x="3232416" y="2056841"/>
                  </a:lnTo>
                  <a:lnTo>
                    <a:pt x="3223755" y="2069541"/>
                  </a:lnTo>
                  <a:lnTo>
                    <a:pt x="3221672" y="2069541"/>
                  </a:lnTo>
                  <a:lnTo>
                    <a:pt x="3213862" y="2056841"/>
                  </a:lnTo>
                  <a:lnTo>
                    <a:pt x="3209620" y="2056841"/>
                  </a:lnTo>
                  <a:lnTo>
                    <a:pt x="3207677" y="2044141"/>
                  </a:lnTo>
                  <a:lnTo>
                    <a:pt x="3206724" y="2031441"/>
                  </a:lnTo>
                  <a:lnTo>
                    <a:pt x="3205924" y="2018741"/>
                  </a:lnTo>
                  <a:lnTo>
                    <a:pt x="3205708" y="2006041"/>
                  </a:lnTo>
                  <a:lnTo>
                    <a:pt x="3205772" y="1980641"/>
                  </a:lnTo>
                  <a:lnTo>
                    <a:pt x="3210306" y="1955241"/>
                  </a:lnTo>
                  <a:lnTo>
                    <a:pt x="3212465" y="1942541"/>
                  </a:lnTo>
                  <a:lnTo>
                    <a:pt x="3214789" y="1929841"/>
                  </a:lnTo>
                  <a:lnTo>
                    <a:pt x="3215983" y="1929841"/>
                  </a:lnTo>
                  <a:lnTo>
                    <a:pt x="3217303" y="1917141"/>
                  </a:lnTo>
                  <a:lnTo>
                    <a:pt x="3220059" y="1917141"/>
                  </a:lnTo>
                  <a:lnTo>
                    <a:pt x="3220910" y="1904466"/>
                  </a:lnTo>
                  <a:lnTo>
                    <a:pt x="3229521" y="1879041"/>
                  </a:lnTo>
                  <a:lnTo>
                    <a:pt x="3238538" y="1866341"/>
                  </a:lnTo>
                  <a:lnTo>
                    <a:pt x="3243516" y="1853641"/>
                  </a:lnTo>
                  <a:lnTo>
                    <a:pt x="3248495" y="1840941"/>
                  </a:lnTo>
                  <a:lnTo>
                    <a:pt x="3259925" y="1815541"/>
                  </a:lnTo>
                  <a:lnTo>
                    <a:pt x="3264141" y="1815541"/>
                  </a:lnTo>
                  <a:lnTo>
                    <a:pt x="3270681" y="1802841"/>
                  </a:lnTo>
                  <a:lnTo>
                    <a:pt x="3269958" y="1815541"/>
                  </a:lnTo>
                  <a:lnTo>
                    <a:pt x="3269107" y="1815541"/>
                  </a:lnTo>
                  <a:lnTo>
                    <a:pt x="3266592" y="1828241"/>
                  </a:lnTo>
                  <a:lnTo>
                    <a:pt x="3267418" y="1840941"/>
                  </a:lnTo>
                  <a:lnTo>
                    <a:pt x="3279394" y="1840941"/>
                  </a:lnTo>
                  <a:lnTo>
                    <a:pt x="3284131" y="1828241"/>
                  </a:lnTo>
                  <a:lnTo>
                    <a:pt x="3286391" y="1828241"/>
                  </a:lnTo>
                  <a:lnTo>
                    <a:pt x="3289414" y="1815541"/>
                  </a:lnTo>
                  <a:lnTo>
                    <a:pt x="3291217" y="1815541"/>
                  </a:lnTo>
                  <a:lnTo>
                    <a:pt x="3292881" y="1802841"/>
                  </a:lnTo>
                  <a:lnTo>
                    <a:pt x="3294278" y="1802841"/>
                  </a:lnTo>
                  <a:lnTo>
                    <a:pt x="3294875" y="1790141"/>
                  </a:lnTo>
                  <a:lnTo>
                    <a:pt x="3299028" y="1790141"/>
                  </a:lnTo>
                  <a:lnTo>
                    <a:pt x="3299091" y="1815541"/>
                  </a:lnTo>
                  <a:lnTo>
                    <a:pt x="3299091" y="1587919"/>
                  </a:lnTo>
                  <a:lnTo>
                    <a:pt x="3298215" y="1584921"/>
                  </a:lnTo>
                  <a:lnTo>
                    <a:pt x="3298215" y="1650441"/>
                  </a:lnTo>
                  <a:lnTo>
                    <a:pt x="3292856" y="1637741"/>
                  </a:lnTo>
                  <a:lnTo>
                    <a:pt x="3284550" y="1637741"/>
                  </a:lnTo>
                  <a:lnTo>
                    <a:pt x="3281070" y="1625041"/>
                  </a:lnTo>
                  <a:lnTo>
                    <a:pt x="3274009" y="1625041"/>
                  </a:lnTo>
                  <a:lnTo>
                    <a:pt x="3266325" y="1612341"/>
                  </a:lnTo>
                  <a:lnTo>
                    <a:pt x="3250349" y="1586941"/>
                  </a:lnTo>
                  <a:lnTo>
                    <a:pt x="3230194" y="1586941"/>
                  </a:lnTo>
                  <a:lnTo>
                    <a:pt x="3234232" y="1599641"/>
                  </a:lnTo>
                  <a:lnTo>
                    <a:pt x="3240773" y="1599641"/>
                  </a:lnTo>
                  <a:lnTo>
                    <a:pt x="3245129" y="1612341"/>
                  </a:lnTo>
                  <a:lnTo>
                    <a:pt x="3249638" y="1612341"/>
                  </a:lnTo>
                  <a:lnTo>
                    <a:pt x="3254362" y="1625041"/>
                  </a:lnTo>
                  <a:lnTo>
                    <a:pt x="3260547" y="1637741"/>
                  </a:lnTo>
                  <a:lnTo>
                    <a:pt x="3266376" y="1637741"/>
                  </a:lnTo>
                  <a:lnTo>
                    <a:pt x="3277679" y="1650441"/>
                  </a:lnTo>
                  <a:lnTo>
                    <a:pt x="3273996" y="1663141"/>
                  </a:lnTo>
                  <a:lnTo>
                    <a:pt x="3270631" y="1663141"/>
                  </a:lnTo>
                  <a:lnTo>
                    <a:pt x="3270631" y="1764741"/>
                  </a:lnTo>
                  <a:lnTo>
                    <a:pt x="3270300" y="1764741"/>
                  </a:lnTo>
                  <a:lnTo>
                    <a:pt x="3261080" y="1777441"/>
                  </a:lnTo>
                  <a:lnTo>
                    <a:pt x="3252635" y="1777441"/>
                  </a:lnTo>
                  <a:lnTo>
                    <a:pt x="3244659" y="1790141"/>
                  </a:lnTo>
                  <a:lnTo>
                    <a:pt x="3237230" y="1802841"/>
                  </a:lnTo>
                  <a:lnTo>
                    <a:pt x="3232188" y="1815541"/>
                  </a:lnTo>
                  <a:lnTo>
                    <a:pt x="3226714" y="1815541"/>
                  </a:lnTo>
                  <a:lnTo>
                    <a:pt x="3220885" y="1828241"/>
                  </a:lnTo>
                  <a:lnTo>
                    <a:pt x="3214763" y="1828241"/>
                  </a:lnTo>
                  <a:lnTo>
                    <a:pt x="3194139" y="1840941"/>
                  </a:lnTo>
                  <a:lnTo>
                    <a:pt x="3173450" y="1866341"/>
                  </a:lnTo>
                  <a:lnTo>
                    <a:pt x="3152546" y="1879041"/>
                  </a:lnTo>
                  <a:lnTo>
                    <a:pt x="3131248" y="1904466"/>
                  </a:lnTo>
                  <a:lnTo>
                    <a:pt x="3084601" y="1929841"/>
                  </a:lnTo>
                  <a:lnTo>
                    <a:pt x="3063316" y="1929841"/>
                  </a:lnTo>
                  <a:lnTo>
                    <a:pt x="3055315" y="1917141"/>
                  </a:lnTo>
                  <a:lnTo>
                    <a:pt x="3049828" y="1917141"/>
                  </a:lnTo>
                  <a:lnTo>
                    <a:pt x="3052178" y="1904466"/>
                  </a:lnTo>
                  <a:lnTo>
                    <a:pt x="3055302" y="1891741"/>
                  </a:lnTo>
                  <a:lnTo>
                    <a:pt x="3059658" y="1891741"/>
                  </a:lnTo>
                  <a:lnTo>
                    <a:pt x="3063468" y="1879041"/>
                  </a:lnTo>
                  <a:lnTo>
                    <a:pt x="3065627" y="1879041"/>
                  </a:lnTo>
                  <a:lnTo>
                    <a:pt x="3074263" y="1866341"/>
                  </a:lnTo>
                  <a:lnTo>
                    <a:pt x="3090519" y="1853641"/>
                  </a:lnTo>
                  <a:lnTo>
                    <a:pt x="3107423" y="1828241"/>
                  </a:lnTo>
                  <a:lnTo>
                    <a:pt x="3142081" y="1802841"/>
                  </a:lnTo>
                  <a:lnTo>
                    <a:pt x="3229864" y="1752041"/>
                  </a:lnTo>
                  <a:lnTo>
                    <a:pt x="3238119" y="1739341"/>
                  </a:lnTo>
                  <a:lnTo>
                    <a:pt x="3257194" y="1739341"/>
                  </a:lnTo>
                  <a:lnTo>
                    <a:pt x="3249104" y="1752041"/>
                  </a:lnTo>
                  <a:lnTo>
                    <a:pt x="3240519" y="1752041"/>
                  </a:lnTo>
                  <a:lnTo>
                    <a:pt x="3232200" y="1764741"/>
                  </a:lnTo>
                  <a:lnTo>
                    <a:pt x="3226803" y="1764741"/>
                  </a:lnTo>
                  <a:lnTo>
                    <a:pt x="3221571" y="1777441"/>
                  </a:lnTo>
                  <a:lnTo>
                    <a:pt x="3216402" y="1777441"/>
                  </a:lnTo>
                  <a:lnTo>
                    <a:pt x="3211207" y="1790141"/>
                  </a:lnTo>
                  <a:lnTo>
                    <a:pt x="3212515" y="1790141"/>
                  </a:lnTo>
                  <a:lnTo>
                    <a:pt x="3219970" y="1802841"/>
                  </a:lnTo>
                  <a:lnTo>
                    <a:pt x="3223590" y="1790141"/>
                  </a:lnTo>
                  <a:lnTo>
                    <a:pt x="3240151" y="1790141"/>
                  </a:lnTo>
                  <a:lnTo>
                    <a:pt x="3245739" y="1777441"/>
                  </a:lnTo>
                  <a:lnTo>
                    <a:pt x="3256203" y="1764741"/>
                  </a:lnTo>
                  <a:lnTo>
                    <a:pt x="3261664" y="1764741"/>
                  </a:lnTo>
                  <a:lnTo>
                    <a:pt x="3266948" y="1752041"/>
                  </a:lnTo>
                  <a:lnTo>
                    <a:pt x="3270631" y="1764741"/>
                  </a:lnTo>
                  <a:lnTo>
                    <a:pt x="3270631" y="1663141"/>
                  </a:lnTo>
                  <a:lnTo>
                    <a:pt x="3270148" y="1663141"/>
                  </a:lnTo>
                  <a:lnTo>
                    <a:pt x="3266287" y="1650441"/>
                  </a:lnTo>
                  <a:lnTo>
                    <a:pt x="3261906" y="1650441"/>
                  </a:lnTo>
                  <a:lnTo>
                    <a:pt x="3261855" y="1650314"/>
                  </a:lnTo>
                  <a:lnTo>
                    <a:pt x="3261855" y="1688541"/>
                  </a:lnTo>
                  <a:lnTo>
                    <a:pt x="3241433" y="1688541"/>
                  </a:lnTo>
                  <a:lnTo>
                    <a:pt x="3230118" y="1701241"/>
                  </a:lnTo>
                  <a:lnTo>
                    <a:pt x="3205264" y="1701241"/>
                  </a:lnTo>
                  <a:lnTo>
                    <a:pt x="3214255" y="1713941"/>
                  </a:lnTo>
                  <a:lnTo>
                    <a:pt x="3254883" y="1713941"/>
                  </a:lnTo>
                  <a:lnTo>
                    <a:pt x="3241065" y="1726641"/>
                  </a:lnTo>
                  <a:lnTo>
                    <a:pt x="3213633" y="1726641"/>
                  </a:lnTo>
                  <a:lnTo>
                    <a:pt x="3195040" y="1739341"/>
                  </a:lnTo>
                  <a:lnTo>
                    <a:pt x="3053410" y="1739341"/>
                  </a:lnTo>
                  <a:lnTo>
                    <a:pt x="3049295" y="1726641"/>
                  </a:lnTo>
                  <a:lnTo>
                    <a:pt x="3031020" y="1726641"/>
                  </a:lnTo>
                  <a:lnTo>
                    <a:pt x="3023095" y="1713941"/>
                  </a:lnTo>
                  <a:lnTo>
                    <a:pt x="3020123" y="1701241"/>
                  </a:lnTo>
                  <a:lnTo>
                    <a:pt x="3022206" y="1688541"/>
                  </a:lnTo>
                  <a:lnTo>
                    <a:pt x="3029420" y="1688541"/>
                  </a:lnTo>
                  <a:lnTo>
                    <a:pt x="3035935" y="1675841"/>
                  </a:lnTo>
                  <a:lnTo>
                    <a:pt x="3050235" y="1675841"/>
                  </a:lnTo>
                  <a:lnTo>
                    <a:pt x="3057817" y="1663141"/>
                  </a:lnTo>
                  <a:lnTo>
                    <a:pt x="3218154" y="1663141"/>
                  </a:lnTo>
                  <a:lnTo>
                    <a:pt x="3251035" y="1675841"/>
                  </a:lnTo>
                  <a:lnTo>
                    <a:pt x="3260737" y="1675841"/>
                  </a:lnTo>
                  <a:lnTo>
                    <a:pt x="3261855" y="1688541"/>
                  </a:lnTo>
                  <a:lnTo>
                    <a:pt x="3261855" y="1650314"/>
                  </a:lnTo>
                  <a:lnTo>
                    <a:pt x="3257245" y="1637741"/>
                  </a:lnTo>
                  <a:lnTo>
                    <a:pt x="3252533" y="1637741"/>
                  </a:lnTo>
                  <a:lnTo>
                    <a:pt x="3234969" y="1612341"/>
                  </a:lnTo>
                  <a:lnTo>
                    <a:pt x="3218802" y="1599641"/>
                  </a:lnTo>
                  <a:lnTo>
                    <a:pt x="3203460" y="1574241"/>
                  </a:lnTo>
                  <a:lnTo>
                    <a:pt x="3188398" y="1548841"/>
                  </a:lnTo>
                  <a:lnTo>
                    <a:pt x="3184334" y="1548841"/>
                  </a:lnTo>
                  <a:lnTo>
                    <a:pt x="3181261" y="1536141"/>
                  </a:lnTo>
                  <a:lnTo>
                    <a:pt x="3177324" y="1536141"/>
                  </a:lnTo>
                  <a:lnTo>
                    <a:pt x="3171240" y="1523441"/>
                  </a:lnTo>
                  <a:lnTo>
                    <a:pt x="3166732" y="1510741"/>
                  </a:lnTo>
                  <a:lnTo>
                    <a:pt x="3163468" y="1498041"/>
                  </a:lnTo>
                  <a:lnTo>
                    <a:pt x="3161119" y="1472641"/>
                  </a:lnTo>
                  <a:lnTo>
                    <a:pt x="3160915" y="1472641"/>
                  </a:lnTo>
                  <a:lnTo>
                    <a:pt x="3163024" y="1459941"/>
                  </a:lnTo>
                  <a:lnTo>
                    <a:pt x="3167380" y="1459941"/>
                  </a:lnTo>
                  <a:lnTo>
                    <a:pt x="3173920" y="1447241"/>
                  </a:lnTo>
                  <a:lnTo>
                    <a:pt x="3177679" y="1447241"/>
                  </a:lnTo>
                  <a:lnTo>
                    <a:pt x="3198634" y="1459941"/>
                  </a:lnTo>
                  <a:lnTo>
                    <a:pt x="3215411" y="1472641"/>
                  </a:lnTo>
                  <a:lnTo>
                    <a:pt x="3229470" y="1498041"/>
                  </a:lnTo>
                  <a:lnTo>
                    <a:pt x="3242272" y="1510741"/>
                  </a:lnTo>
                  <a:lnTo>
                    <a:pt x="3257296" y="1536141"/>
                  </a:lnTo>
                  <a:lnTo>
                    <a:pt x="3270351" y="1561541"/>
                  </a:lnTo>
                  <a:lnTo>
                    <a:pt x="3281832" y="1599641"/>
                  </a:lnTo>
                  <a:lnTo>
                    <a:pt x="3292157" y="1625041"/>
                  </a:lnTo>
                  <a:lnTo>
                    <a:pt x="3294634" y="1625041"/>
                  </a:lnTo>
                  <a:lnTo>
                    <a:pt x="3295866" y="1637741"/>
                  </a:lnTo>
                  <a:lnTo>
                    <a:pt x="3298215" y="1650441"/>
                  </a:lnTo>
                  <a:lnTo>
                    <a:pt x="3298215" y="1584921"/>
                  </a:lnTo>
                  <a:lnTo>
                    <a:pt x="3295091" y="1574241"/>
                  </a:lnTo>
                  <a:lnTo>
                    <a:pt x="3276269" y="1536141"/>
                  </a:lnTo>
                  <a:lnTo>
                    <a:pt x="3252673" y="1498041"/>
                  </a:lnTo>
                  <a:lnTo>
                    <a:pt x="3223501" y="1459941"/>
                  </a:lnTo>
                  <a:lnTo>
                    <a:pt x="3215843" y="1459941"/>
                  </a:lnTo>
                  <a:lnTo>
                    <a:pt x="3207702" y="1447241"/>
                  </a:lnTo>
                  <a:lnTo>
                    <a:pt x="3198711" y="1447241"/>
                  </a:lnTo>
                  <a:lnTo>
                    <a:pt x="3188474" y="1434541"/>
                  </a:lnTo>
                  <a:lnTo>
                    <a:pt x="3170390" y="1434541"/>
                  </a:lnTo>
                  <a:lnTo>
                    <a:pt x="3158731" y="1447241"/>
                  </a:lnTo>
                  <a:lnTo>
                    <a:pt x="3150362" y="1459941"/>
                  </a:lnTo>
                  <a:lnTo>
                    <a:pt x="3145929" y="1472641"/>
                  </a:lnTo>
                  <a:lnTo>
                    <a:pt x="3146158" y="1485341"/>
                  </a:lnTo>
                  <a:lnTo>
                    <a:pt x="3150616" y="1510741"/>
                  </a:lnTo>
                  <a:lnTo>
                    <a:pt x="3156978" y="1523441"/>
                  </a:lnTo>
                  <a:lnTo>
                    <a:pt x="3165792" y="1548841"/>
                  </a:lnTo>
                  <a:lnTo>
                    <a:pt x="3177641" y="1574241"/>
                  </a:lnTo>
                  <a:lnTo>
                    <a:pt x="3190570" y="1586941"/>
                  </a:lnTo>
                  <a:lnTo>
                    <a:pt x="3205238" y="1612341"/>
                  </a:lnTo>
                  <a:lnTo>
                    <a:pt x="3221532" y="1637741"/>
                  </a:lnTo>
                  <a:lnTo>
                    <a:pt x="3239351" y="1650441"/>
                  </a:lnTo>
                  <a:lnTo>
                    <a:pt x="3236506" y="1663141"/>
                  </a:lnTo>
                  <a:lnTo>
                    <a:pt x="3234258" y="1650441"/>
                  </a:lnTo>
                  <a:lnTo>
                    <a:pt x="3198634" y="1650441"/>
                  </a:lnTo>
                  <a:lnTo>
                    <a:pt x="3164776" y="1637741"/>
                  </a:lnTo>
                  <a:lnTo>
                    <a:pt x="3066148" y="1637741"/>
                  </a:lnTo>
                  <a:lnTo>
                    <a:pt x="3048889" y="1650441"/>
                  </a:lnTo>
                  <a:lnTo>
                    <a:pt x="3032544" y="1650441"/>
                  </a:lnTo>
                  <a:lnTo>
                    <a:pt x="3017024" y="1663141"/>
                  </a:lnTo>
                  <a:lnTo>
                    <a:pt x="3006102" y="1675841"/>
                  </a:lnTo>
                  <a:lnTo>
                    <a:pt x="3002089" y="1701241"/>
                  </a:lnTo>
                  <a:lnTo>
                    <a:pt x="3005594" y="1713941"/>
                  </a:lnTo>
                  <a:lnTo>
                    <a:pt x="3017266" y="1726641"/>
                  </a:lnTo>
                  <a:lnTo>
                    <a:pt x="3025546" y="1739341"/>
                  </a:lnTo>
                  <a:lnTo>
                    <a:pt x="3033992" y="1739341"/>
                  </a:lnTo>
                  <a:lnTo>
                    <a:pt x="3042894" y="1752041"/>
                  </a:lnTo>
                  <a:lnTo>
                    <a:pt x="3074670" y="1752041"/>
                  </a:lnTo>
                  <a:lnTo>
                    <a:pt x="3097161" y="1764741"/>
                  </a:lnTo>
                  <a:lnTo>
                    <a:pt x="3142729" y="1764741"/>
                  </a:lnTo>
                  <a:lnTo>
                    <a:pt x="3156750" y="1752041"/>
                  </a:lnTo>
                  <a:lnTo>
                    <a:pt x="3170809" y="1752041"/>
                  </a:lnTo>
                  <a:lnTo>
                    <a:pt x="3163316" y="1764741"/>
                  </a:lnTo>
                  <a:lnTo>
                    <a:pt x="3150273" y="1764741"/>
                  </a:lnTo>
                  <a:lnTo>
                    <a:pt x="3144304" y="1777441"/>
                  </a:lnTo>
                  <a:lnTo>
                    <a:pt x="3138386" y="1777441"/>
                  </a:lnTo>
                  <a:lnTo>
                    <a:pt x="3113214" y="1802841"/>
                  </a:lnTo>
                  <a:lnTo>
                    <a:pt x="3089287" y="1815541"/>
                  </a:lnTo>
                  <a:lnTo>
                    <a:pt x="3067748" y="1840941"/>
                  </a:lnTo>
                  <a:lnTo>
                    <a:pt x="3049752" y="1866341"/>
                  </a:lnTo>
                  <a:lnTo>
                    <a:pt x="3045345" y="1866341"/>
                  </a:lnTo>
                  <a:lnTo>
                    <a:pt x="3045701" y="1879041"/>
                  </a:lnTo>
                  <a:lnTo>
                    <a:pt x="3040646" y="1879041"/>
                  </a:lnTo>
                  <a:lnTo>
                    <a:pt x="3037205" y="1891741"/>
                  </a:lnTo>
                  <a:lnTo>
                    <a:pt x="3034881" y="1891741"/>
                  </a:lnTo>
                  <a:lnTo>
                    <a:pt x="3033179" y="1904466"/>
                  </a:lnTo>
                  <a:lnTo>
                    <a:pt x="3032722" y="1917141"/>
                  </a:lnTo>
                  <a:lnTo>
                    <a:pt x="3035465" y="1929841"/>
                  </a:lnTo>
                  <a:lnTo>
                    <a:pt x="3041269" y="1929841"/>
                  </a:lnTo>
                  <a:lnTo>
                    <a:pt x="3050019" y="1942541"/>
                  </a:lnTo>
                  <a:lnTo>
                    <a:pt x="3098965" y="1942541"/>
                  </a:lnTo>
                  <a:lnTo>
                    <a:pt x="3108490" y="1929841"/>
                  </a:lnTo>
                  <a:lnTo>
                    <a:pt x="3126308" y="1929841"/>
                  </a:lnTo>
                  <a:lnTo>
                    <a:pt x="3134893" y="1917141"/>
                  </a:lnTo>
                  <a:lnTo>
                    <a:pt x="3156826" y="1904466"/>
                  </a:lnTo>
                  <a:lnTo>
                    <a:pt x="3198418" y="1879041"/>
                  </a:lnTo>
                  <a:lnTo>
                    <a:pt x="3220288" y="1853641"/>
                  </a:lnTo>
                  <a:lnTo>
                    <a:pt x="3210572" y="1879041"/>
                  </a:lnTo>
                  <a:lnTo>
                    <a:pt x="3210255" y="1879041"/>
                  </a:lnTo>
                  <a:lnTo>
                    <a:pt x="3209658" y="1891741"/>
                  </a:lnTo>
                  <a:lnTo>
                    <a:pt x="3206165" y="1891741"/>
                  </a:lnTo>
                  <a:lnTo>
                    <a:pt x="3201403" y="1907349"/>
                  </a:lnTo>
                  <a:lnTo>
                    <a:pt x="3198164" y="1917141"/>
                  </a:lnTo>
                  <a:lnTo>
                    <a:pt x="3195358" y="1929841"/>
                  </a:lnTo>
                  <a:lnTo>
                    <a:pt x="3193465" y="1942541"/>
                  </a:lnTo>
                  <a:lnTo>
                    <a:pt x="3192056" y="1942541"/>
                  </a:lnTo>
                  <a:lnTo>
                    <a:pt x="3186836" y="1967941"/>
                  </a:lnTo>
                  <a:lnTo>
                    <a:pt x="3184499" y="1993341"/>
                  </a:lnTo>
                  <a:lnTo>
                    <a:pt x="3184448" y="2006041"/>
                  </a:lnTo>
                  <a:lnTo>
                    <a:pt x="3186074" y="2031441"/>
                  </a:lnTo>
                  <a:lnTo>
                    <a:pt x="3187763" y="2044141"/>
                  </a:lnTo>
                  <a:lnTo>
                    <a:pt x="3190760" y="2056841"/>
                  </a:lnTo>
                  <a:lnTo>
                    <a:pt x="3195904" y="2069541"/>
                  </a:lnTo>
                  <a:lnTo>
                    <a:pt x="3204019" y="2082241"/>
                  </a:lnTo>
                  <a:lnTo>
                    <a:pt x="3208756" y="2082241"/>
                  </a:lnTo>
                  <a:lnTo>
                    <a:pt x="3203892" y="2107641"/>
                  </a:lnTo>
                  <a:lnTo>
                    <a:pt x="3201187" y="2120341"/>
                  </a:lnTo>
                  <a:lnTo>
                    <a:pt x="3199447" y="2120341"/>
                  </a:lnTo>
                  <a:lnTo>
                    <a:pt x="3199244" y="2133041"/>
                  </a:lnTo>
                  <a:lnTo>
                    <a:pt x="3197250" y="2145741"/>
                  </a:lnTo>
                  <a:lnTo>
                    <a:pt x="3195980" y="2158441"/>
                  </a:lnTo>
                  <a:lnTo>
                    <a:pt x="3195383" y="2158441"/>
                  </a:lnTo>
                  <a:lnTo>
                    <a:pt x="3195434" y="2171141"/>
                  </a:lnTo>
                  <a:lnTo>
                    <a:pt x="3194431" y="2171141"/>
                  </a:lnTo>
                  <a:lnTo>
                    <a:pt x="3191091" y="2183841"/>
                  </a:lnTo>
                  <a:lnTo>
                    <a:pt x="3188690" y="2196541"/>
                  </a:lnTo>
                  <a:lnTo>
                    <a:pt x="3184829" y="2221941"/>
                  </a:lnTo>
                  <a:lnTo>
                    <a:pt x="3180296" y="2221941"/>
                  </a:lnTo>
                  <a:lnTo>
                    <a:pt x="3179572" y="2234641"/>
                  </a:lnTo>
                  <a:lnTo>
                    <a:pt x="3177590" y="2234641"/>
                  </a:lnTo>
                  <a:lnTo>
                    <a:pt x="3159683" y="2247341"/>
                  </a:lnTo>
                  <a:lnTo>
                    <a:pt x="3142234" y="2247341"/>
                  </a:lnTo>
                  <a:lnTo>
                    <a:pt x="3125292" y="2260041"/>
                  </a:lnTo>
                  <a:lnTo>
                    <a:pt x="3108909" y="2260041"/>
                  </a:lnTo>
                  <a:lnTo>
                    <a:pt x="3101187" y="2272741"/>
                  </a:lnTo>
                  <a:lnTo>
                    <a:pt x="3094799" y="2272741"/>
                  </a:lnTo>
                  <a:lnTo>
                    <a:pt x="3090519" y="2285441"/>
                  </a:lnTo>
                  <a:lnTo>
                    <a:pt x="3089110" y="2298141"/>
                  </a:lnTo>
                  <a:lnTo>
                    <a:pt x="3090951" y="2298141"/>
                  </a:lnTo>
                  <a:lnTo>
                    <a:pt x="3095472" y="2310841"/>
                  </a:lnTo>
                  <a:lnTo>
                    <a:pt x="3102038" y="2323541"/>
                  </a:lnTo>
                  <a:lnTo>
                    <a:pt x="3116656" y="2323541"/>
                  </a:lnTo>
                  <a:lnTo>
                    <a:pt x="3123501" y="2336241"/>
                  </a:lnTo>
                  <a:lnTo>
                    <a:pt x="3146780" y="2336241"/>
                  </a:lnTo>
                  <a:lnTo>
                    <a:pt x="3144139" y="2348941"/>
                  </a:lnTo>
                  <a:lnTo>
                    <a:pt x="3140456" y="2361641"/>
                  </a:lnTo>
                  <a:lnTo>
                    <a:pt x="3136862" y="2361641"/>
                  </a:lnTo>
                  <a:lnTo>
                    <a:pt x="3134525" y="2374341"/>
                  </a:lnTo>
                  <a:lnTo>
                    <a:pt x="3125012" y="2387041"/>
                  </a:lnTo>
                  <a:lnTo>
                    <a:pt x="3116148" y="2412441"/>
                  </a:lnTo>
                  <a:lnTo>
                    <a:pt x="3107588" y="2425141"/>
                  </a:lnTo>
                  <a:lnTo>
                    <a:pt x="3098952" y="2450541"/>
                  </a:lnTo>
                  <a:lnTo>
                    <a:pt x="3093224" y="2450541"/>
                  </a:lnTo>
                  <a:lnTo>
                    <a:pt x="3093656" y="2463241"/>
                  </a:lnTo>
                  <a:lnTo>
                    <a:pt x="3085223" y="2463241"/>
                  </a:lnTo>
                  <a:lnTo>
                    <a:pt x="3084880" y="2450541"/>
                  </a:lnTo>
                  <a:lnTo>
                    <a:pt x="3084512" y="2450541"/>
                  </a:lnTo>
                  <a:lnTo>
                    <a:pt x="3083433" y="2437841"/>
                  </a:lnTo>
                  <a:lnTo>
                    <a:pt x="3080956" y="2425141"/>
                  </a:lnTo>
                  <a:lnTo>
                    <a:pt x="3075267" y="2412441"/>
                  </a:lnTo>
                  <a:lnTo>
                    <a:pt x="3067837" y="2399741"/>
                  </a:lnTo>
                  <a:lnTo>
                    <a:pt x="3064916" y="2399741"/>
                  </a:lnTo>
                  <a:lnTo>
                    <a:pt x="3064916" y="2450541"/>
                  </a:lnTo>
                  <a:lnTo>
                    <a:pt x="3061258" y="2488641"/>
                  </a:lnTo>
                  <a:lnTo>
                    <a:pt x="3053257" y="2501341"/>
                  </a:lnTo>
                  <a:lnTo>
                    <a:pt x="3041840" y="2526741"/>
                  </a:lnTo>
                  <a:lnTo>
                    <a:pt x="3036239" y="2539441"/>
                  </a:lnTo>
                  <a:lnTo>
                    <a:pt x="3030804" y="2552141"/>
                  </a:lnTo>
                  <a:lnTo>
                    <a:pt x="3024708" y="2564841"/>
                  </a:lnTo>
                  <a:lnTo>
                    <a:pt x="3017126" y="2577541"/>
                  </a:lnTo>
                  <a:lnTo>
                    <a:pt x="3011881" y="2577541"/>
                  </a:lnTo>
                  <a:lnTo>
                    <a:pt x="3011449" y="2564841"/>
                  </a:lnTo>
                  <a:lnTo>
                    <a:pt x="3006090" y="2539441"/>
                  </a:lnTo>
                  <a:lnTo>
                    <a:pt x="3001391" y="2514041"/>
                  </a:lnTo>
                  <a:lnTo>
                    <a:pt x="3000883" y="2509812"/>
                  </a:lnTo>
                  <a:lnTo>
                    <a:pt x="3000883" y="2590241"/>
                  </a:lnTo>
                  <a:lnTo>
                    <a:pt x="3000349" y="2590241"/>
                  </a:lnTo>
                  <a:lnTo>
                    <a:pt x="2995003" y="2602941"/>
                  </a:lnTo>
                  <a:lnTo>
                    <a:pt x="2990304" y="2590241"/>
                  </a:lnTo>
                  <a:lnTo>
                    <a:pt x="2980588" y="2590241"/>
                  </a:lnTo>
                  <a:lnTo>
                    <a:pt x="2976168" y="2577541"/>
                  </a:lnTo>
                  <a:lnTo>
                    <a:pt x="2965742" y="2577541"/>
                  </a:lnTo>
                  <a:lnTo>
                    <a:pt x="2960611" y="2564841"/>
                  </a:lnTo>
                  <a:lnTo>
                    <a:pt x="2948635" y="2552141"/>
                  </a:lnTo>
                  <a:lnTo>
                    <a:pt x="2937573" y="2539441"/>
                  </a:lnTo>
                  <a:lnTo>
                    <a:pt x="2927273" y="2526741"/>
                  </a:lnTo>
                  <a:lnTo>
                    <a:pt x="2917621" y="2514041"/>
                  </a:lnTo>
                  <a:lnTo>
                    <a:pt x="2917113" y="2514041"/>
                  </a:lnTo>
                  <a:lnTo>
                    <a:pt x="2914396" y="2501341"/>
                  </a:lnTo>
                  <a:lnTo>
                    <a:pt x="2910954" y="2488641"/>
                  </a:lnTo>
                  <a:lnTo>
                    <a:pt x="2907906" y="2475941"/>
                  </a:lnTo>
                  <a:lnTo>
                    <a:pt x="2906344" y="2463241"/>
                  </a:lnTo>
                  <a:lnTo>
                    <a:pt x="2908643" y="2450541"/>
                  </a:lnTo>
                  <a:lnTo>
                    <a:pt x="2931045" y="2450541"/>
                  </a:lnTo>
                  <a:lnTo>
                    <a:pt x="2936989" y="2463241"/>
                  </a:lnTo>
                  <a:lnTo>
                    <a:pt x="2957309" y="2463241"/>
                  </a:lnTo>
                  <a:lnTo>
                    <a:pt x="2958744" y="2450541"/>
                  </a:lnTo>
                  <a:lnTo>
                    <a:pt x="2956776" y="2437841"/>
                  </a:lnTo>
                  <a:lnTo>
                    <a:pt x="2954337" y="2437841"/>
                  </a:lnTo>
                  <a:lnTo>
                    <a:pt x="2951772" y="2425141"/>
                  </a:lnTo>
                  <a:lnTo>
                    <a:pt x="2945307" y="2412441"/>
                  </a:lnTo>
                  <a:lnTo>
                    <a:pt x="2936849" y="2387041"/>
                  </a:lnTo>
                  <a:lnTo>
                    <a:pt x="2930931" y="2348941"/>
                  </a:lnTo>
                  <a:lnTo>
                    <a:pt x="2927858" y="2323541"/>
                  </a:lnTo>
                  <a:lnTo>
                    <a:pt x="2927921" y="2285441"/>
                  </a:lnTo>
                  <a:lnTo>
                    <a:pt x="2931223" y="2260041"/>
                  </a:lnTo>
                  <a:lnTo>
                    <a:pt x="2937992" y="2234641"/>
                  </a:lnTo>
                  <a:lnTo>
                    <a:pt x="2948330" y="2196541"/>
                  </a:lnTo>
                  <a:lnTo>
                    <a:pt x="2962287" y="2171141"/>
                  </a:lnTo>
                  <a:lnTo>
                    <a:pt x="2974022" y="2171141"/>
                  </a:lnTo>
                  <a:lnTo>
                    <a:pt x="2972181" y="2183841"/>
                  </a:lnTo>
                  <a:lnTo>
                    <a:pt x="2969666" y="2209241"/>
                  </a:lnTo>
                  <a:lnTo>
                    <a:pt x="2967520" y="2234641"/>
                  </a:lnTo>
                  <a:lnTo>
                    <a:pt x="2966809" y="2260041"/>
                  </a:lnTo>
                  <a:lnTo>
                    <a:pt x="2966885" y="2374341"/>
                  </a:lnTo>
                  <a:lnTo>
                    <a:pt x="2967139" y="2387041"/>
                  </a:lnTo>
                  <a:lnTo>
                    <a:pt x="2967710" y="2399741"/>
                  </a:lnTo>
                  <a:lnTo>
                    <a:pt x="2968637" y="2412441"/>
                  </a:lnTo>
                  <a:lnTo>
                    <a:pt x="2970111" y="2412441"/>
                  </a:lnTo>
                  <a:lnTo>
                    <a:pt x="2972295" y="2425141"/>
                  </a:lnTo>
                  <a:lnTo>
                    <a:pt x="2972866" y="2437841"/>
                  </a:lnTo>
                  <a:lnTo>
                    <a:pt x="2974048" y="2437841"/>
                  </a:lnTo>
                  <a:lnTo>
                    <a:pt x="2977540" y="2475941"/>
                  </a:lnTo>
                  <a:lnTo>
                    <a:pt x="2982772" y="2514041"/>
                  </a:lnTo>
                  <a:lnTo>
                    <a:pt x="2990354" y="2552141"/>
                  </a:lnTo>
                  <a:lnTo>
                    <a:pt x="3000883" y="2590241"/>
                  </a:lnTo>
                  <a:lnTo>
                    <a:pt x="3000883" y="2509812"/>
                  </a:lnTo>
                  <a:lnTo>
                    <a:pt x="2996819" y="2475941"/>
                  </a:lnTo>
                  <a:lnTo>
                    <a:pt x="2992450" y="2450541"/>
                  </a:lnTo>
                  <a:lnTo>
                    <a:pt x="2991281" y="2450541"/>
                  </a:lnTo>
                  <a:lnTo>
                    <a:pt x="2989948" y="2437841"/>
                  </a:lnTo>
                  <a:lnTo>
                    <a:pt x="2988462" y="2425141"/>
                  </a:lnTo>
                  <a:lnTo>
                    <a:pt x="2987802" y="2412441"/>
                  </a:lnTo>
                  <a:lnTo>
                    <a:pt x="2986113" y="2399741"/>
                  </a:lnTo>
                  <a:lnTo>
                    <a:pt x="2984652" y="2374341"/>
                  </a:lnTo>
                  <a:lnTo>
                    <a:pt x="2984754" y="2323541"/>
                  </a:lnTo>
                  <a:lnTo>
                    <a:pt x="2984817" y="2310841"/>
                  </a:lnTo>
                  <a:lnTo>
                    <a:pt x="2984970" y="2298141"/>
                  </a:lnTo>
                  <a:lnTo>
                    <a:pt x="2985020" y="2285441"/>
                  </a:lnTo>
                  <a:lnTo>
                    <a:pt x="2985986" y="2285441"/>
                  </a:lnTo>
                  <a:lnTo>
                    <a:pt x="2986824" y="2272741"/>
                  </a:lnTo>
                  <a:lnTo>
                    <a:pt x="2988322" y="2272741"/>
                  </a:lnTo>
                  <a:lnTo>
                    <a:pt x="2994812" y="2285441"/>
                  </a:lnTo>
                  <a:lnTo>
                    <a:pt x="3000337" y="2285441"/>
                  </a:lnTo>
                  <a:lnTo>
                    <a:pt x="3005048" y="2272741"/>
                  </a:lnTo>
                  <a:lnTo>
                    <a:pt x="3008960" y="2272741"/>
                  </a:lnTo>
                  <a:lnTo>
                    <a:pt x="3011944" y="2260041"/>
                  </a:lnTo>
                  <a:lnTo>
                    <a:pt x="3015170" y="2260041"/>
                  </a:lnTo>
                  <a:lnTo>
                    <a:pt x="3018942" y="2247341"/>
                  </a:lnTo>
                  <a:lnTo>
                    <a:pt x="3028873" y="2247341"/>
                  </a:lnTo>
                  <a:lnTo>
                    <a:pt x="3034474" y="2234641"/>
                  </a:lnTo>
                  <a:lnTo>
                    <a:pt x="3041561" y="2247341"/>
                  </a:lnTo>
                  <a:lnTo>
                    <a:pt x="3043821" y="2247341"/>
                  </a:lnTo>
                  <a:lnTo>
                    <a:pt x="3048279" y="2272741"/>
                  </a:lnTo>
                  <a:lnTo>
                    <a:pt x="3049244" y="2285441"/>
                  </a:lnTo>
                  <a:lnTo>
                    <a:pt x="3047466" y="2310841"/>
                  </a:lnTo>
                  <a:lnTo>
                    <a:pt x="3043631" y="2323541"/>
                  </a:lnTo>
                  <a:lnTo>
                    <a:pt x="3039732" y="2336241"/>
                  </a:lnTo>
                  <a:lnTo>
                    <a:pt x="3035312" y="2361641"/>
                  </a:lnTo>
                  <a:lnTo>
                    <a:pt x="3030347" y="2374341"/>
                  </a:lnTo>
                  <a:lnTo>
                    <a:pt x="3024784" y="2387041"/>
                  </a:lnTo>
                  <a:lnTo>
                    <a:pt x="3024378" y="2387041"/>
                  </a:lnTo>
                  <a:lnTo>
                    <a:pt x="3018053" y="2399741"/>
                  </a:lnTo>
                  <a:lnTo>
                    <a:pt x="3015107" y="2399741"/>
                  </a:lnTo>
                  <a:lnTo>
                    <a:pt x="3012414" y="2412441"/>
                  </a:lnTo>
                  <a:lnTo>
                    <a:pt x="3010789" y="2425141"/>
                  </a:lnTo>
                  <a:lnTo>
                    <a:pt x="3063290" y="2425141"/>
                  </a:lnTo>
                  <a:lnTo>
                    <a:pt x="3064916" y="2450541"/>
                  </a:lnTo>
                  <a:lnTo>
                    <a:pt x="3064916" y="2399741"/>
                  </a:lnTo>
                  <a:lnTo>
                    <a:pt x="3042412" y="2399741"/>
                  </a:lnTo>
                  <a:lnTo>
                    <a:pt x="3043783" y="2387041"/>
                  </a:lnTo>
                  <a:lnTo>
                    <a:pt x="3044494" y="2387041"/>
                  </a:lnTo>
                  <a:lnTo>
                    <a:pt x="3046641" y="2374341"/>
                  </a:lnTo>
                  <a:lnTo>
                    <a:pt x="3053080" y="2361641"/>
                  </a:lnTo>
                  <a:lnTo>
                    <a:pt x="3058376" y="2348941"/>
                  </a:lnTo>
                  <a:lnTo>
                    <a:pt x="3062452" y="2323541"/>
                  </a:lnTo>
                  <a:lnTo>
                    <a:pt x="3065246" y="2310841"/>
                  </a:lnTo>
                  <a:lnTo>
                    <a:pt x="3067278" y="2285441"/>
                  </a:lnTo>
                  <a:lnTo>
                    <a:pt x="3068180" y="2272741"/>
                  </a:lnTo>
                  <a:lnTo>
                    <a:pt x="3066275" y="2260041"/>
                  </a:lnTo>
                  <a:lnTo>
                    <a:pt x="3059887" y="2234641"/>
                  </a:lnTo>
                  <a:lnTo>
                    <a:pt x="3049930" y="2221941"/>
                  </a:lnTo>
                  <a:lnTo>
                    <a:pt x="3010217" y="2221941"/>
                  </a:lnTo>
                  <a:lnTo>
                    <a:pt x="3009887" y="2209241"/>
                  </a:lnTo>
                  <a:lnTo>
                    <a:pt x="3009938" y="2196541"/>
                  </a:lnTo>
                  <a:lnTo>
                    <a:pt x="3009277" y="2196541"/>
                  </a:lnTo>
                  <a:lnTo>
                    <a:pt x="3007779" y="2183841"/>
                  </a:lnTo>
                  <a:lnTo>
                    <a:pt x="3005378" y="2171141"/>
                  </a:lnTo>
                  <a:lnTo>
                    <a:pt x="3002000" y="2158441"/>
                  </a:lnTo>
                  <a:lnTo>
                    <a:pt x="2993225" y="2145741"/>
                  </a:lnTo>
                  <a:lnTo>
                    <a:pt x="2969145" y="2145741"/>
                  </a:lnTo>
                  <a:lnTo>
                    <a:pt x="2956788" y="2158441"/>
                  </a:lnTo>
                  <a:lnTo>
                    <a:pt x="2942806" y="2171141"/>
                  </a:lnTo>
                  <a:lnTo>
                    <a:pt x="2931960" y="2196541"/>
                  </a:lnTo>
                  <a:lnTo>
                    <a:pt x="2923730" y="2209241"/>
                  </a:lnTo>
                  <a:lnTo>
                    <a:pt x="2917545" y="2234641"/>
                  </a:lnTo>
                  <a:lnTo>
                    <a:pt x="2910649" y="2285441"/>
                  </a:lnTo>
                  <a:lnTo>
                    <a:pt x="2910725" y="2298141"/>
                  </a:lnTo>
                  <a:lnTo>
                    <a:pt x="2910789" y="2310841"/>
                  </a:lnTo>
                  <a:lnTo>
                    <a:pt x="2910852" y="2323541"/>
                  </a:lnTo>
                  <a:lnTo>
                    <a:pt x="2917075" y="2374341"/>
                  </a:lnTo>
                  <a:lnTo>
                    <a:pt x="2928188" y="2412441"/>
                  </a:lnTo>
                  <a:lnTo>
                    <a:pt x="2927959" y="2425141"/>
                  </a:lnTo>
                  <a:lnTo>
                    <a:pt x="2931757" y="2425141"/>
                  </a:lnTo>
                  <a:lnTo>
                    <a:pt x="2927642" y="2437841"/>
                  </a:lnTo>
                  <a:lnTo>
                    <a:pt x="2923209" y="2425141"/>
                  </a:lnTo>
                  <a:lnTo>
                    <a:pt x="2896908" y="2425141"/>
                  </a:lnTo>
                  <a:lnTo>
                    <a:pt x="2890126" y="2437841"/>
                  </a:lnTo>
                  <a:lnTo>
                    <a:pt x="2886443" y="2450541"/>
                  </a:lnTo>
                  <a:lnTo>
                    <a:pt x="2885719" y="2463241"/>
                  </a:lnTo>
                  <a:lnTo>
                    <a:pt x="2887624" y="2488641"/>
                  </a:lnTo>
                  <a:lnTo>
                    <a:pt x="2892044" y="2501341"/>
                  </a:lnTo>
                  <a:lnTo>
                    <a:pt x="2898838" y="2514041"/>
                  </a:lnTo>
                  <a:lnTo>
                    <a:pt x="2908871" y="2539441"/>
                  </a:lnTo>
                  <a:lnTo>
                    <a:pt x="2921508" y="2552141"/>
                  </a:lnTo>
                  <a:lnTo>
                    <a:pt x="2937141" y="2577541"/>
                  </a:lnTo>
                  <a:lnTo>
                    <a:pt x="2956153" y="2590241"/>
                  </a:lnTo>
                  <a:lnTo>
                    <a:pt x="2958731" y="2590241"/>
                  </a:lnTo>
                  <a:lnTo>
                    <a:pt x="2959938" y="2602941"/>
                  </a:lnTo>
                  <a:lnTo>
                    <a:pt x="2976994" y="2602941"/>
                  </a:lnTo>
                  <a:lnTo>
                    <a:pt x="2980067" y="2615641"/>
                  </a:lnTo>
                  <a:lnTo>
                    <a:pt x="2976372" y="2615641"/>
                  </a:lnTo>
                  <a:lnTo>
                    <a:pt x="2972524" y="2628341"/>
                  </a:lnTo>
                  <a:lnTo>
                    <a:pt x="2955150" y="2641041"/>
                  </a:lnTo>
                  <a:lnTo>
                    <a:pt x="2915272" y="2691841"/>
                  </a:lnTo>
                  <a:lnTo>
                    <a:pt x="2909417" y="2691841"/>
                  </a:lnTo>
                  <a:lnTo>
                    <a:pt x="2904096" y="2704541"/>
                  </a:lnTo>
                  <a:lnTo>
                    <a:pt x="2901962" y="2704541"/>
                  </a:lnTo>
                  <a:lnTo>
                    <a:pt x="2906509" y="2717241"/>
                  </a:lnTo>
                  <a:lnTo>
                    <a:pt x="2910382" y="2717241"/>
                  </a:lnTo>
                  <a:lnTo>
                    <a:pt x="2913773" y="2704541"/>
                  </a:lnTo>
                  <a:lnTo>
                    <a:pt x="2928645" y="2704541"/>
                  </a:lnTo>
                  <a:lnTo>
                    <a:pt x="2935567" y="2691841"/>
                  </a:lnTo>
                  <a:lnTo>
                    <a:pt x="2945803" y="2691841"/>
                  </a:lnTo>
                  <a:lnTo>
                    <a:pt x="2948063" y="2679141"/>
                  </a:lnTo>
                  <a:lnTo>
                    <a:pt x="2955125" y="2679141"/>
                  </a:lnTo>
                  <a:lnTo>
                    <a:pt x="2965412" y="2717241"/>
                  </a:lnTo>
                  <a:lnTo>
                    <a:pt x="2980474" y="2729941"/>
                  </a:lnTo>
                  <a:lnTo>
                    <a:pt x="2999321" y="2755341"/>
                  </a:lnTo>
                  <a:lnTo>
                    <a:pt x="3020949" y="2780741"/>
                  </a:lnTo>
                  <a:lnTo>
                    <a:pt x="3038271" y="2780741"/>
                  </a:lnTo>
                  <a:lnTo>
                    <a:pt x="3050692" y="2793441"/>
                  </a:lnTo>
                  <a:lnTo>
                    <a:pt x="3060484" y="2793441"/>
                  </a:lnTo>
                  <a:lnTo>
                    <a:pt x="3068612" y="2780741"/>
                  </a:lnTo>
                  <a:lnTo>
                    <a:pt x="3076041" y="2768041"/>
                  </a:lnTo>
                  <a:lnTo>
                    <a:pt x="3088335" y="2768041"/>
                  </a:lnTo>
                  <a:lnTo>
                    <a:pt x="3093783" y="2780741"/>
                  </a:lnTo>
                  <a:lnTo>
                    <a:pt x="3099765" y="2780741"/>
                  </a:lnTo>
                  <a:lnTo>
                    <a:pt x="3106178" y="2793441"/>
                  </a:lnTo>
                  <a:lnTo>
                    <a:pt x="3112960" y="2793441"/>
                  </a:lnTo>
                  <a:lnTo>
                    <a:pt x="3127489" y="2818841"/>
                  </a:lnTo>
                  <a:lnTo>
                    <a:pt x="3144151" y="2831541"/>
                  </a:lnTo>
                  <a:lnTo>
                    <a:pt x="3162287" y="2831541"/>
                  </a:lnTo>
                  <a:lnTo>
                    <a:pt x="3181185" y="2844241"/>
                  </a:lnTo>
                  <a:lnTo>
                    <a:pt x="3198076" y="2856941"/>
                  </a:lnTo>
                  <a:lnTo>
                    <a:pt x="3266287" y="2856941"/>
                  </a:lnTo>
                  <a:lnTo>
                    <a:pt x="3275215" y="2844241"/>
                  </a:lnTo>
                  <a:lnTo>
                    <a:pt x="3279965" y="2831541"/>
                  </a:lnTo>
                  <a:lnTo>
                    <a:pt x="3280956" y="2818841"/>
                  </a:lnTo>
                  <a:lnTo>
                    <a:pt x="3280791" y="2806141"/>
                  </a:lnTo>
                  <a:lnTo>
                    <a:pt x="3275749" y="2793441"/>
                  </a:lnTo>
                  <a:lnTo>
                    <a:pt x="3270275" y="2780741"/>
                  </a:lnTo>
                  <a:lnTo>
                    <a:pt x="3319043" y="2780741"/>
                  </a:lnTo>
                  <a:lnTo>
                    <a:pt x="3332937" y="2793441"/>
                  </a:lnTo>
                  <a:lnTo>
                    <a:pt x="3353574" y="2793441"/>
                  </a:lnTo>
                  <a:lnTo>
                    <a:pt x="3360204" y="2780741"/>
                  </a:lnTo>
                  <a:lnTo>
                    <a:pt x="3407841" y="2780741"/>
                  </a:lnTo>
                  <a:lnTo>
                    <a:pt x="3420834" y="2768041"/>
                  </a:lnTo>
                  <a:lnTo>
                    <a:pt x="3431133" y="2755341"/>
                  </a:lnTo>
                  <a:lnTo>
                    <a:pt x="3436035" y="2742641"/>
                  </a:lnTo>
                  <a:lnTo>
                    <a:pt x="3431298" y="2729941"/>
                  </a:lnTo>
                  <a:lnTo>
                    <a:pt x="3427831" y="2729941"/>
                  </a:lnTo>
                  <a:lnTo>
                    <a:pt x="3427780" y="2717241"/>
                  </a:lnTo>
                  <a:lnTo>
                    <a:pt x="3420630" y="2717241"/>
                  </a:lnTo>
                  <a:lnTo>
                    <a:pt x="3416681" y="2709837"/>
                  </a:lnTo>
                  <a:lnTo>
                    <a:pt x="3416681" y="2729941"/>
                  </a:lnTo>
                  <a:lnTo>
                    <a:pt x="3352977" y="2729941"/>
                  </a:lnTo>
                  <a:lnTo>
                    <a:pt x="3352977" y="2755341"/>
                  </a:lnTo>
                  <a:lnTo>
                    <a:pt x="3294646" y="2755341"/>
                  </a:lnTo>
                  <a:lnTo>
                    <a:pt x="3266960" y="2742641"/>
                  </a:lnTo>
                  <a:lnTo>
                    <a:pt x="3211233" y="2742641"/>
                  </a:lnTo>
                  <a:lnTo>
                    <a:pt x="3210483" y="2755341"/>
                  </a:lnTo>
                  <a:lnTo>
                    <a:pt x="3213570" y="2768041"/>
                  </a:lnTo>
                  <a:lnTo>
                    <a:pt x="3224707" y="2768041"/>
                  </a:lnTo>
                  <a:lnTo>
                    <a:pt x="3232785" y="2780741"/>
                  </a:lnTo>
                  <a:lnTo>
                    <a:pt x="3240595" y="2780741"/>
                  </a:lnTo>
                  <a:lnTo>
                    <a:pt x="3247644" y="2793441"/>
                  </a:lnTo>
                  <a:lnTo>
                    <a:pt x="3253092" y="2793441"/>
                  </a:lnTo>
                  <a:lnTo>
                    <a:pt x="3257804" y="2806141"/>
                  </a:lnTo>
                  <a:lnTo>
                    <a:pt x="3261309" y="2818841"/>
                  </a:lnTo>
                  <a:lnTo>
                    <a:pt x="3263277" y="2818841"/>
                  </a:lnTo>
                  <a:lnTo>
                    <a:pt x="3262134" y="2831541"/>
                  </a:lnTo>
                  <a:lnTo>
                    <a:pt x="3256305" y="2831541"/>
                  </a:lnTo>
                  <a:lnTo>
                    <a:pt x="3241510" y="2844241"/>
                  </a:lnTo>
                  <a:lnTo>
                    <a:pt x="3211296" y="2844241"/>
                  </a:lnTo>
                  <a:lnTo>
                    <a:pt x="3196044" y="2831541"/>
                  </a:lnTo>
                  <a:lnTo>
                    <a:pt x="3181375" y="2831541"/>
                  </a:lnTo>
                  <a:lnTo>
                    <a:pt x="3151009" y="2806141"/>
                  </a:lnTo>
                  <a:lnTo>
                    <a:pt x="3136785" y="2793441"/>
                  </a:lnTo>
                  <a:lnTo>
                    <a:pt x="3130969" y="2793441"/>
                  </a:lnTo>
                  <a:lnTo>
                    <a:pt x="3126054" y="2780741"/>
                  </a:lnTo>
                  <a:lnTo>
                    <a:pt x="3120491" y="2780741"/>
                  </a:lnTo>
                  <a:lnTo>
                    <a:pt x="3114598" y="2768041"/>
                  </a:lnTo>
                  <a:lnTo>
                    <a:pt x="3109036" y="2755341"/>
                  </a:lnTo>
                  <a:lnTo>
                    <a:pt x="3103080" y="2755341"/>
                  </a:lnTo>
                  <a:lnTo>
                    <a:pt x="3096285" y="2742641"/>
                  </a:lnTo>
                  <a:lnTo>
                    <a:pt x="3095802" y="2742641"/>
                  </a:lnTo>
                  <a:lnTo>
                    <a:pt x="3083026" y="2717241"/>
                  </a:lnTo>
                  <a:lnTo>
                    <a:pt x="3074136" y="2704541"/>
                  </a:lnTo>
                  <a:lnTo>
                    <a:pt x="3055137" y="2704541"/>
                  </a:lnTo>
                  <a:lnTo>
                    <a:pt x="3052635" y="2717241"/>
                  </a:lnTo>
                  <a:lnTo>
                    <a:pt x="3051632" y="2717241"/>
                  </a:lnTo>
                  <a:lnTo>
                    <a:pt x="3051987" y="2729941"/>
                  </a:lnTo>
                  <a:lnTo>
                    <a:pt x="3053702" y="2742641"/>
                  </a:lnTo>
                  <a:lnTo>
                    <a:pt x="3055810" y="2742641"/>
                  </a:lnTo>
                  <a:lnTo>
                    <a:pt x="3056217" y="2755341"/>
                  </a:lnTo>
                  <a:lnTo>
                    <a:pt x="3029254" y="2755341"/>
                  </a:lnTo>
                  <a:lnTo>
                    <a:pt x="3013278" y="2729941"/>
                  </a:lnTo>
                  <a:lnTo>
                    <a:pt x="2999003" y="2717241"/>
                  </a:lnTo>
                  <a:lnTo>
                    <a:pt x="2986900" y="2704541"/>
                  </a:lnTo>
                  <a:lnTo>
                    <a:pt x="2977451" y="2679141"/>
                  </a:lnTo>
                  <a:lnTo>
                    <a:pt x="3020911" y="2679141"/>
                  </a:lnTo>
                  <a:lnTo>
                    <a:pt x="3038741" y="2691841"/>
                  </a:lnTo>
                  <a:lnTo>
                    <a:pt x="3085655" y="2691841"/>
                  </a:lnTo>
                  <a:lnTo>
                    <a:pt x="3108553" y="2704541"/>
                  </a:lnTo>
                  <a:lnTo>
                    <a:pt x="3131477" y="2704541"/>
                  </a:lnTo>
                  <a:lnTo>
                    <a:pt x="3154451" y="2717241"/>
                  </a:lnTo>
                  <a:lnTo>
                    <a:pt x="3177578" y="2717241"/>
                  </a:lnTo>
                  <a:lnTo>
                    <a:pt x="3218497" y="2729941"/>
                  </a:lnTo>
                  <a:lnTo>
                    <a:pt x="3259391" y="2729941"/>
                  </a:lnTo>
                  <a:lnTo>
                    <a:pt x="3275215" y="2742641"/>
                  </a:lnTo>
                  <a:lnTo>
                    <a:pt x="3340176" y="2742641"/>
                  </a:lnTo>
                  <a:lnTo>
                    <a:pt x="3352977" y="2755341"/>
                  </a:lnTo>
                  <a:lnTo>
                    <a:pt x="3352977" y="2729941"/>
                  </a:lnTo>
                  <a:lnTo>
                    <a:pt x="3327438" y="2729941"/>
                  </a:lnTo>
                  <a:lnTo>
                    <a:pt x="3308781" y="2717241"/>
                  </a:lnTo>
                  <a:lnTo>
                    <a:pt x="3274187" y="2717241"/>
                  </a:lnTo>
                  <a:lnTo>
                    <a:pt x="3254133" y="2704541"/>
                  </a:lnTo>
                  <a:lnTo>
                    <a:pt x="3186773" y="2704541"/>
                  </a:lnTo>
                  <a:lnTo>
                    <a:pt x="3166326" y="2691841"/>
                  </a:lnTo>
                  <a:lnTo>
                    <a:pt x="3125546" y="2691841"/>
                  </a:lnTo>
                  <a:lnTo>
                    <a:pt x="3073425" y="2679141"/>
                  </a:lnTo>
                  <a:lnTo>
                    <a:pt x="3047225" y="2666441"/>
                  </a:lnTo>
                  <a:lnTo>
                    <a:pt x="2996717" y="2666441"/>
                  </a:lnTo>
                  <a:lnTo>
                    <a:pt x="2996171" y="2653741"/>
                  </a:lnTo>
                  <a:lnTo>
                    <a:pt x="3022562" y="2653741"/>
                  </a:lnTo>
                  <a:lnTo>
                    <a:pt x="3031312" y="2641041"/>
                  </a:lnTo>
                  <a:lnTo>
                    <a:pt x="3093478" y="2641041"/>
                  </a:lnTo>
                  <a:lnTo>
                    <a:pt x="3123704" y="2628341"/>
                  </a:lnTo>
                  <a:lnTo>
                    <a:pt x="3169920" y="2628341"/>
                  </a:lnTo>
                  <a:lnTo>
                    <a:pt x="3185668" y="2641041"/>
                  </a:lnTo>
                  <a:lnTo>
                    <a:pt x="3230029" y="2641041"/>
                  </a:lnTo>
                  <a:lnTo>
                    <a:pt x="3230080" y="2653741"/>
                  </a:lnTo>
                  <a:lnTo>
                    <a:pt x="3223361" y="2666441"/>
                  </a:lnTo>
                  <a:lnTo>
                    <a:pt x="3207867" y="2666441"/>
                  </a:lnTo>
                  <a:lnTo>
                    <a:pt x="3198647" y="2679141"/>
                  </a:lnTo>
                  <a:lnTo>
                    <a:pt x="3194761" y="2679141"/>
                  </a:lnTo>
                  <a:lnTo>
                    <a:pt x="3190252" y="2691841"/>
                  </a:lnTo>
                  <a:lnTo>
                    <a:pt x="3218053" y="2691841"/>
                  </a:lnTo>
                  <a:lnTo>
                    <a:pt x="3257054" y="2679141"/>
                  </a:lnTo>
                  <a:lnTo>
                    <a:pt x="3334550" y="2679141"/>
                  </a:lnTo>
                  <a:lnTo>
                    <a:pt x="3373031" y="2691841"/>
                  </a:lnTo>
                  <a:lnTo>
                    <a:pt x="3385769" y="2704541"/>
                  </a:lnTo>
                  <a:lnTo>
                    <a:pt x="3397313" y="2704541"/>
                  </a:lnTo>
                  <a:lnTo>
                    <a:pt x="3407600" y="2717241"/>
                  </a:lnTo>
                  <a:lnTo>
                    <a:pt x="3416681" y="2729941"/>
                  </a:lnTo>
                  <a:lnTo>
                    <a:pt x="3416681" y="2709837"/>
                  </a:lnTo>
                  <a:lnTo>
                    <a:pt x="3413861" y="2704541"/>
                  </a:lnTo>
                  <a:lnTo>
                    <a:pt x="3405987" y="2691841"/>
                  </a:lnTo>
                  <a:lnTo>
                    <a:pt x="3397135" y="2691841"/>
                  </a:lnTo>
                  <a:lnTo>
                    <a:pt x="3387483" y="2679141"/>
                  </a:lnTo>
                  <a:lnTo>
                    <a:pt x="3368675" y="2679141"/>
                  </a:lnTo>
                  <a:lnTo>
                    <a:pt x="3349434" y="2666441"/>
                  </a:lnTo>
                  <a:lnTo>
                    <a:pt x="3252559" y="2666441"/>
                  </a:lnTo>
                  <a:lnTo>
                    <a:pt x="3253625" y="2653741"/>
                  </a:lnTo>
                  <a:lnTo>
                    <a:pt x="3253168" y="2641041"/>
                  </a:lnTo>
                  <a:lnTo>
                    <a:pt x="3249714" y="2641041"/>
                  </a:lnTo>
                  <a:lnTo>
                    <a:pt x="3243554" y="2628341"/>
                  </a:lnTo>
                  <a:lnTo>
                    <a:pt x="3234944" y="2628341"/>
                  </a:lnTo>
                  <a:lnTo>
                    <a:pt x="3223260" y="2615641"/>
                  </a:lnTo>
                  <a:lnTo>
                    <a:pt x="3197745" y="2615641"/>
                  </a:lnTo>
                  <a:lnTo>
                    <a:pt x="3184601" y="2602941"/>
                  </a:lnTo>
                  <a:lnTo>
                    <a:pt x="3115233" y="2602941"/>
                  </a:lnTo>
                  <a:lnTo>
                    <a:pt x="3092145" y="2615641"/>
                  </a:lnTo>
                  <a:lnTo>
                    <a:pt x="3024784" y="2615641"/>
                  </a:lnTo>
                  <a:lnTo>
                    <a:pt x="3019234" y="2628341"/>
                  </a:lnTo>
                  <a:lnTo>
                    <a:pt x="3011817" y="2628341"/>
                  </a:lnTo>
                  <a:lnTo>
                    <a:pt x="3013799" y="2615641"/>
                  </a:lnTo>
                  <a:lnTo>
                    <a:pt x="3021660" y="2615641"/>
                  </a:lnTo>
                  <a:lnTo>
                    <a:pt x="3024086" y="2602941"/>
                  </a:lnTo>
                  <a:lnTo>
                    <a:pt x="3033560" y="2590241"/>
                  </a:lnTo>
                  <a:lnTo>
                    <a:pt x="3041510" y="2590241"/>
                  </a:lnTo>
                  <a:lnTo>
                    <a:pt x="3048927" y="2577541"/>
                  </a:lnTo>
                  <a:lnTo>
                    <a:pt x="3056750" y="2564841"/>
                  </a:lnTo>
                  <a:lnTo>
                    <a:pt x="3076943" y="2539441"/>
                  </a:lnTo>
                  <a:lnTo>
                    <a:pt x="3094583" y="2514041"/>
                  </a:lnTo>
                  <a:lnTo>
                    <a:pt x="3110217" y="2488641"/>
                  </a:lnTo>
                  <a:lnTo>
                    <a:pt x="3119628" y="2463241"/>
                  </a:lnTo>
                  <a:lnTo>
                    <a:pt x="3124327" y="2450541"/>
                  </a:lnTo>
                  <a:lnTo>
                    <a:pt x="3132798" y="2437841"/>
                  </a:lnTo>
                  <a:lnTo>
                    <a:pt x="3143377" y="2425141"/>
                  </a:lnTo>
                  <a:lnTo>
                    <a:pt x="3155569" y="2412441"/>
                  </a:lnTo>
                  <a:lnTo>
                    <a:pt x="3168878" y="2412441"/>
                  </a:lnTo>
                  <a:lnTo>
                    <a:pt x="3202317" y="2387041"/>
                  </a:lnTo>
                  <a:lnTo>
                    <a:pt x="3218865" y="2374341"/>
                  </a:lnTo>
                  <a:lnTo>
                    <a:pt x="3234817" y="2361641"/>
                  </a:lnTo>
                  <a:lnTo>
                    <a:pt x="3253409" y="2361641"/>
                  </a:lnTo>
                  <a:lnTo>
                    <a:pt x="3234613" y="2387041"/>
                  </a:lnTo>
                  <a:lnTo>
                    <a:pt x="3226943" y="2399741"/>
                  </a:lnTo>
                  <a:lnTo>
                    <a:pt x="3219818" y="2412441"/>
                  </a:lnTo>
                  <a:lnTo>
                    <a:pt x="3213100" y="2412441"/>
                  </a:lnTo>
                  <a:lnTo>
                    <a:pt x="3206635" y="2425141"/>
                  </a:lnTo>
                  <a:lnTo>
                    <a:pt x="3192094" y="2437841"/>
                  </a:lnTo>
                  <a:lnTo>
                    <a:pt x="3179368" y="2463241"/>
                  </a:lnTo>
                  <a:lnTo>
                    <a:pt x="3169094" y="2488641"/>
                  </a:lnTo>
                  <a:lnTo>
                    <a:pt x="3161919" y="2514041"/>
                  </a:lnTo>
                  <a:lnTo>
                    <a:pt x="3161169" y="2526741"/>
                  </a:lnTo>
                  <a:lnTo>
                    <a:pt x="3166326" y="2539441"/>
                  </a:lnTo>
                  <a:lnTo>
                    <a:pt x="3176778" y="2552141"/>
                  </a:lnTo>
                  <a:lnTo>
                    <a:pt x="3191941" y="2564841"/>
                  </a:lnTo>
                  <a:lnTo>
                    <a:pt x="3212261" y="2564841"/>
                  </a:lnTo>
                  <a:lnTo>
                    <a:pt x="3245980" y="2539441"/>
                  </a:lnTo>
                  <a:lnTo>
                    <a:pt x="3282162" y="2501341"/>
                  </a:lnTo>
                  <a:lnTo>
                    <a:pt x="3308959" y="2450541"/>
                  </a:lnTo>
                  <a:lnTo>
                    <a:pt x="3318052" y="2437841"/>
                  </a:lnTo>
                  <a:lnTo>
                    <a:pt x="3325850" y="2412441"/>
                  </a:lnTo>
                  <a:lnTo>
                    <a:pt x="3331591" y="2399741"/>
                  </a:lnTo>
                  <a:lnTo>
                    <a:pt x="3336074" y="2387041"/>
                  </a:lnTo>
                  <a:lnTo>
                    <a:pt x="3339401" y="2387041"/>
                  </a:lnTo>
                  <a:lnTo>
                    <a:pt x="3343186" y="2374341"/>
                  </a:lnTo>
                  <a:lnTo>
                    <a:pt x="3349040" y="2361641"/>
                  </a:lnTo>
                  <a:lnTo>
                    <a:pt x="3349040" y="2412441"/>
                  </a:lnTo>
                  <a:lnTo>
                    <a:pt x="3348748" y="2437841"/>
                  </a:lnTo>
                  <a:lnTo>
                    <a:pt x="3350399" y="2463241"/>
                  </a:lnTo>
                  <a:lnTo>
                    <a:pt x="3353485" y="2488641"/>
                  </a:lnTo>
                  <a:lnTo>
                    <a:pt x="3357435" y="2514041"/>
                  </a:lnTo>
                  <a:lnTo>
                    <a:pt x="3362439" y="2539441"/>
                  </a:lnTo>
                  <a:lnTo>
                    <a:pt x="3369767" y="2552141"/>
                  </a:lnTo>
                  <a:lnTo>
                    <a:pt x="3379520" y="2577541"/>
                  </a:lnTo>
                  <a:lnTo>
                    <a:pt x="3391801" y="2590241"/>
                  </a:lnTo>
                  <a:lnTo>
                    <a:pt x="3404882" y="2602941"/>
                  </a:lnTo>
                  <a:lnTo>
                    <a:pt x="3419043" y="2615641"/>
                  </a:lnTo>
                  <a:lnTo>
                    <a:pt x="3432441" y="2602941"/>
                  </a:lnTo>
                  <a:lnTo>
                    <a:pt x="3443262" y="2590241"/>
                  </a:lnTo>
                  <a:lnTo>
                    <a:pt x="3453930" y="2564841"/>
                  </a:lnTo>
                  <a:lnTo>
                    <a:pt x="3458502" y="2526741"/>
                  </a:lnTo>
                  <a:lnTo>
                    <a:pt x="3457854" y="2501341"/>
                  </a:lnTo>
                  <a:lnTo>
                    <a:pt x="3452838" y="2475941"/>
                  </a:lnTo>
                  <a:lnTo>
                    <a:pt x="3449320" y="2450541"/>
                  </a:lnTo>
                  <a:lnTo>
                    <a:pt x="3442970" y="2425141"/>
                  </a:lnTo>
                  <a:lnTo>
                    <a:pt x="3438220" y="2411196"/>
                  </a:lnTo>
                  <a:lnTo>
                    <a:pt x="3438220" y="2526741"/>
                  </a:lnTo>
                  <a:lnTo>
                    <a:pt x="3437229" y="2539441"/>
                  </a:lnTo>
                  <a:lnTo>
                    <a:pt x="3434156" y="2552141"/>
                  </a:lnTo>
                  <a:lnTo>
                    <a:pt x="3429368" y="2577541"/>
                  </a:lnTo>
                  <a:lnTo>
                    <a:pt x="3426930" y="2577541"/>
                  </a:lnTo>
                  <a:lnTo>
                    <a:pt x="3423526" y="2590241"/>
                  </a:lnTo>
                  <a:lnTo>
                    <a:pt x="3406127" y="2590241"/>
                  </a:lnTo>
                  <a:lnTo>
                    <a:pt x="3401403" y="2577541"/>
                  </a:lnTo>
                  <a:lnTo>
                    <a:pt x="3397085" y="2577541"/>
                  </a:lnTo>
                  <a:lnTo>
                    <a:pt x="3386747" y="2552141"/>
                  </a:lnTo>
                  <a:lnTo>
                    <a:pt x="3379190" y="2539441"/>
                  </a:lnTo>
                  <a:lnTo>
                    <a:pt x="3373958" y="2514041"/>
                  </a:lnTo>
                  <a:lnTo>
                    <a:pt x="3370567" y="2488641"/>
                  </a:lnTo>
                  <a:lnTo>
                    <a:pt x="3369399" y="2475941"/>
                  </a:lnTo>
                  <a:lnTo>
                    <a:pt x="3368421" y="2463241"/>
                  </a:lnTo>
                  <a:lnTo>
                    <a:pt x="3367494" y="2450541"/>
                  </a:lnTo>
                  <a:lnTo>
                    <a:pt x="3366554" y="2450541"/>
                  </a:lnTo>
                  <a:lnTo>
                    <a:pt x="3366554" y="2361641"/>
                  </a:lnTo>
                  <a:lnTo>
                    <a:pt x="3371088" y="2374341"/>
                  </a:lnTo>
                  <a:lnTo>
                    <a:pt x="3373856" y="2387041"/>
                  </a:lnTo>
                  <a:lnTo>
                    <a:pt x="3376777" y="2399741"/>
                  </a:lnTo>
                  <a:lnTo>
                    <a:pt x="3381756" y="2412441"/>
                  </a:lnTo>
                  <a:lnTo>
                    <a:pt x="3381832" y="2399741"/>
                  </a:lnTo>
                  <a:lnTo>
                    <a:pt x="3381921" y="2387041"/>
                  </a:lnTo>
                  <a:lnTo>
                    <a:pt x="3379482" y="2374341"/>
                  </a:lnTo>
                  <a:lnTo>
                    <a:pt x="3376333" y="2348941"/>
                  </a:lnTo>
                  <a:lnTo>
                    <a:pt x="3374301" y="2310841"/>
                  </a:lnTo>
                  <a:lnTo>
                    <a:pt x="3381933" y="2323541"/>
                  </a:lnTo>
                  <a:lnTo>
                    <a:pt x="3386607" y="2336241"/>
                  </a:lnTo>
                  <a:lnTo>
                    <a:pt x="3390392" y="2336241"/>
                  </a:lnTo>
                  <a:lnTo>
                    <a:pt x="3395345" y="2348941"/>
                  </a:lnTo>
                  <a:lnTo>
                    <a:pt x="3405327" y="2374341"/>
                  </a:lnTo>
                  <a:lnTo>
                    <a:pt x="3410242" y="2387041"/>
                  </a:lnTo>
                  <a:lnTo>
                    <a:pt x="3414979" y="2399741"/>
                  </a:lnTo>
                  <a:lnTo>
                    <a:pt x="3421253" y="2425141"/>
                  </a:lnTo>
                  <a:lnTo>
                    <a:pt x="3426663" y="2437841"/>
                  </a:lnTo>
                  <a:lnTo>
                    <a:pt x="3431286" y="2463241"/>
                  </a:lnTo>
                  <a:lnTo>
                    <a:pt x="3435159" y="2475941"/>
                  </a:lnTo>
                  <a:lnTo>
                    <a:pt x="3435121" y="2488641"/>
                  </a:lnTo>
                  <a:lnTo>
                    <a:pt x="3434854" y="2488641"/>
                  </a:lnTo>
                  <a:lnTo>
                    <a:pt x="3435743" y="2501341"/>
                  </a:lnTo>
                  <a:lnTo>
                    <a:pt x="3436772" y="2501341"/>
                  </a:lnTo>
                  <a:lnTo>
                    <a:pt x="3438220" y="2526741"/>
                  </a:lnTo>
                  <a:lnTo>
                    <a:pt x="3438220" y="2411196"/>
                  </a:lnTo>
                  <a:lnTo>
                    <a:pt x="3434321" y="2399741"/>
                  </a:lnTo>
                  <a:lnTo>
                    <a:pt x="3423945" y="2374341"/>
                  </a:lnTo>
                  <a:lnTo>
                    <a:pt x="3424466" y="2374341"/>
                  </a:lnTo>
                  <a:lnTo>
                    <a:pt x="3424212" y="2361641"/>
                  </a:lnTo>
                  <a:lnTo>
                    <a:pt x="3431756" y="2374341"/>
                  </a:lnTo>
                  <a:lnTo>
                    <a:pt x="3439261" y="2374341"/>
                  </a:lnTo>
                  <a:lnTo>
                    <a:pt x="3445357" y="2387041"/>
                  </a:lnTo>
                  <a:lnTo>
                    <a:pt x="3459543" y="2387041"/>
                  </a:lnTo>
                  <a:lnTo>
                    <a:pt x="3460724" y="2399741"/>
                  </a:lnTo>
                  <a:lnTo>
                    <a:pt x="3468954" y="2399741"/>
                  </a:lnTo>
                  <a:lnTo>
                    <a:pt x="3472459" y="2412441"/>
                  </a:lnTo>
                  <a:lnTo>
                    <a:pt x="3480701" y="2412441"/>
                  </a:lnTo>
                  <a:lnTo>
                    <a:pt x="3484880" y="2425141"/>
                  </a:lnTo>
                  <a:lnTo>
                    <a:pt x="3500463" y="2425141"/>
                  </a:lnTo>
                  <a:lnTo>
                    <a:pt x="3510051" y="2437841"/>
                  </a:lnTo>
                  <a:lnTo>
                    <a:pt x="3520262" y="2450541"/>
                  </a:lnTo>
                  <a:lnTo>
                    <a:pt x="3530955" y="2450541"/>
                  </a:lnTo>
                  <a:lnTo>
                    <a:pt x="3533152" y="2463241"/>
                  </a:lnTo>
                  <a:lnTo>
                    <a:pt x="3555911" y="2463241"/>
                  </a:lnTo>
                  <a:lnTo>
                    <a:pt x="3557486" y="2475941"/>
                  </a:lnTo>
                  <a:lnTo>
                    <a:pt x="3577501" y="2475941"/>
                  </a:lnTo>
                  <a:lnTo>
                    <a:pt x="3584232" y="2488641"/>
                  </a:lnTo>
                  <a:lnTo>
                    <a:pt x="3614128" y="2488641"/>
                  </a:lnTo>
                  <a:lnTo>
                    <a:pt x="3625304" y="2475941"/>
                  </a:lnTo>
                  <a:lnTo>
                    <a:pt x="3631628" y="2463241"/>
                  </a:lnTo>
                  <a:lnTo>
                    <a:pt x="3631615" y="2450541"/>
                  </a:lnTo>
                  <a:lnTo>
                    <a:pt x="3623297" y="2425141"/>
                  </a:lnTo>
                  <a:lnTo>
                    <a:pt x="3613569" y="2406104"/>
                  </a:lnTo>
                  <a:lnTo>
                    <a:pt x="3613569" y="2450541"/>
                  </a:lnTo>
                  <a:lnTo>
                    <a:pt x="3609467" y="2463241"/>
                  </a:lnTo>
                  <a:lnTo>
                    <a:pt x="3559772" y="2463241"/>
                  </a:lnTo>
                  <a:lnTo>
                    <a:pt x="3558730" y="2450541"/>
                  </a:lnTo>
                  <a:lnTo>
                    <a:pt x="3541458" y="2450541"/>
                  </a:lnTo>
                  <a:lnTo>
                    <a:pt x="3540150" y="2437841"/>
                  </a:lnTo>
                  <a:lnTo>
                    <a:pt x="3530308" y="2437841"/>
                  </a:lnTo>
                  <a:lnTo>
                    <a:pt x="3521646" y="2425141"/>
                  </a:lnTo>
                  <a:lnTo>
                    <a:pt x="3512743" y="2425141"/>
                  </a:lnTo>
                  <a:lnTo>
                    <a:pt x="3503612" y="2412441"/>
                  </a:lnTo>
                  <a:lnTo>
                    <a:pt x="3494214" y="2412441"/>
                  </a:lnTo>
                  <a:lnTo>
                    <a:pt x="3491141" y="2399741"/>
                  </a:lnTo>
                  <a:lnTo>
                    <a:pt x="3480803" y="2399741"/>
                  </a:lnTo>
                  <a:lnTo>
                    <a:pt x="3473094" y="2387041"/>
                  </a:lnTo>
                  <a:lnTo>
                    <a:pt x="3467011" y="2387041"/>
                  </a:lnTo>
                  <a:lnTo>
                    <a:pt x="3457829" y="2374341"/>
                  </a:lnTo>
                  <a:lnTo>
                    <a:pt x="3449104" y="2374341"/>
                  </a:lnTo>
                  <a:lnTo>
                    <a:pt x="3447808" y="2361641"/>
                  </a:lnTo>
                  <a:lnTo>
                    <a:pt x="3463239" y="2361641"/>
                  </a:lnTo>
                  <a:lnTo>
                    <a:pt x="3469970" y="2374341"/>
                  </a:lnTo>
                  <a:lnTo>
                    <a:pt x="3488448" y="2374341"/>
                  </a:lnTo>
                  <a:lnTo>
                    <a:pt x="3489274" y="2361641"/>
                  </a:lnTo>
                  <a:lnTo>
                    <a:pt x="3485350" y="2361641"/>
                  </a:lnTo>
                  <a:lnTo>
                    <a:pt x="3479101" y="2348941"/>
                  </a:lnTo>
                  <a:lnTo>
                    <a:pt x="3465588" y="2348941"/>
                  </a:lnTo>
                  <a:lnTo>
                    <a:pt x="3464382" y="2336241"/>
                  </a:lnTo>
                  <a:lnTo>
                    <a:pt x="3474339" y="2336241"/>
                  </a:lnTo>
                  <a:lnTo>
                    <a:pt x="3495294" y="2348941"/>
                  </a:lnTo>
                  <a:lnTo>
                    <a:pt x="3515474" y="2361641"/>
                  </a:lnTo>
                  <a:lnTo>
                    <a:pt x="3534994" y="2361641"/>
                  </a:lnTo>
                  <a:lnTo>
                    <a:pt x="3553993" y="2374341"/>
                  </a:lnTo>
                  <a:lnTo>
                    <a:pt x="3559467" y="2387041"/>
                  </a:lnTo>
                  <a:lnTo>
                    <a:pt x="3577145" y="2399741"/>
                  </a:lnTo>
                  <a:lnTo>
                    <a:pt x="3584676" y="2399741"/>
                  </a:lnTo>
                  <a:lnTo>
                    <a:pt x="3589464" y="2412441"/>
                  </a:lnTo>
                  <a:lnTo>
                    <a:pt x="3594328" y="2412441"/>
                  </a:lnTo>
                  <a:lnTo>
                    <a:pt x="3598938" y="2425141"/>
                  </a:lnTo>
                  <a:lnTo>
                    <a:pt x="3603002" y="2425141"/>
                  </a:lnTo>
                  <a:lnTo>
                    <a:pt x="3608044" y="2437841"/>
                  </a:lnTo>
                  <a:lnTo>
                    <a:pt x="3612324" y="2450541"/>
                  </a:lnTo>
                  <a:lnTo>
                    <a:pt x="3613569" y="2450541"/>
                  </a:lnTo>
                  <a:lnTo>
                    <a:pt x="3613569" y="2406104"/>
                  </a:lnTo>
                  <a:lnTo>
                    <a:pt x="3610318" y="2399741"/>
                  </a:lnTo>
                  <a:lnTo>
                    <a:pt x="3593604" y="2387041"/>
                  </a:lnTo>
                  <a:lnTo>
                    <a:pt x="3554311" y="2361641"/>
                  </a:lnTo>
                  <a:lnTo>
                    <a:pt x="3532708" y="2336241"/>
                  </a:lnTo>
                  <a:lnTo>
                    <a:pt x="3509721" y="2323541"/>
                  </a:lnTo>
                  <a:lnTo>
                    <a:pt x="3485819" y="2323541"/>
                  </a:lnTo>
                  <a:lnTo>
                    <a:pt x="3492817" y="2310841"/>
                  </a:lnTo>
                  <a:lnTo>
                    <a:pt x="3565144" y="2310841"/>
                  </a:lnTo>
                  <a:lnTo>
                    <a:pt x="3585400" y="2298141"/>
                  </a:lnTo>
                  <a:lnTo>
                    <a:pt x="3605250" y="2298141"/>
                  </a:lnTo>
                  <a:lnTo>
                    <a:pt x="3624440" y="2285441"/>
                  </a:lnTo>
                  <a:lnTo>
                    <a:pt x="3645547" y="2272741"/>
                  </a:lnTo>
                  <a:lnTo>
                    <a:pt x="3664381" y="2260041"/>
                  </a:lnTo>
                  <a:lnTo>
                    <a:pt x="3681234" y="2247341"/>
                  </a:lnTo>
                  <a:lnTo>
                    <a:pt x="3696385" y="2234641"/>
                  </a:lnTo>
                  <a:lnTo>
                    <a:pt x="3703663" y="2221941"/>
                  </a:lnTo>
                  <a:lnTo>
                    <a:pt x="3704056" y="2196541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9365" y="3107625"/>
              <a:ext cx="78955" cy="920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05395" y="2870745"/>
              <a:ext cx="1170940" cy="608965"/>
            </a:xfrm>
            <a:custGeom>
              <a:avLst/>
              <a:gdLst/>
              <a:ahLst/>
              <a:cxnLst/>
              <a:rect l="l" t="t" r="r" b="b"/>
              <a:pathLst>
                <a:path w="1170940" h="608964">
                  <a:moveTo>
                    <a:pt x="208864" y="274320"/>
                  </a:moveTo>
                  <a:lnTo>
                    <a:pt x="204978" y="223520"/>
                  </a:lnTo>
                  <a:lnTo>
                    <a:pt x="197612" y="191770"/>
                  </a:lnTo>
                  <a:lnTo>
                    <a:pt x="193090" y="181610"/>
                  </a:lnTo>
                  <a:lnTo>
                    <a:pt x="188836" y="165100"/>
                  </a:lnTo>
                  <a:lnTo>
                    <a:pt x="185839" y="157391"/>
                  </a:lnTo>
                  <a:lnTo>
                    <a:pt x="185839" y="290830"/>
                  </a:lnTo>
                  <a:lnTo>
                    <a:pt x="180086" y="337820"/>
                  </a:lnTo>
                  <a:lnTo>
                    <a:pt x="167767" y="386080"/>
                  </a:lnTo>
                  <a:lnTo>
                    <a:pt x="160845" y="381000"/>
                  </a:lnTo>
                  <a:lnTo>
                    <a:pt x="160159" y="375920"/>
                  </a:lnTo>
                  <a:lnTo>
                    <a:pt x="157911" y="359410"/>
                  </a:lnTo>
                  <a:lnTo>
                    <a:pt x="154101" y="337820"/>
                  </a:lnTo>
                  <a:lnTo>
                    <a:pt x="148069" y="309880"/>
                  </a:lnTo>
                  <a:lnTo>
                    <a:pt x="143687" y="289560"/>
                  </a:lnTo>
                  <a:lnTo>
                    <a:pt x="142354" y="283210"/>
                  </a:lnTo>
                  <a:lnTo>
                    <a:pt x="144983" y="276860"/>
                  </a:lnTo>
                  <a:lnTo>
                    <a:pt x="151130" y="259080"/>
                  </a:lnTo>
                  <a:lnTo>
                    <a:pt x="153060" y="252730"/>
                  </a:lnTo>
                  <a:lnTo>
                    <a:pt x="156540" y="241300"/>
                  </a:lnTo>
                  <a:lnTo>
                    <a:pt x="161378" y="224790"/>
                  </a:lnTo>
                  <a:lnTo>
                    <a:pt x="165760" y="207010"/>
                  </a:lnTo>
                  <a:lnTo>
                    <a:pt x="166598" y="203200"/>
                  </a:lnTo>
                  <a:lnTo>
                    <a:pt x="168262" y="199390"/>
                  </a:lnTo>
                  <a:lnTo>
                    <a:pt x="171030" y="191770"/>
                  </a:lnTo>
                  <a:lnTo>
                    <a:pt x="183375" y="242570"/>
                  </a:lnTo>
                  <a:lnTo>
                    <a:pt x="185775" y="289560"/>
                  </a:lnTo>
                  <a:lnTo>
                    <a:pt x="185839" y="290830"/>
                  </a:lnTo>
                  <a:lnTo>
                    <a:pt x="185839" y="157391"/>
                  </a:lnTo>
                  <a:lnTo>
                    <a:pt x="182918" y="149860"/>
                  </a:lnTo>
                  <a:lnTo>
                    <a:pt x="175717" y="135890"/>
                  </a:lnTo>
                  <a:lnTo>
                    <a:pt x="167601" y="121920"/>
                  </a:lnTo>
                  <a:lnTo>
                    <a:pt x="164465" y="116840"/>
                  </a:lnTo>
                  <a:lnTo>
                    <a:pt x="163982" y="116039"/>
                  </a:lnTo>
                  <a:lnTo>
                    <a:pt x="163982" y="170180"/>
                  </a:lnTo>
                  <a:lnTo>
                    <a:pt x="155638" y="189230"/>
                  </a:lnTo>
                  <a:lnTo>
                    <a:pt x="148361" y="209550"/>
                  </a:lnTo>
                  <a:lnTo>
                    <a:pt x="141224" y="231140"/>
                  </a:lnTo>
                  <a:lnTo>
                    <a:pt x="138899" y="237490"/>
                  </a:lnTo>
                  <a:lnTo>
                    <a:pt x="138899" y="368300"/>
                  </a:lnTo>
                  <a:lnTo>
                    <a:pt x="96558" y="341630"/>
                  </a:lnTo>
                  <a:lnTo>
                    <a:pt x="62941" y="299720"/>
                  </a:lnTo>
                  <a:lnTo>
                    <a:pt x="67754" y="295910"/>
                  </a:lnTo>
                  <a:lnTo>
                    <a:pt x="71158" y="299720"/>
                  </a:lnTo>
                  <a:lnTo>
                    <a:pt x="74676" y="300990"/>
                  </a:lnTo>
                  <a:lnTo>
                    <a:pt x="108280" y="320040"/>
                  </a:lnTo>
                  <a:lnTo>
                    <a:pt x="119849" y="325120"/>
                  </a:lnTo>
                  <a:lnTo>
                    <a:pt x="126517" y="328930"/>
                  </a:lnTo>
                  <a:lnTo>
                    <a:pt x="131533" y="332740"/>
                  </a:lnTo>
                  <a:lnTo>
                    <a:pt x="134683" y="340360"/>
                  </a:lnTo>
                  <a:lnTo>
                    <a:pt x="136601" y="354330"/>
                  </a:lnTo>
                  <a:lnTo>
                    <a:pt x="138099" y="360680"/>
                  </a:lnTo>
                  <a:lnTo>
                    <a:pt x="138899" y="368300"/>
                  </a:lnTo>
                  <a:lnTo>
                    <a:pt x="138899" y="237490"/>
                  </a:lnTo>
                  <a:lnTo>
                    <a:pt x="133311" y="252730"/>
                  </a:lnTo>
                  <a:lnTo>
                    <a:pt x="128333" y="241503"/>
                  </a:lnTo>
                  <a:lnTo>
                    <a:pt x="128333" y="307340"/>
                  </a:lnTo>
                  <a:lnTo>
                    <a:pt x="120408" y="309880"/>
                  </a:lnTo>
                  <a:lnTo>
                    <a:pt x="115824" y="304800"/>
                  </a:lnTo>
                  <a:lnTo>
                    <a:pt x="110909" y="300990"/>
                  </a:lnTo>
                  <a:lnTo>
                    <a:pt x="100444" y="295910"/>
                  </a:lnTo>
                  <a:lnTo>
                    <a:pt x="97828" y="294640"/>
                  </a:lnTo>
                  <a:lnTo>
                    <a:pt x="84543" y="287020"/>
                  </a:lnTo>
                  <a:lnTo>
                    <a:pt x="70891" y="281940"/>
                  </a:lnTo>
                  <a:lnTo>
                    <a:pt x="56692" y="278130"/>
                  </a:lnTo>
                  <a:lnTo>
                    <a:pt x="48514" y="275590"/>
                  </a:lnTo>
                  <a:lnTo>
                    <a:pt x="30010" y="232410"/>
                  </a:lnTo>
                  <a:lnTo>
                    <a:pt x="21107" y="201930"/>
                  </a:lnTo>
                  <a:lnTo>
                    <a:pt x="21221" y="198120"/>
                  </a:lnTo>
                  <a:lnTo>
                    <a:pt x="21297" y="196850"/>
                  </a:lnTo>
                  <a:lnTo>
                    <a:pt x="21374" y="195580"/>
                  </a:lnTo>
                  <a:lnTo>
                    <a:pt x="21437" y="194310"/>
                  </a:lnTo>
                  <a:lnTo>
                    <a:pt x="21513" y="193040"/>
                  </a:lnTo>
                  <a:lnTo>
                    <a:pt x="21590" y="191770"/>
                  </a:lnTo>
                  <a:lnTo>
                    <a:pt x="23228" y="187960"/>
                  </a:lnTo>
                  <a:lnTo>
                    <a:pt x="37630" y="196850"/>
                  </a:lnTo>
                  <a:lnTo>
                    <a:pt x="44348" y="200660"/>
                  </a:lnTo>
                  <a:lnTo>
                    <a:pt x="51854" y="204470"/>
                  </a:lnTo>
                  <a:lnTo>
                    <a:pt x="53555" y="204470"/>
                  </a:lnTo>
                  <a:lnTo>
                    <a:pt x="96278" y="229870"/>
                  </a:lnTo>
                  <a:lnTo>
                    <a:pt x="104216" y="233680"/>
                  </a:lnTo>
                  <a:lnTo>
                    <a:pt x="109181" y="238760"/>
                  </a:lnTo>
                  <a:lnTo>
                    <a:pt x="112522" y="248920"/>
                  </a:lnTo>
                  <a:lnTo>
                    <a:pt x="117182" y="262890"/>
                  </a:lnTo>
                  <a:lnTo>
                    <a:pt x="121310" y="276860"/>
                  </a:lnTo>
                  <a:lnTo>
                    <a:pt x="124993" y="292100"/>
                  </a:lnTo>
                  <a:lnTo>
                    <a:pt x="128333" y="307340"/>
                  </a:lnTo>
                  <a:lnTo>
                    <a:pt x="128333" y="241503"/>
                  </a:lnTo>
                  <a:lnTo>
                    <a:pt x="113614" y="208280"/>
                  </a:lnTo>
                  <a:lnTo>
                    <a:pt x="110794" y="201930"/>
                  </a:lnTo>
                  <a:lnTo>
                    <a:pt x="110705" y="199390"/>
                  </a:lnTo>
                  <a:lnTo>
                    <a:pt x="110337" y="198120"/>
                  </a:lnTo>
                  <a:lnTo>
                    <a:pt x="108610" y="190500"/>
                  </a:lnTo>
                  <a:lnTo>
                    <a:pt x="106756" y="186690"/>
                  </a:lnTo>
                  <a:lnTo>
                    <a:pt x="108915" y="180340"/>
                  </a:lnTo>
                  <a:lnTo>
                    <a:pt x="111975" y="168910"/>
                  </a:lnTo>
                  <a:lnTo>
                    <a:pt x="112915" y="162560"/>
                  </a:lnTo>
                  <a:lnTo>
                    <a:pt x="113677" y="157480"/>
                  </a:lnTo>
                  <a:lnTo>
                    <a:pt x="114261" y="147320"/>
                  </a:lnTo>
                  <a:lnTo>
                    <a:pt x="114350" y="128270"/>
                  </a:lnTo>
                  <a:lnTo>
                    <a:pt x="114769" y="123190"/>
                  </a:lnTo>
                  <a:lnTo>
                    <a:pt x="114884" y="121920"/>
                  </a:lnTo>
                  <a:lnTo>
                    <a:pt x="114985" y="120650"/>
                  </a:lnTo>
                  <a:lnTo>
                    <a:pt x="116509" y="114300"/>
                  </a:lnTo>
                  <a:lnTo>
                    <a:pt x="119189" y="107950"/>
                  </a:lnTo>
                  <a:lnTo>
                    <a:pt x="119786" y="106680"/>
                  </a:lnTo>
                  <a:lnTo>
                    <a:pt x="120459" y="106680"/>
                  </a:lnTo>
                  <a:lnTo>
                    <a:pt x="121208" y="105410"/>
                  </a:lnTo>
                  <a:lnTo>
                    <a:pt x="128778" y="111760"/>
                  </a:lnTo>
                  <a:lnTo>
                    <a:pt x="134810" y="120650"/>
                  </a:lnTo>
                  <a:lnTo>
                    <a:pt x="140385" y="129540"/>
                  </a:lnTo>
                  <a:lnTo>
                    <a:pt x="146570" y="137160"/>
                  </a:lnTo>
                  <a:lnTo>
                    <a:pt x="149593" y="144780"/>
                  </a:lnTo>
                  <a:lnTo>
                    <a:pt x="151701" y="151130"/>
                  </a:lnTo>
                  <a:lnTo>
                    <a:pt x="156794" y="153670"/>
                  </a:lnTo>
                  <a:lnTo>
                    <a:pt x="156921" y="154940"/>
                  </a:lnTo>
                  <a:lnTo>
                    <a:pt x="157302" y="157480"/>
                  </a:lnTo>
                  <a:lnTo>
                    <a:pt x="158000" y="160020"/>
                  </a:lnTo>
                  <a:lnTo>
                    <a:pt x="159727" y="161290"/>
                  </a:lnTo>
                  <a:lnTo>
                    <a:pt x="160248" y="161290"/>
                  </a:lnTo>
                  <a:lnTo>
                    <a:pt x="160324" y="162560"/>
                  </a:lnTo>
                  <a:lnTo>
                    <a:pt x="160413" y="163830"/>
                  </a:lnTo>
                  <a:lnTo>
                    <a:pt x="160896" y="165100"/>
                  </a:lnTo>
                  <a:lnTo>
                    <a:pt x="162407" y="168910"/>
                  </a:lnTo>
                  <a:lnTo>
                    <a:pt x="163055" y="168910"/>
                  </a:lnTo>
                  <a:lnTo>
                    <a:pt x="163982" y="170180"/>
                  </a:lnTo>
                  <a:lnTo>
                    <a:pt x="163982" y="116039"/>
                  </a:lnTo>
                  <a:lnTo>
                    <a:pt x="157645" y="105410"/>
                  </a:lnTo>
                  <a:lnTo>
                    <a:pt x="155371" y="101600"/>
                  </a:lnTo>
                  <a:lnTo>
                    <a:pt x="144132" y="88900"/>
                  </a:lnTo>
                  <a:lnTo>
                    <a:pt x="131356" y="76200"/>
                  </a:lnTo>
                  <a:lnTo>
                    <a:pt x="117703" y="66040"/>
                  </a:lnTo>
                  <a:lnTo>
                    <a:pt x="111937" y="60960"/>
                  </a:lnTo>
                  <a:lnTo>
                    <a:pt x="106934" y="57848"/>
                  </a:lnTo>
                  <a:lnTo>
                    <a:pt x="106934" y="93980"/>
                  </a:lnTo>
                  <a:lnTo>
                    <a:pt x="106667" y="93980"/>
                  </a:lnTo>
                  <a:lnTo>
                    <a:pt x="106553" y="95250"/>
                  </a:lnTo>
                  <a:lnTo>
                    <a:pt x="103098" y="110490"/>
                  </a:lnTo>
                  <a:lnTo>
                    <a:pt x="100952" y="127000"/>
                  </a:lnTo>
                  <a:lnTo>
                    <a:pt x="99733" y="144780"/>
                  </a:lnTo>
                  <a:lnTo>
                    <a:pt x="99631" y="147320"/>
                  </a:lnTo>
                  <a:lnTo>
                    <a:pt x="99529" y="149860"/>
                  </a:lnTo>
                  <a:lnTo>
                    <a:pt x="99021" y="162560"/>
                  </a:lnTo>
                  <a:lnTo>
                    <a:pt x="96291" y="159258"/>
                  </a:lnTo>
                  <a:lnTo>
                    <a:pt x="96291" y="205740"/>
                  </a:lnTo>
                  <a:lnTo>
                    <a:pt x="95250" y="208280"/>
                  </a:lnTo>
                  <a:lnTo>
                    <a:pt x="94297" y="208280"/>
                  </a:lnTo>
                  <a:lnTo>
                    <a:pt x="93192" y="207010"/>
                  </a:lnTo>
                  <a:lnTo>
                    <a:pt x="92976" y="205740"/>
                  </a:lnTo>
                  <a:lnTo>
                    <a:pt x="96291" y="205740"/>
                  </a:lnTo>
                  <a:lnTo>
                    <a:pt x="96291" y="159258"/>
                  </a:lnTo>
                  <a:lnTo>
                    <a:pt x="92837" y="155079"/>
                  </a:lnTo>
                  <a:lnTo>
                    <a:pt x="92837" y="205740"/>
                  </a:lnTo>
                  <a:lnTo>
                    <a:pt x="85255" y="201930"/>
                  </a:lnTo>
                  <a:lnTo>
                    <a:pt x="78346" y="198120"/>
                  </a:lnTo>
                  <a:lnTo>
                    <a:pt x="71501" y="193040"/>
                  </a:lnTo>
                  <a:lnTo>
                    <a:pt x="64236" y="189230"/>
                  </a:lnTo>
                  <a:lnTo>
                    <a:pt x="63169" y="187960"/>
                  </a:lnTo>
                  <a:lnTo>
                    <a:pt x="62026" y="186690"/>
                  </a:lnTo>
                  <a:lnTo>
                    <a:pt x="60807" y="185420"/>
                  </a:lnTo>
                  <a:lnTo>
                    <a:pt x="53505" y="181610"/>
                  </a:lnTo>
                  <a:lnTo>
                    <a:pt x="52920" y="181610"/>
                  </a:lnTo>
                  <a:lnTo>
                    <a:pt x="47345" y="176530"/>
                  </a:lnTo>
                  <a:lnTo>
                    <a:pt x="41249" y="172720"/>
                  </a:lnTo>
                  <a:lnTo>
                    <a:pt x="34848" y="168910"/>
                  </a:lnTo>
                  <a:lnTo>
                    <a:pt x="28384" y="166370"/>
                  </a:lnTo>
                  <a:lnTo>
                    <a:pt x="21526" y="163830"/>
                  </a:lnTo>
                  <a:lnTo>
                    <a:pt x="17068" y="160020"/>
                  </a:lnTo>
                  <a:lnTo>
                    <a:pt x="14719" y="153670"/>
                  </a:lnTo>
                  <a:lnTo>
                    <a:pt x="14592" y="151130"/>
                  </a:lnTo>
                  <a:lnTo>
                    <a:pt x="14465" y="97790"/>
                  </a:lnTo>
                  <a:lnTo>
                    <a:pt x="30492" y="105410"/>
                  </a:lnTo>
                  <a:lnTo>
                    <a:pt x="45796" y="115570"/>
                  </a:lnTo>
                  <a:lnTo>
                    <a:pt x="58826" y="128270"/>
                  </a:lnTo>
                  <a:lnTo>
                    <a:pt x="68059" y="140970"/>
                  </a:lnTo>
                  <a:lnTo>
                    <a:pt x="69545" y="144780"/>
                  </a:lnTo>
                  <a:lnTo>
                    <a:pt x="75653" y="158750"/>
                  </a:lnTo>
                  <a:lnTo>
                    <a:pt x="87515" y="187960"/>
                  </a:lnTo>
                  <a:lnTo>
                    <a:pt x="92163" y="203200"/>
                  </a:lnTo>
                  <a:lnTo>
                    <a:pt x="92379" y="203200"/>
                  </a:lnTo>
                  <a:lnTo>
                    <a:pt x="92633" y="204470"/>
                  </a:lnTo>
                  <a:lnTo>
                    <a:pt x="92837" y="205740"/>
                  </a:lnTo>
                  <a:lnTo>
                    <a:pt x="92837" y="155079"/>
                  </a:lnTo>
                  <a:lnTo>
                    <a:pt x="92722" y="154940"/>
                  </a:lnTo>
                  <a:lnTo>
                    <a:pt x="88519" y="147320"/>
                  </a:lnTo>
                  <a:lnTo>
                    <a:pt x="85217" y="139700"/>
                  </a:lnTo>
                  <a:lnTo>
                    <a:pt x="81635" y="133350"/>
                  </a:lnTo>
                  <a:lnTo>
                    <a:pt x="80772" y="132080"/>
                  </a:lnTo>
                  <a:lnTo>
                    <a:pt x="79832" y="130810"/>
                  </a:lnTo>
                  <a:lnTo>
                    <a:pt x="78714" y="129540"/>
                  </a:lnTo>
                  <a:lnTo>
                    <a:pt x="78613" y="125730"/>
                  </a:lnTo>
                  <a:lnTo>
                    <a:pt x="77889" y="123190"/>
                  </a:lnTo>
                  <a:lnTo>
                    <a:pt x="75298" y="120650"/>
                  </a:lnTo>
                  <a:lnTo>
                    <a:pt x="70040" y="106680"/>
                  </a:lnTo>
                  <a:lnTo>
                    <a:pt x="66827" y="99060"/>
                  </a:lnTo>
                  <a:lnTo>
                    <a:pt x="64147" y="92710"/>
                  </a:lnTo>
                  <a:lnTo>
                    <a:pt x="57518" y="78740"/>
                  </a:lnTo>
                  <a:lnTo>
                    <a:pt x="49885" y="64770"/>
                  </a:lnTo>
                  <a:lnTo>
                    <a:pt x="49250" y="60960"/>
                  </a:lnTo>
                  <a:lnTo>
                    <a:pt x="48501" y="59690"/>
                  </a:lnTo>
                  <a:lnTo>
                    <a:pt x="47701" y="58585"/>
                  </a:lnTo>
                  <a:lnTo>
                    <a:pt x="47701" y="97790"/>
                  </a:lnTo>
                  <a:lnTo>
                    <a:pt x="47421" y="99060"/>
                  </a:lnTo>
                  <a:lnTo>
                    <a:pt x="47002" y="99060"/>
                  </a:lnTo>
                  <a:lnTo>
                    <a:pt x="46570" y="97790"/>
                  </a:lnTo>
                  <a:lnTo>
                    <a:pt x="47701" y="97790"/>
                  </a:lnTo>
                  <a:lnTo>
                    <a:pt x="47701" y="58585"/>
                  </a:lnTo>
                  <a:lnTo>
                    <a:pt x="47586" y="58420"/>
                  </a:lnTo>
                  <a:lnTo>
                    <a:pt x="46482" y="57150"/>
                  </a:lnTo>
                  <a:lnTo>
                    <a:pt x="46266" y="56197"/>
                  </a:lnTo>
                  <a:lnTo>
                    <a:pt x="46266" y="97790"/>
                  </a:lnTo>
                  <a:lnTo>
                    <a:pt x="39217" y="95250"/>
                  </a:lnTo>
                  <a:lnTo>
                    <a:pt x="32829" y="90170"/>
                  </a:lnTo>
                  <a:lnTo>
                    <a:pt x="26606" y="86360"/>
                  </a:lnTo>
                  <a:lnTo>
                    <a:pt x="15646" y="80010"/>
                  </a:lnTo>
                  <a:lnTo>
                    <a:pt x="14249" y="76200"/>
                  </a:lnTo>
                  <a:lnTo>
                    <a:pt x="14135" y="62230"/>
                  </a:lnTo>
                  <a:lnTo>
                    <a:pt x="14071" y="60960"/>
                  </a:lnTo>
                  <a:lnTo>
                    <a:pt x="13957" y="57150"/>
                  </a:lnTo>
                  <a:lnTo>
                    <a:pt x="13868" y="53340"/>
                  </a:lnTo>
                  <a:lnTo>
                    <a:pt x="14185" y="52070"/>
                  </a:lnTo>
                  <a:lnTo>
                    <a:pt x="14605" y="45720"/>
                  </a:lnTo>
                  <a:lnTo>
                    <a:pt x="13411" y="40640"/>
                  </a:lnTo>
                  <a:lnTo>
                    <a:pt x="17208" y="35560"/>
                  </a:lnTo>
                  <a:lnTo>
                    <a:pt x="21920" y="43180"/>
                  </a:lnTo>
                  <a:lnTo>
                    <a:pt x="25679" y="50800"/>
                  </a:lnTo>
                  <a:lnTo>
                    <a:pt x="29159" y="58420"/>
                  </a:lnTo>
                  <a:lnTo>
                    <a:pt x="33642" y="67310"/>
                  </a:lnTo>
                  <a:lnTo>
                    <a:pt x="34569" y="68580"/>
                  </a:lnTo>
                  <a:lnTo>
                    <a:pt x="35737" y="69850"/>
                  </a:lnTo>
                  <a:lnTo>
                    <a:pt x="38417" y="76200"/>
                  </a:lnTo>
                  <a:lnTo>
                    <a:pt x="41617" y="82550"/>
                  </a:lnTo>
                  <a:lnTo>
                    <a:pt x="44513" y="90170"/>
                  </a:lnTo>
                  <a:lnTo>
                    <a:pt x="46228" y="96520"/>
                  </a:lnTo>
                  <a:lnTo>
                    <a:pt x="46266" y="97790"/>
                  </a:lnTo>
                  <a:lnTo>
                    <a:pt x="46266" y="56197"/>
                  </a:lnTo>
                  <a:lnTo>
                    <a:pt x="45618" y="53340"/>
                  </a:lnTo>
                  <a:lnTo>
                    <a:pt x="44919" y="52070"/>
                  </a:lnTo>
                  <a:lnTo>
                    <a:pt x="44018" y="50800"/>
                  </a:lnTo>
                  <a:lnTo>
                    <a:pt x="42926" y="49530"/>
                  </a:lnTo>
                  <a:lnTo>
                    <a:pt x="43180" y="45720"/>
                  </a:lnTo>
                  <a:lnTo>
                    <a:pt x="43497" y="43180"/>
                  </a:lnTo>
                  <a:lnTo>
                    <a:pt x="47866" y="45720"/>
                  </a:lnTo>
                  <a:lnTo>
                    <a:pt x="53682" y="49530"/>
                  </a:lnTo>
                  <a:lnTo>
                    <a:pt x="59016" y="54610"/>
                  </a:lnTo>
                  <a:lnTo>
                    <a:pt x="64566" y="58420"/>
                  </a:lnTo>
                  <a:lnTo>
                    <a:pt x="70980" y="62230"/>
                  </a:lnTo>
                  <a:lnTo>
                    <a:pt x="72440" y="63500"/>
                  </a:lnTo>
                  <a:lnTo>
                    <a:pt x="75577" y="66040"/>
                  </a:lnTo>
                  <a:lnTo>
                    <a:pt x="82257" y="72390"/>
                  </a:lnTo>
                  <a:lnTo>
                    <a:pt x="89281" y="78740"/>
                  </a:lnTo>
                  <a:lnTo>
                    <a:pt x="103759" y="88900"/>
                  </a:lnTo>
                  <a:lnTo>
                    <a:pt x="106375" y="92710"/>
                  </a:lnTo>
                  <a:lnTo>
                    <a:pt x="106934" y="93980"/>
                  </a:lnTo>
                  <a:lnTo>
                    <a:pt x="106934" y="57848"/>
                  </a:lnTo>
                  <a:lnTo>
                    <a:pt x="105829" y="57150"/>
                  </a:lnTo>
                  <a:lnTo>
                    <a:pt x="99453" y="53340"/>
                  </a:lnTo>
                  <a:lnTo>
                    <a:pt x="92900" y="49530"/>
                  </a:lnTo>
                  <a:lnTo>
                    <a:pt x="84632" y="43180"/>
                  </a:lnTo>
                  <a:lnTo>
                    <a:pt x="79667" y="39370"/>
                  </a:lnTo>
                  <a:lnTo>
                    <a:pt x="74523" y="35560"/>
                  </a:lnTo>
                  <a:lnTo>
                    <a:pt x="52095" y="19050"/>
                  </a:lnTo>
                  <a:lnTo>
                    <a:pt x="38392" y="10160"/>
                  </a:lnTo>
                  <a:lnTo>
                    <a:pt x="33362" y="6350"/>
                  </a:lnTo>
                  <a:lnTo>
                    <a:pt x="27825" y="3810"/>
                  </a:lnTo>
                  <a:lnTo>
                    <a:pt x="22326" y="2540"/>
                  </a:lnTo>
                  <a:lnTo>
                    <a:pt x="15087" y="0"/>
                  </a:lnTo>
                  <a:lnTo>
                    <a:pt x="10668" y="0"/>
                  </a:lnTo>
                  <a:lnTo>
                    <a:pt x="7340" y="5080"/>
                  </a:lnTo>
                  <a:lnTo>
                    <a:pt x="3416" y="13970"/>
                  </a:lnTo>
                  <a:lnTo>
                    <a:pt x="0" y="16510"/>
                  </a:lnTo>
                  <a:lnTo>
                    <a:pt x="165" y="19050"/>
                  </a:lnTo>
                  <a:lnTo>
                    <a:pt x="279" y="153670"/>
                  </a:lnTo>
                  <a:lnTo>
                    <a:pt x="393" y="163830"/>
                  </a:lnTo>
                  <a:lnTo>
                    <a:pt x="495" y="166370"/>
                  </a:lnTo>
                  <a:lnTo>
                    <a:pt x="609" y="168910"/>
                  </a:lnTo>
                  <a:lnTo>
                    <a:pt x="660" y="170180"/>
                  </a:lnTo>
                  <a:lnTo>
                    <a:pt x="762" y="172720"/>
                  </a:lnTo>
                  <a:lnTo>
                    <a:pt x="812" y="173990"/>
                  </a:lnTo>
                  <a:lnTo>
                    <a:pt x="2019" y="184150"/>
                  </a:lnTo>
                  <a:lnTo>
                    <a:pt x="4064" y="195580"/>
                  </a:lnTo>
                  <a:lnTo>
                    <a:pt x="7035" y="205740"/>
                  </a:lnTo>
                  <a:lnTo>
                    <a:pt x="7099" y="210820"/>
                  </a:lnTo>
                  <a:lnTo>
                    <a:pt x="27444" y="275590"/>
                  </a:lnTo>
                  <a:lnTo>
                    <a:pt x="54102" y="322580"/>
                  </a:lnTo>
                  <a:lnTo>
                    <a:pt x="88493" y="363220"/>
                  </a:lnTo>
                  <a:lnTo>
                    <a:pt x="130263" y="396240"/>
                  </a:lnTo>
                  <a:lnTo>
                    <a:pt x="135407" y="400050"/>
                  </a:lnTo>
                  <a:lnTo>
                    <a:pt x="140208" y="403860"/>
                  </a:lnTo>
                  <a:lnTo>
                    <a:pt x="144462" y="408940"/>
                  </a:lnTo>
                  <a:lnTo>
                    <a:pt x="147993" y="415290"/>
                  </a:lnTo>
                  <a:lnTo>
                    <a:pt x="152450" y="421640"/>
                  </a:lnTo>
                  <a:lnTo>
                    <a:pt x="157949" y="422910"/>
                  </a:lnTo>
                  <a:lnTo>
                    <a:pt x="163855" y="421640"/>
                  </a:lnTo>
                  <a:lnTo>
                    <a:pt x="169545" y="416560"/>
                  </a:lnTo>
                  <a:lnTo>
                    <a:pt x="175514" y="407670"/>
                  </a:lnTo>
                  <a:lnTo>
                    <a:pt x="181076" y="398780"/>
                  </a:lnTo>
                  <a:lnTo>
                    <a:pt x="185851" y="388620"/>
                  </a:lnTo>
                  <a:lnTo>
                    <a:pt x="186753" y="386080"/>
                  </a:lnTo>
                  <a:lnTo>
                    <a:pt x="189484" y="378460"/>
                  </a:lnTo>
                  <a:lnTo>
                    <a:pt x="198412" y="344170"/>
                  </a:lnTo>
                  <a:lnTo>
                    <a:pt x="205435" y="309880"/>
                  </a:lnTo>
                  <a:lnTo>
                    <a:pt x="208495" y="278130"/>
                  </a:lnTo>
                  <a:lnTo>
                    <a:pt x="208622" y="276860"/>
                  </a:lnTo>
                  <a:lnTo>
                    <a:pt x="208737" y="275590"/>
                  </a:lnTo>
                  <a:lnTo>
                    <a:pt x="208864" y="274320"/>
                  </a:lnTo>
                  <a:close/>
                </a:path>
                <a:path w="1170940" h="608964">
                  <a:moveTo>
                    <a:pt x="1170457" y="507238"/>
                  </a:moveTo>
                  <a:lnTo>
                    <a:pt x="1167295" y="474218"/>
                  </a:lnTo>
                  <a:lnTo>
                    <a:pt x="1167168" y="472948"/>
                  </a:lnTo>
                  <a:lnTo>
                    <a:pt x="1161465" y="439928"/>
                  </a:lnTo>
                  <a:lnTo>
                    <a:pt x="1161249" y="438658"/>
                  </a:lnTo>
                  <a:lnTo>
                    <a:pt x="1159027" y="429768"/>
                  </a:lnTo>
                  <a:lnTo>
                    <a:pt x="1158709" y="428498"/>
                  </a:lnTo>
                  <a:lnTo>
                    <a:pt x="1153223" y="406552"/>
                  </a:lnTo>
                  <a:lnTo>
                    <a:pt x="1153223" y="537718"/>
                  </a:lnTo>
                  <a:lnTo>
                    <a:pt x="1148829" y="554228"/>
                  </a:lnTo>
                  <a:lnTo>
                    <a:pt x="1144270" y="552958"/>
                  </a:lnTo>
                  <a:lnTo>
                    <a:pt x="1144193" y="547878"/>
                  </a:lnTo>
                  <a:lnTo>
                    <a:pt x="1142085" y="545338"/>
                  </a:lnTo>
                  <a:lnTo>
                    <a:pt x="1141844" y="544068"/>
                  </a:lnTo>
                  <a:lnTo>
                    <a:pt x="1141514" y="542798"/>
                  </a:lnTo>
                  <a:lnTo>
                    <a:pt x="1141260" y="541528"/>
                  </a:lnTo>
                  <a:lnTo>
                    <a:pt x="1131697" y="507504"/>
                  </a:lnTo>
                  <a:lnTo>
                    <a:pt x="1131697" y="585978"/>
                  </a:lnTo>
                  <a:lnTo>
                    <a:pt x="1131265" y="591058"/>
                  </a:lnTo>
                  <a:lnTo>
                    <a:pt x="1094701" y="577088"/>
                  </a:lnTo>
                  <a:lnTo>
                    <a:pt x="1064793" y="554228"/>
                  </a:lnTo>
                  <a:lnTo>
                    <a:pt x="1058913" y="549148"/>
                  </a:lnTo>
                  <a:lnTo>
                    <a:pt x="1053261" y="545338"/>
                  </a:lnTo>
                  <a:lnTo>
                    <a:pt x="1041666" y="527558"/>
                  </a:lnTo>
                  <a:lnTo>
                    <a:pt x="1035634" y="518668"/>
                  </a:lnTo>
                  <a:lnTo>
                    <a:pt x="1029131" y="509778"/>
                  </a:lnTo>
                  <a:lnTo>
                    <a:pt x="1028471" y="509778"/>
                  </a:lnTo>
                  <a:lnTo>
                    <a:pt x="1026045" y="503428"/>
                  </a:lnTo>
                  <a:lnTo>
                    <a:pt x="1022426" y="497078"/>
                  </a:lnTo>
                  <a:lnTo>
                    <a:pt x="1019632" y="490728"/>
                  </a:lnTo>
                  <a:lnTo>
                    <a:pt x="1019670" y="483108"/>
                  </a:lnTo>
                  <a:lnTo>
                    <a:pt x="1026083" y="481838"/>
                  </a:lnTo>
                  <a:lnTo>
                    <a:pt x="1029157" y="490728"/>
                  </a:lnTo>
                  <a:lnTo>
                    <a:pt x="1035177" y="489458"/>
                  </a:lnTo>
                  <a:lnTo>
                    <a:pt x="1035672" y="490728"/>
                  </a:lnTo>
                  <a:lnTo>
                    <a:pt x="1036688" y="490728"/>
                  </a:lnTo>
                  <a:lnTo>
                    <a:pt x="1054138" y="504698"/>
                  </a:lnTo>
                  <a:lnTo>
                    <a:pt x="1072235" y="516128"/>
                  </a:lnTo>
                  <a:lnTo>
                    <a:pt x="1090637" y="528828"/>
                  </a:lnTo>
                  <a:lnTo>
                    <a:pt x="1108989" y="540258"/>
                  </a:lnTo>
                  <a:lnTo>
                    <a:pt x="1115580" y="544068"/>
                  </a:lnTo>
                  <a:lnTo>
                    <a:pt x="1121016" y="549148"/>
                  </a:lnTo>
                  <a:lnTo>
                    <a:pt x="1126020" y="558038"/>
                  </a:lnTo>
                  <a:lnTo>
                    <a:pt x="1127048" y="559308"/>
                  </a:lnTo>
                  <a:lnTo>
                    <a:pt x="1127899" y="561848"/>
                  </a:lnTo>
                  <a:lnTo>
                    <a:pt x="1128801" y="569468"/>
                  </a:lnTo>
                  <a:lnTo>
                    <a:pt x="1128344" y="573278"/>
                  </a:lnTo>
                  <a:lnTo>
                    <a:pt x="1129093" y="575818"/>
                  </a:lnTo>
                  <a:lnTo>
                    <a:pt x="1131544" y="577088"/>
                  </a:lnTo>
                  <a:lnTo>
                    <a:pt x="1131595" y="578358"/>
                  </a:lnTo>
                  <a:lnTo>
                    <a:pt x="1131697" y="585978"/>
                  </a:lnTo>
                  <a:lnTo>
                    <a:pt x="1131697" y="507504"/>
                  </a:lnTo>
                  <a:lnTo>
                    <a:pt x="1128128" y="498348"/>
                  </a:lnTo>
                  <a:lnTo>
                    <a:pt x="1125956" y="491998"/>
                  </a:lnTo>
                  <a:lnTo>
                    <a:pt x="1125245" y="485648"/>
                  </a:lnTo>
                  <a:lnTo>
                    <a:pt x="1126375" y="479298"/>
                  </a:lnTo>
                  <a:lnTo>
                    <a:pt x="1129741" y="472948"/>
                  </a:lnTo>
                  <a:lnTo>
                    <a:pt x="1133424" y="467868"/>
                  </a:lnTo>
                  <a:lnTo>
                    <a:pt x="1135684" y="461518"/>
                  </a:lnTo>
                  <a:lnTo>
                    <a:pt x="1135634" y="458978"/>
                  </a:lnTo>
                  <a:lnTo>
                    <a:pt x="1135519" y="453898"/>
                  </a:lnTo>
                  <a:lnTo>
                    <a:pt x="1137996" y="452628"/>
                  </a:lnTo>
                  <a:lnTo>
                    <a:pt x="1138834" y="448818"/>
                  </a:lnTo>
                  <a:lnTo>
                    <a:pt x="1138986" y="446278"/>
                  </a:lnTo>
                  <a:lnTo>
                    <a:pt x="1141171" y="443738"/>
                  </a:lnTo>
                  <a:lnTo>
                    <a:pt x="1143393" y="439928"/>
                  </a:lnTo>
                  <a:lnTo>
                    <a:pt x="1150429" y="439928"/>
                  </a:lnTo>
                  <a:lnTo>
                    <a:pt x="1148778" y="445008"/>
                  </a:lnTo>
                  <a:lnTo>
                    <a:pt x="1149451" y="448818"/>
                  </a:lnTo>
                  <a:lnTo>
                    <a:pt x="1152055" y="467868"/>
                  </a:lnTo>
                  <a:lnTo>
                    <a:pt x="1152791" y="481838"/>
                  </a:lnTo>
                  <a:lnTo>
                    <a:pt x="1152855" y="483108"/>
                  </a:lnTo>
                  <a:lnTo>
                    <a:pt x="1152918" y="484378"/>
                  </a:lnTo>
                  <a:lnTo>
                    <a:pt x="1152982" y="485648"/>
                  </a:lnTo>
                  <a:lnTo>
                    <a:pt x="1153109" y="533908"/>
                  </a:lnTo>
                  <a:lnTo>
                    <a:pt x="1153223" y="537718"/>
                  </a:lnTo>
                  <a:lnTo>
                    <a:pt x="1153223" y="406552"/>
                  </a:lnTo>
                  <a:lnTo>
                    <a:pt x="1152994" y="405638"/>
                  </a:lnTo>
                  <a:lnTo>
                    <a:pt x="1151712" y="394208"/>
                  </a:lnTo>
                  <a:lnTo>
                    <a:pt x="1148740" y="382778"/>
                  </a:lnTo>
                  <a:lnTo>
                    <a:pt x="1144778" y="372618"/>
                  </a:lnTo>
                  <a:lnTo>
                    <a:pt x="1140485" y="362458"/>
                  </a:lnTo>
                  <a:lnTo>
                    <a:pt x="1138897" y="358902"/>
                  </a:lnTo>
                  <a:lnTo>
                    <a:pt x="1138897" y="405638"/>
                  </a:lnTo>
                  <a:lnTo>
                    <a:pt x="1138720" y="408178"/>
                  </a:lnTo>
                  <a:lnTo>
                    <a:pt x="1138618" y="409448"/>
                  </a:lnTo>
                  <a:lnTo>
                    <a:pt x="1134960" y="411988"/>
                  </a:lnTo>
                  <a:lnTo>
                    <a:pt x="1135253" y="417068"/>
                  </a:lnTo>
                  <a:lnTo>
                    <a:pt x="1134770" y="420878"/>
                  </a:lnTo>
                  <a:lnTo>
                    <a:pt x="1131697" y="425958"/>
                  </a:lnTo>
                  <a:lnTo>
                    <a:pt x="1131430" y="427863"/>
                  </a:lnTo>
                  <a:lnTo>
                    <a:pt x="1131430" y="429768"/>
                  </a:lnTo>
                  <a:lnTo>
                    <a:pt x="1130477" y="431038"/>
                  </a:lnTo>
                  <a:lnTo>
                    <a:pt x="1129728" y="431736"/>
                  </a:lnTo>
                  <a:lnTo>
                    <a:pt x="1131430" y="429768"/>
                  </a:lnTo>
                  <a:lnTo>
                    <a:pt x="1131430" y="427863"/>
                  </a:lnTo>
                  <a:lnTo>
                    <a:pt x="1131341" y="428498"/>
                  </a:lnTo>
                  <a:lnTo>
                    <a:pt x="1131417" y="429704"/>
                  </a:lnTo>
                  <a:lnTo>
                    <a:pt x="1129639" y="429768"/>
                  </a:lnTo>
                  <a:lnTo>
                    <a:pt x="1128560" y="431038"/>
                  </a:lnTo>
                  <a:lnTo>
                    <a:pt x="1128153" y="433578"/>
                  </a:lnTo>
                  <a:lnTo>
                    <a:pt x="1124216" y="437388"/>
                  </a:lnTo>
                  <a:lnTo>
                    <a:pt x="1121156" y="446278"/>
                  </a:lnTo>
                  <a:lnTo>
                    <a:pt x="1119835" y="451358"/>
                  </a:lnTo>
                  <a:lnTo>
                    <a:pt x="1118654" y="455168"/>
                  </a:lnTo>
                  <a:lnTo>
                    <a:pt x="1115733" y="458978"/>
                  </a:lnTo>
                  <a:lnTo>
                    <a:pt x="1115110" y="458863"/>
                  </a:lnTo>
                  <a:lnTo>
                    <a:pt x="1115110" y="526288"/>
                  </a:lnTo>
                  <a:lnTo>
                    <a:pt x="1079538" y="497078"/>
                  </a:lnTo>
                  <a:lnTo>
                    <a:pt x="1056144" y="481838"/>
                  </a:lnTo>
                  <a:lnTo>
                    <a:pt x="1044308" y="474218"/>
                  </a:lnTo>
                  <a:lnTo>
                    <a:pt x="1043012" y="474218"/>
                  </a:lnTo>
                  <a:lnTo>
                    <a:pt x="1042339" y="472948"/>
                  </a:lnTo>
                  <a:lnTo>
                    <a:pt x="1036662" y="466598"/>
                  </a:lnTo>
                  <a:lnTo>
                    <a:pt x="1028827" y="462788"/>
                  </a:lnTo>
                  <a:lnTo>
                    <a:pt x="1021486" y="460248"/>
                  </a:lnTo>
                  <a:lnTo>
                    <a:pt x="1013891" y="455168"/>
                  </a:lnTo>
                  <a:lnTo>
                    <a:pt x="1007872" y="450088"/>
                  </a:lnTo>
                  <a:lnTo>
                    <a:pt x="1003833" y="442468"/>
                  </a:lnTo>
                  <a:lnTo>
                    <a:pt x="1002182" y="432308"/>
                  </a:lnTo>
                  <a:lnTo>
                    <a:pt x="1002118" y="429768"/>
                  </a:lnTo>
                  <a:lnTo>
                    <a:pt x="1000607" y="428498"/>
                  </a:lnTo>
                  <a:lnTo>
                    <a:pt x="999769" y="425958"/>
                  </a:lnTo>
                  <a:lnTo>
                    <a:pt x="999769" y="366268"/>
                  </a:lnTo>
                  <a:lnTo>
                    <a:pt x="1020394" y="384048"/>
                  </a:lnTo>
                  <a:lnTo>
                    <a:pt x="1060869" y="414528"/>
                  </a:lnTo>
                  <a:lnTo>
                    <a:pt x="1081633" y="428498"/>
                  </a:lnTo>
                  <a:lnTo>
                    <a:pt x="1088631" y="437388"/>
                  </a:lnTo>
                  <a:lnTo>
                    <a:pt x="1088682" y="441198"/>
                  </a:lnTo>
                  <a:lnTo>
                    <a:pt x="1089317" y="443738"/>
                  </a:lnTo>
                  <a:lnTo>
                    <a:pt x="1092098" y="446278"/>
                  </a:lnTo>
                  <a:lnTo>
                    <a:pt x="1092034" y="455168"/>
                  </a:lnTo>
                  <a:lnTo>
                    <a:pt x="1095844" y="457708"/>
                  </a:lnTo>
                  <a:lnTo>
                    <a:pt x="1115110" y="526288"/>
                  </a:lnTo>
                  <a:lnTo>
                    <a:pt x="1115110" y="458863"/>
                  </a:lnTo>
                  <a:lnTo>
                    <a:pt x="1109103" y="457708"/>
                  </a:lnTo>
                  <a:lnTo>
                    <a:pt x="1111465" y="448818"/>
                  </a:lnTo>
                  <a:lnTo>
                    <a:pt x="1106805" y="445008"/>
                  </a:lnTo>
                  <a:lnTo>
                    <a:pt x="1106716" y="442468"/>
                  </a:lnTo>
                  <a:lnTo>
                    <a:pt x="1105992" y="438658"/>
                  </a:lnTo>
                  <a:lnTo>
                    <a:pt x="1103210" y="437388"/>
                  </a:lnTo>
                  <a:lnTo>
                    <a:pt x="1102779" y="436118"/>
                  </a:lnTo>
                  <a:lnTo>
                    <a:pt x="1102144" y="433578"/>
                  </a:lnTo>
                  <a:lnTo>
                    <a:pt x="1101598" y="432308"/>
                  </a:lnTo>
                  <a:lnTo>
                    <a:pt x="1097876" y="422148"/>
                  </a:lnTo>
                  <a:lnTo>
                    <a:pt x="1093368" y="411988"/>
                  </a:lnTo>
                  <a:lnTo>
                    <a:pt x="1088085" y="401828"/>
                  </a:lnTo>
                  <a:lnTo>
                    <a:pt x="1082014" y="392938"/>
                  </a:lnTo>
                  <a:lnTo>
                    <a:pt x="1081722" y="392938"/>
                  </a:lnTo>
                  <a:lnTo>
                    <a:pt x="1081214" y="391668"/>
                  </a:lnTo>
                  <a:lnTo>
                    <a:pt x="1077988" y="381508"/>
                  </a:lnTo>
                  <a:lnTo>
                    <a:pt x="1076858" y="372618"/>
                  </a:lnTo>
                  <a:lnTo>
                    <a:pt x="1078395" y="362458"/>
                  </a:lnTo>
                  <a:lnTo>
                    <a:pt x="1083170" y="353568"/>
                  </a:lnTo>
                  <a:lnTo>
                    <a:pt x="1086116" y="348488"/>
                  </a:lnTo>
                  <a:lnTo>
                    <a:pt x="1085761" y="345948"/>
                  </a:lnTo>
                  <a:lnTo>
                    <a:pt x="1085392" y="343408"/>
                  </a:lnTo>
                  <a:lnTo>
                    <a:pt x="1085494" y="338328"/>
                  </a:lnTo>
                  <a:lnTo>
                    <a:pt x="1087983" y="335788"/>
                  </a:lnTo>
                  <a:lnTo>
                    <a:pt x="1088694" y="333248"/>
                  </a:lnTo>
                  <a:lnTo>
                    <a:pt x="1088313" y="329438"/>
                  </a:lnTo>
                  <a:lnTo>
                    <a:pt x="1088453" y="326898"/>
                  </a:lnTo>
                  <a:lnTo>
                    <a:pt x="1088517" y="325628"/>
                  </a:lnTo>
                  <a:lnTo>
                    <a:pt x="1088580" y="324358"/>
                  </a:lnTo>
                  <a:lnTo>
                    <a:pt x="1088707" y="320548"/>
                  </a:lnTo>
                  <a:lnTo>
                    <a:pt x="1088834" y="318008"/>
                  </a:lnTo>
                  <a:lnTo>
                    <a:pt x="1088948" y="315468"/>
                  </a:lnTo>
                  <a:lnTo>
                    <a:pt x="1089025" y="314198"/>
                  </a:lnTo>
                  <a:lnTo>
                    <a:pt x="1091145" y="314198"/>
                  </a:lnTo>
                  <a:lnTo>
                    <a:pt x="1097775" y="315468"/>
                  </a:lnTo>
                  <a:lnTo>
                    <a:pt x="1101102" y="320548"/>
                  </a:lnTo>
                  <a:lnTo>
                    <a:pt x="1104392" y="325628"/>
                  </a:lnTo>
                  <a:lnTo>
                    <a:pt x="1113688" y="339598"/>
                  </a:lnTo>
                  <a:lnTo>
                    <a:pt x="1135481" y="384048"/>
                  </a:lnTo>
                  <a:lnTo>
                    <a:pt x="1138428" y="398018"/>
                  </a:lnTo>
                  <a:lnTo>
                    <a:pt x="1138555" y="399288"/>
                  </a:lnTo>
                  <a:lnTo>
                    <a:pt x="1138669" y="400558"/>
                  </a:lnTo>
                  <a:lnTo>
                    <a:pt x="1138796" y="401828"/>
                  </a:lnTo>
                  <a:lnTo>
                    <a:pt x="1138897" y="405638"/>
                  </a:lnTo>
                  <a:lnTo>
                    <a:pt x="1138897" y="358902"/>
                  </a:lnTo>
                  <a:lnTo>
                    <a:pt x="1132560" y="344678"/>
                  </a:lnTo>
                  <a:lnTo>
                    <a:pt x="1123569" y="326898"/>
                  </a:lnTo>
                  <a:lnTo>
                    <a:pt x="1114590" y="314198"/>
                  </a:lnTo>
                  <a:lnTo>
                    <a:pt x="1112786" y="311658"/>
                  </a:lnTo>
                  <a:lnTo>
                    <a:pt x="1099477" y="297688"/>
                  </a:lnTo>
                  <a:lnTo>
                    <a:pt x="1097127" y="292608"/>
                  </a:lnTo>
                  <a:lnTo>
                    <a:pt x="1093228" y="287528"/>
                  </a:lnTo>
                  <a:lnTo>
                    <a:pt x="1073061" y="272783"/>
                  </a:lnTo>
                  <a:lnTo>
                    <a:pt x="1073061" y="300228"/>
                  </a:lnTo>
                  <a:lnTo>
                    <a:pt x="1071587" y="310388"/>
                  </a:lnTo>
                  <a:lnTo>
                    <a:pt x="1071130" y="313029"/>
                  </a:lnTo>
                  <a:lnTo>
                    <a:pt x="1071130" y="401828"/>
                  </a:lnTo>
                  <a:lnTo>
                    <a:pt x="1063244" y="400558"/>
                  </a:lnTo>
                  <a:lnTo>
                    <a:pt x="1059548" y="392938"/>
                  </a:lnTo>
                  <a:lnTo>
                    <a:pt x="1044041" y="380238"/>
                  </a:lnTo>
                  <a:lnTo>
                    <a:pt x="1033843" y="371348"/>
                  </a:lnTo>
                  <a:lnTo>
                    <a:pt x="1026782" y="366268"/>
                  </a:lnTo>
                  <a:lnTo>
                    <a:pt x="1023251" y="363728"/>
                  </a:lnTo>
                  <a:lnTo>
                    <a:pt x="1012063" y="356108"/>
                  </a:lnTo>
                  <a:lnTo>
                    <a:pt x="1005954" y="352298"/>
                  </a:lnTo>
                  <a:lnTo>
                    <a:pt x="1001687" y="345948"/>
                  </a:lnTo>
                  <a:lnTo>
                    <a:pt x="999413" y="339598"/>
                  </a:lnTo>
                  <a:lnTo>
                    <a:pt x="999363" y="329438"/>
                  </a:lnTo>
                  <a:lnTo>
                    <a:pt x="999540" y="326898"/>
                  </a:lnTo>
                  <a:lnTo>
                    <a:pt x="999642" y="309118"/>
                  </a:lnTo>
                  <a:lnTo>
                    <a:pt x="999667" y="297688"/>
                  </a:lnTo>
                  <a:lnTo>
                    <a:pt x="1004392" y="290068"/>
                  </a:lnTo>
                  <a:lnTo>
                    <a:pt x="1003147" y="282448"/>
                  </a:lnTo>
                  <a:lnTo>
                    <a:pt x="1003058" y="278638"/>
                  </a:lnTo>
                  <a:lnTo>
                    <a:pt x="1002944" y="268478"/>
                  </a:lnTo>
                  <a:lnTo>
                    <a:pt x="1003579" y="265938"/>
                  </a:lnTo>
                  <a:lnTo>
                    <a:pt x="1005954" y="265938"/>
                  </a:lnTo>
                  <a:lnTo>
                    <a:pt x="1007795" y="267208"/>
                  </a:lnTo>
                  <a:lnTo>
                    <a:pt x="1008646" y="269748"/>
                  </a:lnTo>
                  <a:lnTo>
                    <a:pt x="1010107" y="269748"/>
                  </a:lnTo>
                  <a:lnTo>
                    <a:pt x="1010196" y="272288"/>
                  </a:lnTo>
                  <a:lnTo>
                    <a:pt x="1010831" y="276098"/>
                  </a:lnTo>
                  <a:lnTo>
                    <a:pt x="1013625" y="277368"/>
                  </a:lnTo>
                  <a:lnTo>
                    <a:pt x="1013866" y="278638"/>
                  </a:lnTo>
                  <a:lnTo>
                    <a:pt x="1014196" y="279908"/>
                  </a:lnTo>
                  <a:lnTo>
                    <a:pt x="1014450" y="279908"/>
                  </a:lnTo>
                  <a:lnTo>
                    <a:pt x="1021511" y="298958"/>
                  </a:lnTo>
                  <a:lnTo>
                    <a:pt x="1030198" y="315468"/>
                  </a:lnTo>
                  <a:lnTo>
                    <a:pt x="1049261" y="349758"/>
                  </a:lnTo>
                  <a:lnTo>
                    <a:pt x="1049350" y="352298"/>
                  </a:lnTo>
                  <a:lnTo>
                    <a:pt x="1049388" y="353568"/>
                  </a:lnTo>
                  <a:lnTo>
                    <a:pt x="1050188" y="356108"/>
                  </a:lnTo>
                  <a:lnTo>
                    <a:pt x="1052855" y="357378"/>
                  </a:lnTo>
                  <a:lnTo>
                    <a:pt x="1056271" y="368808"/>
                  </a:lnTo>
                  <a:lnTo>
                    <a:pt x="1060399" y="378968"/>
                  </a:lnTo>
                  <a:lnTo>
                    <a:pt x="1065288" y="387858"/>
                  </a:lnTo>
                  <a:lnTo>
                    <a:pt x="1070965" y="398018"/>
                  </a:lnTo>
                  <a:lnTo>
                    <a:pt x="1071029" y="399288"/>
                  </a:lnTo>
                  <a:lnTo>
                    <a:pt x="1071130" y="401828"/>
                  </a:lnTo>
                  <a:lnTo>
                    <a:pt x="1071130" y="313029"/>
                  </a:lnTo>
                  <a:lnTo>
                    <a:pt x="1070267" y="318008"/>
                  </a:lnTo>
                  <a:lnTo>
                    <a:pt x="1066698" y="325628"/>
                  </a:lnTo>
                  <a:lnTo>
                    <a:pt x="1067409" y="333248"/>
                  </a:lnTo>
                  <a:lnTo>
                    <a:pt x="1063701" y="344678"/>
                  </a:lnTo>
                  <a:lnTo>
                    <a:pt x="1062570" y="344678"/>
                  </a:lnTo>
                  <a:lnTo>
                    <a:pt x="1060297" y="345948"/>
                  </a:lnTo>
                  <a:lnTo>
                    <a:pt x="1021181" y="269748"/>
                  </a:lnTo>
                  <a:lnTo>
                    <a:pt x="1021283" y="267208"/>
                  </a:lnTo>
                  <a:lnTo>
                    <a:pt x="1021321" y="265938"/>
                  </a:lnTo>
                  <a:lnTo>
                    <a:pt x="1021435" y="263398"/>
                  </a:lnTo>
                  <a:lnTo>
                    <a:pt x="1022261" y="258318"/>
                  </a:lnTo>
                  <a:lnTo>
                    <a:pt x="1023632" y="258318"/>
                  </a:lnTo>
                  <a:lnTo>
                    <a:pt x="1028725" y="259588"/>
                  </a:lnTo>
                  <a:lnTo>
                    <a:pt x="1031709" y="260858"/>
                  </a:lnTo>
                  <a:lnTo>
                    <a:pt x="1047127" y="273558"/>
                  </a:lnTo>
                  <a:lnTo>
                    <a:pt x="1054823" y="278638"/>
                  </a:lnTo>
                  <a:lnTo>
                    <a:pt x="1062482" y="284988"/>
                  </a:lnTo>
                  <a:lnTo>
                    <a:pt x="1069492" y="290068"/>
                  </a:lnTo>
                  <a:lnTo>
                    <a:pt x="1072692" y="295148"/>
                  </a:lnTo>
                  <a:lnTo>
                    <a:pt x="1072870" y="297688"/>
                  </a:lnTo>
                  <a:lnTo>
                    <a:pt x="1072972" y="298958"/>
                  </a:lnTo>
                  <a:lnTo>
                    <a:pt x="1073061" y="300228"/>
                  </a:lnTo>
                  <a:lnTo>
                    <a:pt x="1073061" y="272783"/>
                  </a:lnTo>
                  <a:lnTo>
                    <a:pt x="1072388" y="272288"/>
                  </a:lnTo>
                  <a:lnTo>
                    <a:pt x="1055712" y="259588"/>
                  </a:lnTo>
                  <a:lnTo>
                    <a:pt x="1053820" y="258318"/>
                  </a:lnTo>
                  <a:lnTo>
                    <a:pt x="1038682" y="248158"/>
                  </a:lnTo>
                  <a:lnTo>
                    <a:pt x="1021118" y="237998"/>
                  </a:lnTo>
                  <a:lnTo>
                    <a:pt x="1003757" y="230378"/>
                  </a:lnTo>
                  <a:lnTo>
                    <a:pt x="993406" y="234188"/>
                  </a:lnTo>
                  <a:lnTo>
                    <a:pt x="988809" y="244348"/>
                  </a:lnTo>
                  <a:lnTo>
                    <a:pt x="988707" y="260858"/>
                  </a:lnTo>
                  <a:lnTo>
                    <a:pt x="985786" y="268478"/>
                  </a:lnTo>
                  <a:lnTo>
                    <a:pt x="985240" y="273558"/>
                  </a:lnTo>
                  <a:lnTo>
                    <a:pt x="985227" y="293878"/>
                  </a:lnTo>
                  <a:lnTo>
                    <a:pt x="985113" y="297688"/>
                  </a:lnTo>
                  <a:lnTo>
                    <a:pt x="985024" y="301498"/>
                  </a:lnTo>
                  <a:lnTo>
                    <a:pt x="982014" y="309118"/>
                  </a:lnTo>
                  <a:lnTo>
                    <a:pt x="981710" y="314198"/>
                  </a:lnTo>
                  <a:lnTo>
                    <a:pt x="981735" y="326898"/>
                  </a:lnTo>
                  <a:lnTo>
                    <a:pt x="981138" y="335788"/>
                  </a:lnTo>
                  <a:lnTo>
                    <a:pt x="978319" y="359918"/>
                  </a:lnTo>
                  <a:lnTo>
                    <a:pt x="977900" y="378968"/>
                  </a:lnTo>
                  <a:lnTo>
                    <a:pt x="977950" y="392938"/>
                  </a:lnTo>
                  <a:lnTo>
                    <a:pt x="978077" y="399288"/>
                  </a:lnTo>
                  <a:lnTo>
                    <a:pt x="978192" y="405638"/>
                  </a:lnTo>
                  <a:lnTo>
                    <a:pt x="978255" y="436118"/>
                  </a:lnTo>
                  <a:lnTo>
                    <a:pt x="979271" y="439928"/>
                  </a:lnTo>
                  <a:lnTo>
                    <a:pt x="981417" y="441198"/>
                  </a:lnTo>
                  <a:lnTo>
                    <a:pt x="984745" y="464058"/>
                  </a:lnTo>
                  <a:lnTo>
                    <a:pt x="990434" y="484378"/>
                  </a:lnTo>
                  <a:lnTo>
                    <a:pt x="998766" y="503428"/>
                  </a:lnTo>
                  <a:lnTo>
                    <a:pt x="1010018" y="522478"/>
                  </a:lnTo>
                  <a:lnTo>
                    <a:pt x="1017041" y="535178"/>
                  </a:lnTo>
                  <a:lnTo>
                    <a:pt x="1025385" y="547878"/>
                  </a:lnTo>
                  <a:lnTo>
                    <a:pt x="1035075" y="559308"/>
                  </a:lnTo>
                  <a:lnTo>
                    <a:pt x="1046086" y="569468"/>
                  </a:lnTo>
                  <a:lnTo>
                    <a:pt x="1055179" y="578358"/>
                  </a:lnTo>
                  <a:lnTo>
                    <a:pt x="1099108" y="602488"/>
                  </a:lnTo>
                  <a:lnTo>
                    <a:pt x="1125893" y="608838"/>
                  </a:lnTo>
                  <a:lnTo>
                    <a:pt x="1146886" y="608838"/>
                  </a:lnTo>
                  <a:lnTo>
                    <a:pt x="1152893" y="606298"/>
                  </a:lnTo>
                  <a:lnTo>
                    <a:pt x="1155395" y="598678"/>
                  </a:lnTo>
                  <a:lnTo>
                    <a:pt x="1158379" y="591058"/>
                  </a:lnTo>
                  <a:lnTo>
                    <a:pt x="1159370" y="588518"/>
                  </a:lnTo>
                  <a:lnTo>
                    <a:pt x="1163396" y="577088"/>
                  </a:lnTo>
                  <a:lnTo>
                    <a:pt x="1166456" y="565658"/>
                  </a:lnTo>
                  <a:lnTo>
                    <a:pt x="1167485" y="554228"/>
                  </a:lnTo>
                  <a:lnTo>
                    <a:pt x="1170355" y="550418"/>
                  </a:lnTo>
                  <a:lnTo>
                    <a:pt x="1170457" y="507238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3325" y="4233624"/>
              <a:ext cx="70345" cy="935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23470" y="4469434"/>
              <a:ext cx="1183640" cy="1479550"/>
            </a:xfrm>
            <a:custGeom>
              <a:avLst/>
              <a:gdLst/>
              <a:ahLst/>
              <a:cxnLst/>
              <a:rect l="l" t="t" r="r" b="b"/>
              <a:pathLst>
                <a:path w="1183640" h="1479550">
                  <a:moveTo>
                    <a:pt x="532676" y="500380"/>
                  </a:moveTo>
                  <a:lnTo>
                    <a:pt x="532307" y="494030"/>
                  </a:lnTo>
                  <a:lnTo>
                    <a:pt x="531495" y="490220"/>
                  </a:lnTo>
                  <a:lnTo>
                    <a:pt x="531228" y="488950"/>
                  </a:lnTo>
                  <a:lnTo>
                    <a:pt x="525627" y="450850"/>
                  </a:lnTo>
                  <a:lnTo>
                    <a:pt x="524687" y="438150"/>
                  </a:lnTo>
                  <a:lnTo>
                    <a:pt x="524802" y="417830"/>
                  </a:lnTo>
                  <a:lnTo>
                    <a:pt x="524929" y="398780"/>
                  </a:lnTo>
                  <a:lnTo>
                    <a:pt x="525043" y="378460"/>
                  </a:lnTo>
                  <a:lnTo>
                    <a:pt x="525081" y="373380"/>
                  </a:lnTo>
                  <a:lnTo>
                    <a:pt x="525297" y="361950"/>
                  </a:lnTo>
                  <a:lnTo>
                    <a:pt x="525373" y="332740"/>
                  </a:lnTo>
                  <a:lnTo>
                    <a:pt x="523379" y="313690"/>
                  </a:lnTo>
                  <a:lnTo>
                    <a:pt x="518058" y="293370"/>
                  </a:lnTo>
                  <a:lnTo>
                    <a:pt x="515035" y="278130"/>
                  </a:lnTo>
                  <a:lnTo>
                    <a:pt x="509562" y="262890"/>
                  </a:lnTo>
                  <a:lnTo>
                    <a:pt x="507199" y="259067"/>
                  </a:lnTo>
                  <a:lnTo>
                    <a:pt x="507199" y="477520"/>
                  </a:lnTo>
                  <a:lnTo>
                    <a:pt x="500176" y="477520"/>
                  </a:lnTo>
                  <a:lnTo>
                    <a:pt x="495363" y="473710"/>
                  </a:lnTo>
                  <a:lnTo>
                    <a:pt x="490169" y="468630"/>
                  </a:lnTo>
                  <a:lnTo>
                    <a:pt x="484657" y="464820"/>
                  </a:lnTo>
                  <a:lnTo>
                    <a:pt x="478904" y="461010"/>
                  </a:lnTo>
                  <a:lnTo>
                    <a:pt x="472135" y="455307"/>
                  </a:lnTo>
                  <a:lnTo>
                    <a:pt x="472135" y="490220"/>
                  </a:lnTo>
                  <a:lnTo>
                    <a:pt x="453783" y="490220"/>
                  </a:lnTo>
                  <a:lnTo>
                    <a:pt x="452196" y="488950"/>
                  </a:lnTo>
                  <a:lnTo>
                    <a:pt x="450621" y="490220"/>
                  </a:lnTo>
                  <a:lnTo>
                    <a:pt x="450113" y="488950"/>
                  </a:lnTo>
                  <a:lnTo>
                    <a:pt x="449072" y="488950"/>
                  </a:lnTo>
                  <a:lnTo>
                    <a:pt x="439889" y="485140"/>
                  </a:lnTo>
                  <a:lnTo>
                    <a:pt x="420954" y="482600"/>
                  </a:lnTo>
                  <a:lnTo>
                    <a:pt x="411480" y="480060"/>
                  </a:lnTo>
                  <a:lnTo>
                    <a:pt x="374497" y="472440"/>
                  </a:lnTo>
                  <a:lnTo>
                    <a:pt x="337743" y="462280"/>
                  </a:lnTo>
                  <a:lnTo>
                    <a:pt x="335241" y="461010"/>
                  </a:lnTo>
                  <a:lnTo>
                    <a:pt x="328980" y="461010"/>
                  </a:lnTo>
                  <a:lnTo>
                    <a:pt x="319316" y="455930"/>
                  </a:lnTo>
                  <a:lnTo>
                    <a:pt x="309245" y="452120"/>
                  </a:lnTo>
                  <a:lnTo>
                    <a:pt x="288810" y="447040"/>
                  </a:lnTo>
                  <a:lnTo>
                    <a:pt x="242671" y="427990"/>
                  </a:lnTo>
                  <a:lnTo>
                    <a:pt x="198196" y="406400"/>
                  </a:lnTo>
                  <a:lnTo>
                    <a:pt x="155473" y="379730"/>
                  </a:lnTo>
                  <a:lnTo>
                    <a:pt x="114642" y="349250"/>
                  </a:lnTo>
                  <a:lnTo>
                    <a:pt x="87884" y="317500"/>
                  </a:lnTo>
                  <a:lnTo>
                    <a:pt x="77520" y="300990"/>
                  </a:lnTo>
                  <a:lnTo>
                    <a:pt x="73825" y="294640"/>
                  </a:lnTo>
                  <a:lnTo>
                    <a:pt x="72491" y="288290"/>
                  </a:lnTo>
                  <a:lnTo>
                    <a:pt x="73710" y="284480"/>
                  </a:lnTo>
                  <a:lnTo>
                    <a:pt x="77673" y="279400"/>
                  </a:lnTo>
                  <a:lnTo>
                    <a:pt x="79095" y="278130"/>
                  </a:lnTo>
                  <a:lnTo>
                    <a:pt x="80708" y="275590"/>
                  </a:lnTo>
                  <a:lnTo>
                    <a:pt x="82765" y="274320"/>
                  </a:lnTo>
                  <a:lnTo>
                    <a:pt x="100139" y="274320"/>
                  </a:lnTo>
                  <a:lnTo>
                    <a:pt x="117297" y="275590"/>
                  </a:lnTo>
                  <a:lnTo>
                    <a:pt x="151053" y="283210"/>
                  </a:lnTo>
                  <a:lnTo>
                    <a:pt x="157086" y="285750"/>
                  </a:lnTo>
                  <a:lnTo>
                    <a:pt x="163080" y="287020"/>
                  </a:lnTo>
                  <a:lnTo>
                    <a:pt x="168706" y="284480"/>
                  </a:lnTo>
                  <a:lnTo>
                    <a:pt x="173609" y="279400"/>
                  </a:lnTo>
                  <a:lnTo>
                    <a:pt x="174980" y="274320"/>
                  </a:lnTo>
                  <a:lnTo>
                    <a:pt x="173291" y="269240"/>
                  </a:lnTo>
                  <a:lnTo>
                    <a:pt x="168656" y="262890"/>
                  </a:lnTo>
                  <a:lnTo>
                    <a:pt x="161163" y="256540"/>
                  </a:lnTo>
                  <a:lnTo>
                    <a:pt x="145605" y="246380"/>
                  </a:lnTo>
                  <a:lnTo>
                    <a:pt x="130441" y="234950"/>
                  </a:lnTo>
                  <a:lnTo>
                    <a:pt x="101866" y="209550"/>
                  </a:lnTo>
                  <a:lnTo>
                    <a:pt x="65138" y="165100"/>
                  </a:lnTo>
                  <a:lnTo>
                    <a:pt x="35941" y="114300"/>
                  </a:lnTo>
                  <a:lnTo>
                    <a:pt x="23850" y="67310"/>
                  </a:lnTo>
                  <a:lnTo>
                    <a:pt x="22110" y="49530"/>
                  </a:lnTo>
                  <a:lnTo>
                    <a:pt x="25755" y="46990"/>
                  </a:lnTo>
                  <a:lnTo>
                    <a:pt x="25412" y="43180"/>
                  </a:lnTo>
                  <a:lnTo>
                    <a:pt x="25298" y="41910"/>
                  </a:lnTo>
                  <a:lnTo>
                    <a:pt x="26276" y="38100"/>
                  </a:lnTo>
                  <a:lnTo>
                    <a:pt x="28587" y="38100"/>
                  </a:lnTo>
                  <a:lnTo>
                    <a:pt x="54521" y="68580"/>
                  </a:lnTo>
                  <a:lnTo>
                    <a:pt x="79933" y="99060"/>
                  </a:lnTo>
                  <a:lnTo>
                    <a:pt x="105613" y="129540"/>
                  </a:lnTo>
                  <a:lnTo>
                    <a:pt x="132422" y="160020"/>
                  </a:lnTo>
                  <a:lnTo>
                    <a:pt x="135851" y="163830"/>
                  </a:lnTo>
                  <a:lnTo>
                    <a:pt x="138696" y="167640"/>
                  </a:lnTo>
                  <a:lnTo>
                    <a:pt x="143306" y="170180"/>
                  </a:lnTo>
                  <a:lnTo>
                    <a:pt x="143700" y="170180"/>
                  </a:lnTo>
                  <a:lnTo>
                    <a:pt x="147116" y="176530"/>
                  </a:lnTo>
                  <a:lnTo>
                    <a:pt x="150571" y="179070"/>
                  </a:lnTo>
                  <a:lnTo>
                    <a:pt x="153708" y="182880"/>
                  </a:lnTo>
                  <a:lnTo>
                    <a:pt x="165341" y="195580"/>
                  </a:lnTo>
                  <a:lnTo>
                    <a:pt x="177050" y="207010"/>
                  </a:lnTo>
                  <a:lnTo>
                    <a:pt x="188683" y="219710"/>
                  </a:lnTo>
                  <a:lnTo>
                    <a:pt x="234276" y="270510"/>
                  </a:lnTo>
                  <a:lnTo>
                    <a:pt x="269062" y="308610"/>
                  </a:lnTo>
                  <a:lnTo>
                    <a:pt x="304914" y="344170"/>
                  </a:lnTo>
                  <a:lnTo>
                    <a:pt x="342341" y="378460"/>
                  </a:lnTo>
                  <a:lnTo>
                    <a:pt x="358292" y="392430"/>
                  </a:lnTo>
                  <a:lnTo>
                    <a:pt x="374167" y="407670"/>
                  </a:lnTo>
                  <a:lnTo>
                    <a:pt x="390359" y="421640"/>
                  </a:lnTo>
                  <a:lnTo>
                    <a:pt x="407212" y="434340"/>
                  </a:lnTo>
                  <a:lnTo>
                    <a:pt x="421297" y="447040"/>
                  </a:lnTo>
                  <a:lnTo>
                    <a:pt x="435940" y="459740"/>
                  </a:lnTo>
                  <a:lnTo>
                    <a:pt x="451167" y="471170"/>
                  </a:lnTo>
                  <a:lnTo>
                    <a:pt x="467423" y="482600"/>
                  </a:lnTo>
                  <a:lnTo>
                    <a:pt x="472135" y="490220"/>
                  </a:lnTo>
                  <a:lnTo>
                    <a:pt x="472135" y="455307"/>
                  </a:lnTo>
                  <a:lnTo>
                    <a:pt x="466864" y="450850"/>
                  </a:lnTo>
                  <a:lnTo>
                    <a:pt x="454520" y="440690"/>
                  </a:lnTo>
                  <a:lnTo>
                    <a:pt x="441820" y="430530"/>
                  </a:lnTo>
                  <a:lnTo>
                    <a:pt x="429006" y="421640"/>
                  </a:lnTo>
                  <a:lnTo>
                    <a:pt x="427367" y="417830"/>
                  </a:lnTo>
                  <a:lnTo>
                    <a:pt x="424357" y="416560"/>
                  </a:lnTo>
                  <a:lnTo>
                    <a:pt x="421424" y="414020"/>
                  </a:lnTo>
                  <a:lnTo>
                    <a:pt x="379018" y="378460"/>
                  </a:lnTo>
                  <a:lnTo>
                    <a:pt x="337896" y="342900"/>
                  </a:lnTo>
                  <a:lnTo>
                    <a:pt x="297954" y="304800"/>
                  </a:lnTo>
                  <a:lnTo>
                    <a:pt x="259105" y="265430"/>
                  </a:lnTo>
                  <a:lnTo>
                    <a:pt x="221234" y="223520"/>
                  </a:lnTo>
                  <a:lnTo>
                    <a:pt x="206082" y="207010"/>
                  </a:lnTo>
                  <a:lnTo>
                    <a:pt x="190677" y="191770"/>
                  </a:lnTo>
                  <a:lnTo>
                    <a:pt x="175158" y="175260"/>
                  </a:lnTo>
                  <a:lnTo>
                    <a:pt x="157721" y="157480"/>
                  </a:lnTo>
                  <a:lnTo>
                    <a:pt x="145961" y="142240"/>
                  </a:lnTo>
                  <a:lnTo>
                    <a:pt x="133540" y="128270"/>
                  </a:lnTo>
                  <a:lnTo>
                    <a:pt x="108051" y="100330"/>
                  </a:lnTo>
                  <a:lnTo>
                    <a:pt x="93599" y="83820"/>
                  </a:lnTo>
                  <a:lnTo>
                    <a:pt x="79679" y="66040"/>
                  </a:lnTo>
                  <a:lnTo>
                    <a:pt x="65074" y="48260"/>
                  </a:lnTo>
                  <a:lnTo>
                    <a:pt x="54102" y="38100"/>
                  </a:lnTo>
                  <a:lnTo>
                    <a:pt x="48615" y="33020"/>
                  </a:lnTo>
                  <a:lnTo>
                    <a:pt x="52781" y="29210"/>
                  </a:lnTo>
                  <a:lnTo>
                    <a:pt x="60502" y="29210"/>
                  </a:lnTo>
                  <a:lnTo>
                    <a:pt x="63334" y="30480"/>
                  </a:lnTo>
                  <a:lnTo>
                    <a:pt x="64693" y="29210"/>
                  </a:lnTo>
                  <a:lnTo>
                    <a:pt x="65773" y="30480"/>
                  </a:lnTo>
                  <a:lnTo>
                    <a:pt x="67970" y="30480"/>
                  </a:lnTo>
                  <a:lnTo>
                    <a:pt x="70840" y="34290"/>
                  </a:lnTo>
                  <a:lnTo>
                    <a:pt x="78917" y="34290"/>
                  </a:lnTo>
                  <a:lnTo>
                    <a:pt x="117932" y="57150"/>
                  </a:lnTo>
                  <a:lnTo>
                    <a:pt x="154203" y="83820"/>
                  </a:lnTo>
                  <a:lnTo>
                    <a:pt x="187947" y="115570"/>
                  </a:lnTo>
                  <a:lnTo>
                    <a:pt x="219405" y="149860"/>
                  </a:lnTo>
                  <a:lnTo>
                    <a:pt x="258343" y="199390"/>
                  </a:lnTo>
                  <a:lnTo>
                    <a:pt x="277329" y="223520"/>
                  </a:lnTo>
                  <a:lnTo>
                    <a:pt x="296392" y="248920"/>
                  </a:lnTo>
                  <a:lnTo>
                    <a:pt x="299872" y="254000"/>
                  </a:lnTo>
                  <a:lnTo>
                    <a:pt x="303098" y="257810"/>
                  </a:lnTo>
                  <a:lnTo>
                    <a:pt x="311975" y="266700"/>
                  </a:lnTo>
                  <a:lnTo>
                    <a:pt x="318135" y="267970"/>
                  </a:lnTo>
                  <a:lnTo>
                    <a:pt x="329844" y="259080"/>
                  </a:lnTo>
                  <a:lnTo>
                    <a:pt x="329768" y="257810"/>
                  </a:lnTo>
                  <a:lnTo>
                    <a:pt x="329704" y="256540"/>
                  </a:lnTo>
                  <a:lnTo>
                    <a:pt x="329628" y="255270"/>
                  </a:lnTo>
                  <a:lnTo>
                    <a:pt x="329552" y="254000"/>
                  </a:lnTo>
                  <a:lnTo>
                    <a:pt x="329488" y="252730"/>
                  </a:lnTo>
                  <a:lnTo>
                    <a:pt x="324167" y="238760"/>
                  </a:lnTo>
                  <a:lnTo>
                    <a:pt x="318249" y="222250"/>
                  </a:lnTo>
                  <a:lnTo>
                    <a:pt x="315417" y="214630"/>
                  </a:lnTo>
                  <a:lnTo>
                    <a:pt x="307936" y="190500"/>
                  </a:lnTo>
                  <a:lnTo>
                    <a:pt x="307149" y="186690"/>
                  </a:lnTo>
                  <a:lnTo>
                    <a:pt x="302717" y="165100"/>
                  </a:lnTo>
                  <a:lnTo>
                    <a:pt x="300024" y="139700"/>
                  </a:lnTo>
                  <a:lnTo>
                    <a:pt x="300151" y="115570"/>
                  </a:lnTo>
                  <a:lnTo>
                    <a:pt x="300164" y="114300"/>
                  </a:lnTo>
                  <a:lnTo>
                    <a:pt x="302234" y="109220"/>
                  </a:lnTo>
                  <a:lnTo>
                    <a:pt x="303022" y="106680"/>
                  </a:lnTo>
                  <a:lnTo>
                    <a:pt x="310146" y="92710"/>
                  </a:lnTo>
                  <a:lnTo>
                    <a:pt x="319849" y="85090"/>
                  </a:lnTo>
                  <a:lnTo>
                    <a:pt x="331419" y="85090"/>
                  </a:lnTo>
                  <a:lnTo>
                    <a:pt x="365645" y="120650"/>
                  </a:lnTo>
                  <a:lnTo>
                    <a:pt x="381419" y="162560"/>
                  </a:lnTo>
                  <a:lnTo>
                    <a:pt x="385622" y="179070"/>
                  </a:lnTo>
                  <a:lnTo>
                    <a:pt x="389699" y="194310"/>
                  </a:lnTo>
                  <a:lnTo>
                    <a:pt x="397421" y="228600"/>
                  </a:lnTo>
                  <a:lnTo>
                    <a:pt x="403580" y="261620"/>
                  </a:lnTo>
                  <a:lnTo>
                    <a:pt x="409028" y="295910"/>
                  </a:lnTo>
                  <a:lnTo>
                    <a:pt x="414642" y="330200"/>
                  </a:lnTo>
                  <a:lnTo>
                    <a:pt x="415328" y="334010"/>
                  </a:lnTo>
                  <a:lnTo>
                    <a:pt x="416801" y="337820"/>
                  </a:lnTo>
                  <a:lnTo>
                    <a:pt x="417906" y="341630"/>
                  </a:lnTo>
                  <a:lnTo>
                    <a:pt x="418045" y="342900"/>
                  </a:lnTo>
                  <a:lnTo>
                    <a:pt x="418338" y="344170"/>
                  </a:lnTo>
                  <a:lnTo>
                    <a:pt x="420979" y="359410"/>
                  </a:lnTo>
                  <a:lnTo>
                    <a:pt x="423672" y="361950"/>
                  </a:lnTo>
                  <a:lnTo>
                    <a:pt x="432028" y="361950"/>
                  </a:lnTo>
                  <a:lnTo>
                    <a:pt x="446570" y="309880"/>
                  </a:lnTo>
                  <a:lnTo>
                    <a:pt x="453669" y="273050"/>
                  </a:lnTo>
                  <a:lnTo>
                    <a:pt x="454164" y="270510"/>
                  </a:lnTo>
                  <a:lnTo>
                    <a:pt x="455409" y="269240"/>
                  </a:lnTo>
                  <a:lnTo>
                    <a:pt x="456615" y="266700"/>
                  </a:lnTo>
                  <a:lnTo>
                    <a:pt x="457784" y="265430"/>
                  </a:lnTo>
                  <a:lnTo>
                    <a:pt x="466318" y="256540"/>
                  </a:lnTo>
                  <a:lnTo>
                    <a:pt x="473773" y="255270"/>
                  </a:lnTo>
                  <a:lnTo>
                    <a:pt x="480809" y="261620"/>
                  </a:lnTo>
                  <a:lnTo>
                    <a:pt x="488099" y="274320"/>
                  </a:lnTo>
                  <a:lnTo>
                    <a:pt x="490753" y="280670"/>
                  </a:lnTo>
                  <a:lnTo>
                    <a:pt x="493077" y="288290"/>
                  </a:lnTo>
                  <a:lnTo>
                    <a:pt x="495261" y="294640"/>
                  </a:lnTo>
                  <a:lnTo>
                    <a:pt x="497497" y="302260"/>
                  </a:lnTo>
                  <a:lnTo>
                    <a:pt x="500202" y="321310"/>
                  </a:lnTo>
                  <a:lnTo>
                    <a:pt x="502234" y="340360"/>
                  </a:lnTo>
                  <a:lnTo>
                    <a:pt x="503313" y="356870"/>
                  </a:lnTo>
                  <a:lnTo>
                    <a:pt x="503402" y="358140"/>
                  </a:lnTo>
                  <a:lnTo>
                    <a:pt x="503491" y="359410"/>
                  </a:lnTo>
                  <a:lnTo>
                    <a:pt x="503542" y="378460"/>
                  </a:lnTo>
                  <a:lnTo>
                    <a:pt x="501484" y="398780"/>
                  </a:lnTo>
                  <a:lnTo>
                    <a:pt x="501002" y="414020"/>
                  </a:lnTo>
                  <a:lnTo>
                    <a:pt x="500951" y="421640"/>
                  </a:lnTo>
                  <a:lnTo>
                    <a:pt x="501586" y="438150"/>
                  </a:lnTo>
                  <a:lnTo>
                    <a:pt x="503631" y="458470"/>
                  </a:lnTo>
                  <a:lnTo>
                    <a:pt x="504329" y="463550"/>
                  </a:lnTo>
                  <a:lnTo>
                    <a:pt x="504405" y="471170"/>
                  </a:lnTo>
                  <a:lnTo>
                    <a:pt x="507199" y="477520"/>
                  </a:lnTo>
                  <a:lnTo>
                    <a:pt x="507199" y="259067"/>
                  </a:lnTo>
                  <a:lnTo>
                    <a:pt x="479983" y="229870"/>
                  </a:lnTo>
                  <a:lnTo>
                    <a:pt x="472516" y="229870"/>
                  </a:lnTo>
                  <a:lnTo>
                    <a:pt x="461530" y="231140"/>
                  </a:lnTo>
                  <a:lnTo>
                    <a:pt x="452450" y="234950"/>
                  </a:lnTo>
                  <a:lnTo>
                    <a:pt x="445211" y="242570"/>
                  </a:lnTo>
                  <a:lnTo>
                    <a:pt x="439750" y="254000"/>
                  </a:lnTo>
                  <a:lnTo>
                    <a:pt x="435737" y="259080"/>
                  </a:lnTo>
                  <a:lnTo>
                    <a:pt x="435127" y="266700"/>
                  </a:lnTo>
                  <a:lnTo>
                    <a:pt x="428269" y="273050"/>
                  </a:lnTo>
                  <a:lnTo>
                    <a:pt x="423443" y="250190"/>
                  </a:lnTo>
                  <a:lnTo>
                    <a:pt x="421932" y="242570"/>
                  </a:lnTo>
                  <a:lnTo>
                    <a:pt x="415772" y="215900"/>
                  </a:lnTo>
                  <a:lnTo>
                    <a:pt x="401447" y="161290"/>
                  </a:lnTo>
                  <a:lnTo>
                    <a:pt x="386969" y="119380"/>
                  </a:lnTo>
                  <a:lnTo>
                    <a:pt x="365112" y="85090"/>
                  </a:lnTo>
                  <a:lnTo>
                    <a:pt x="360997" y="80010"/>
                  </a:lnTo>
                  <a:lnTo>
                    <a:pt x="349491" y="71120"/>
                  </a:lnTo>
                  <a:lnTo>
                    <a:pt x="336994" y="64770"/>
                  </a:lnTo>
                  <a:lnTo>
                    <a:pt x="323443" y="62230"/>
                  </a:lnTo>
                  <a:lnTo>
                    <a:pt x="308775" y="64770"/>
                  </a:lnTo>
                  <a:lnTo>
                    <a:pt x="297624" y="71120"/>
                  </a:lnTo>
                  <a:lnTo>
                    <a:pt x="289979" y="80010"/>
                  </a:lnTo>
                  <a:lnTo>
                    <a:pt x="285127" y="92710"/>
                  </a:lnTo>
                  <a:lnTo>
                    <a:pt x="282346" y="105410"/>
                  </a:lnTo>
                  <a:lnTo>
                    <a:pt x="279514" y="111760"/>
                  </a:lnTo>
                  <a:lnTo>
                    <a:pt x="278688" y="116840"/>
                  </a:lnTo>
                  <a:lnTo>
                    <a:pt x="278752" y="119380"/>
                  </a:lnTo>
                  <a:lnTo>
                    <a:pt x="278866" y="124460"/>
                  </a:lnTo>
                  <a:lnTo>
                    <a:pt x="278993" y="142240"/>
                  </a:lnTo>
                  <a:lnTo>
                    <a:pt x="278447" y="153670"/>
                  </a:lnTo>
                  <a:lnTo>
                    <a:pt x="279946" y="163830"/>
                  </a:lnTo>
                  <a:lnTo>
                    <a:pt x="281660" y="175260"/>
                  </a:lnTo>
                  <a:lnTo>
                    <a:pt x="281711" y="179070"/>
                  </a:lnTo>
                  <a:lnTo>
                    <a:pt x="281813" y="186690"/>
                  </a:lnTo>
                  <a:lnTo>
                    <a:pt x="275437" y="186690"/>
                  </a:lnTo>
                  <a:lnTo>
                    <a:pt x="272872" y="181610"/>
                  </a:lnTo>
                  <a:lnTo>
                    <a:pt x="255409" y="157480"/>
                  </a:lnTo>
                  <a:lnTo>
                    <a:pt x="223608" y="121920"/>
                  </a:lnTo>
                  <a:lnTo>
                    <a:pt x="185547" y="82550"/>
                  </a:lnTo>
                  <a:lnTo>
                    <a:pt x="139446" y="43180"/>
                  </a:lnTo>
                  <a:lnTo>
                    <a:pt x="118503" y="29210"/>
                  </a:lnTo>
                  <a:lnTo>
                    <a:pt x="114706" y="26670"/>
                  </a:lnTo>
                  <a:lnTo>
                    <a:pt x="101396" y="19050"/>
                  </a:lnTo>
                  <a:lnTo>
                    <a:pt x="87591" y="11430"/>
                  </a:lnTo>
                  <a:lnTo>
                    <a:pt x="73101" y="7620"/>
                  </a:lnTo>
                  <a:lnTo>
                    <a:pt x="57772" y="5080"/>
                  </a:lnTo>
                  <a:lnTo>
                    <a:pt x="50482" y="0"/>
                  </a:lnTo>
                  <a:lnTo>
                    <a:pt x="43116" y="0"/>
                  </a:lnTo>
                  <a:lnTo>
                    <a:pt x="35712" y="5080"/>
                  </a:lnTo>
                  <a:lnTo>
                    <a:pt x="21158" y="10160"/>
                  </a:lnTo>
                  <a:lnTo>
                    <a:pt x="10363" y="17780"/>
                  </a:lnTo>
                  <a:lnTo>
                    <a:pt x="3378" y="30480"/>
                  </a:lnTo>
                  <a:lnTo>
                    <a:pt x="279" y="45720"/>
                  </a:lnTo>
                  <a:lnTo>
                    <a:pt x="215" y="48260"/>
                  </a:lnTo>
                  <a:lnTo>
                    <a:pt x="88" y="53340"/>
                  </a:lnTo>
                  <a:lnTo>
                    <a:pt x="3632" y="91440"/>
                  </a:lnTo>
                  <a:lnTo>
                    <a:pt x="11074" y="110490"/>
                  </a:lnTo>
                  <a:lnTo>
                    <a:pt x="15557" y="124460"/>
                  </a:lnTo>
                  <a:lnTo>
                    <a:pt x="21170" y="137160"/>
                  </a:lnTo>
                  <a:lnTo>
                    <a:pt x="27965" y="149860"/>
                  </a:lnTo>
                  <a:lnTo>
                    <a:pt x="36017" y="162560"/>
                  </a:lnTo>
                  <a:lnTo>
                    <a:pt x="38811" y="167640"/>
                  </a:lnTo>
                  <a:lnTo>
                    <a:pt x="41414" y="172720"/>
                  </a:lnTo>
                  <a:lnTo>
                    <a:pt x="44437" y="176530"/>
                  </a:lnTo>
                  <a:lnTo>
                    <a:pt x="55626" y="193040"/>
                  </a:lnTo>
                  <a:lnTo>
                    <a:pt x="67906" y="208280"/>
                  </a:lnTo>
                  <a:lnTo>
                    <a:pt x="93649" y="236220"/>
                  </a:lnTo>
                  <a:lnTo>
                    <a:pt x="96710" y="240030"/>
                  </a:lnTo>
                  <a:lnTo>
                    <a:pt x="101917" y="242570"/>
                  </a:lnTo>
                  <a:lnTo>
                    <a:pt x="101003" y="250190"/>
                  </a:lnTo>
                  <a:lnTo>
                    <a:pt x="86169" y="250190"/>
                  </a:lnTo>
                  <a:lnTo>
                    <a:pt x="78905" y="251460"/>
                  </a:lnTo>
                  <a:lnTo>
                    <a:pt x="51181" y="283210"/>
                  </a:lnTo>
                  <a:lnTo>
                    <a:pt x="51104" y="284480"/>
                  </a:lnTo>
                  <a:lnTo>
                    <a:pt x="51015" y="285750"/>
                  </a:lnTo>
                  <a:lnTo>
                    <a:pt x="50939" y="287020"/>
                  </a:lnTo>
                  <a:lnTo>
                    <a:pt x="50850" y="288290"/>
                  </a:lnTo>
                  <a:lnTo>
                    <a:pt x="50774" y="289560"/>
                  </a:lnTo>
                  <a:lnTo>
                    <a:pt x="71716" y="334010"/>
                  </a:lnTo>
                  <a:lnTo>
                    <a:pt x="122885" y="383540"/>
                  </a:lnTo>
                  <a:lnTo>
                    <a:pt x="154584" y="406400"/>
                  </a:lnTo>
                  <a:lnTo>
                    <a:pt x="187629" y="426720"/>
                  </a:lnTo>
                  <a:lnTo>
                    <a:pt x="221780" y="444500"/>
                  </a:lnTo>
                  <a:lnTo>
                    <a:pt x="264287" y="462280"/>
                  </a:lnTo>
                  <a:lnTo>
                    <a:pt x="266661" y="466090"/>
                  </a:lnTo>
                  <a:lnTo>
                    <a:pt x="270433" y="466090"/>
                  </a:lnTo>
                  <a:lnTo>
                    <a:pt x="273735" y="467360"/>
                  </a:lnTo>
                  <a:lnTo>
                    <a:pt x="309181" y="480060"/>
                  </a:lnTo>
                  <a:lnTo>
                    <a:pt x="345071" y="491490"/>
                  </a:lnTo>
                  <a:lnTo>
                    <a:pt x="417880" y="509270"/>
                  </a:lnTo>
                  <a:lnTo>
                    <a:pt x="425221" y="509270"/>
                  </a:lnTo>
                  <a:lnTo>
                    <a:pt x="432168" y="511810"/>
                  </a:lnTo>
                  <a:lnTo>
                    <a:pt x="446379" y="514350"/>
                  </a:lnTo>
                  <a:lnTo>
                    <a:pt x="453618" y="514350"/>
                  </a:lnTo>
                  <a:lnTo>
                    <a:pt x="456869" y="518160"/>
                  </a:lnTo>
                  <a:lnTo>
                    <a:pt x="461098" y="516890"/>
                  </a:lnTo>
                  <a:lnTo>
                    <a:pt x="465213" y="518160"/>
                  </a:lnTo>
                  <a:lnTo>
                    <a:pt x="504913" y="518160"/>
                  </a:lnTo>
                  <a:lnTo>
                    <a:pt x="518121" y="520700"/>
                  </a:lnTo>
                  <a:lnTo>
                    <a:pt x="525221" y="521970"/>
                  </a:lnTo>
                  <a:lnTo>
                    <a:pt x="530161" y="516890"/>
                  </a:lnTo>
                  <a:lnTo>
                    <a:pt x="531393" y="515620"/>
                  </a:lnTo>
                  <a:lnTo>
                    <a:pt x="532676" y="500380"/>
                  </a:lnTo>
                  <a:close/>
                </a:path>
                <a:path w="1183640" h="1479550">
                  <a:moveTo>
                    <a:pt x="1183411" y="1155319"/>
                  </a:moveTo>
                  <a:lnTo>
                    <a:pt x="1181303" y="1147699"/>
                  </a:lnTo>
                  <a:lnTo>
                    <a:pt x="1176147" y="1140079"/>
                  </a:lnTo>
                  <a:lnTo>
                    <a:pt x="1170647" y="1134999"/>
                  </a:lnTo>
                  <a:lnTo>
                    <a:pt x="1164513" y="1132459"/>
                  </a:lnTo>
                  <a:lnTo>
                    <a:pt x="1154747" y="1132459"/>
                  </a:lnTo>
                  <a:lnTo>
                    <a:pt x="1154747" y="1175639"/>
                  </a:lnTo>
                  <a:lnTo>
                    <a:pt x="1151724" y="1192149"/>
                  </a:lnTo>
                  <a:lnTo>
                    <a:pt x="1136624" y="1236599"/>
                  </a:lnTo>
                  <a:lnTo>
                    <a:pt x="1130566" y="1249299"/>
                  </a:lnTo>
                  <a:lnTo>
                    <a:pt x="1127874" y="1256919"/>
                  </a:lnTo>
                  <a:lnTo>
                    <a:pt x="1126083" y="1263269"/>
                  </a:lnTo>
                  <a:lnTo>
                    <a:pt x="1123162" y="1264539"/>
                  </a:lnTo>
                  <a:lnTo>
                    <a:pt x="1117333" y="1264539"/>
                  </a:lnTo>
                  <a:lnTo>
                    <a:pt x="1112558" y="1265491"/>
                  </a:lnTo>
                  <a:lnTo>
                    <a:pt x="1112558" y="1291209"/>
                  </a:lnTo>
                  <a:lnTo>
                    <a:pt x="1089812" y="1333119"/>
                  </a:lnTo>
                  <a:lnTo>
                    <a:pt x="1089228" y="1333119"/>
                  </a:lnTo>
                  <a:lnTo>
                    <a:pt x="1088580" y="1334389"/>
                  </a:lnTo>
                  <a:lnTo>
                    <a:pt x="1084021" y="1340739"/>
                  </a:lnTo>
                  <a:lnTo>
                    <a:pt x="1079500" y="1345819"/>
                  </a:lnTo>
                  <a:lnTo>
                    <a:pt x="1074597" y="1350899"/>
                  </a:lnTo>
                  <a:lnTo>
                    <a:pt x="1068870" y="1355979"/>
                  </a:lnTo>
                  <a:lnTo>
                    <a:pt x="1065707" y="1362329"/>
                  </a:lnTo>
                  <a:lnTo>
                    <a:pt x="1061948" y="1367409"/>
                  </a:lnTo>
                  <a:lnTo>
                    <a:pt x="1054862" y="1367409"/>
                  </a:lnTo>
                  <a:lnTo>
                    <a:pt x="1054887" y="1366139"/>
                  </a:lnTo>
                  <a:lnTo>
                    <a:pt x="1054938" y="1362329"/>
                  </a:lnTo>
                  <a:lnTo>
                    <a:pt x="1054531" y="1360906"/>
                  </a:lnTo>
                  <a:lnTo>
                    <a:pt x="1054531" y="1367409"/>
                  </a:lnTo>
                  <a:lnTo>
                    <a:pt x="1050696" y="1375029"/>
                  </a:lnTo>
                  <a:lnTo>
                    <a:pt x="1045337" y="1380109"/>
                  </a:lnTo>
                  <a:lnTo>
                    <a:pt x="1039545" y="1383919"/>
                  </a:lnTo>
                  <a:lnTo>
                    <a:pt x="1034364" y="1390269"/>
                  </a:lnTo>
                  <a:lnTo>
                    <a:pt x="1033932" y="1390269"/>
                  </a:lnTo>
                  <a:lnTo>
                    <a:pt x="1033475" y="1391539"/>
                  </a:lnTo>
                  <a:lnTo>
                    <a:pt x="1033094" y="1391539"/>
                  </a:lnTo>
                  <a:lnTo>
                    <a:pt x="998474" y="1411859"/>
                  </a:lnTo>
                  <a:lnTo>
                    <a:pt x="962850" y="1429639"/>
                  </a:lnTo>
                  <a:lnTo>
                    <a:pt x="926198" y="1443609"/>
                  </a:lnTo>
                  <a:lnTo>
                    <a:pt x="888479" y="1456309"/>
                  </a:lnTo>
                  <a:lnTo>
                    <a:pt x="867460" y="1456309"/>
                  </a:lnTo>
                  <a:lnTo>
                    <a:pt x="857745" y="1458849"/>
                  </a:lnTo>
                  <a:lnTo>
                    <a:pt x="847953" y="1458849"/>
                  </a:lnTo>
                  <a:lnTo>
                    <a:pt x="846518" y="1452499"/>
                  </a:lnTo>
                  <a:lnTo>
                    <a:pt x="852131" y="1452499"/>
                  </a:lnTo>
                  <a:lnTo>
                    <a:pt x="854913" y="1449959"/>
                  </a:lnTo>
                  <a:lnTo>
                    <a:pt x="867625" y="1439799"/>
                  </a:lnTo>
                  <a:lnTo>
                    <a:pt x="880694" y="1429639"/>
                  </a:lnTo>
                  <a:lnTo>
                    <a:pt x="882281" y="1428369"/>
                  </a:lnTo>
                  <a:lnTo>
                    <a:pt x="893406" y="1419479"/>
                  </a:lnTo>
                  <a:lnTo>
                    <a:pt x="905027" y="1408049"/>
                  </a:lnTo>
                  <a:lnTo>
                    <a:pt x="907097" y="1406779"/>
                  </a:lnTo>
                  <a:lnTo>
                    <a:pt x="909015" y="1406779"/>
                  </a:lnTo>
                  <a:lnTo>
                    <a:pt x="910856" y="1405509"/>
                  </a:lnTo>
                  <a:lnTo>
                    <a:pt x="918806" y="1397889"/>
                  </a:lnTo>
                  <a:lnTo>
                    <a:pt x="926020" y="1390269"/>
                  </a:lnTo>
                  <a:lnTo>
                    <a:pt x="933043" y="1382649"/>
                  </a:lnTo>
                  <a:lnTo>
                    <a:pt x="937971" y="1377569"/>
                  </a:lnTo>
                  <a:lnTo>
                    <a:pt x="940435" y="1375029"/>
                  </a:lnTo>
                  <a:lnTo>
                    <a:pt x="945388" y="1373759"/>
                  </a:lnTo>
                  <a:lnTo>
                    <a:pt x="948753" y="1366139"/>
                  </a:lnTo>
                  <a:lnTo>
                    <a:pt x="954709" y="1368679"/>
                  </a:lnTo>
                  <a:lnTo>
                    <a:pt x="963942" y="1371219"/>
                  </a:lnTo>
                  <a:lnTo>
                    <a:pt x="982611" y="1371219"/>
                  </a:lnTo>
                  <a:lnTo>
                    <a:pt x="991730" y="1372489"/>
                  </a:lnTo>
                  <a:lnTo>
                    <a:pt x="1006817" y="1375029"/>
                  </a:lnTo>
                  <a:lnTo>
                    <a:pt x="1021626" y="1375029"/>
                  </a:lnTo>
                  <a:lnTo>
                    <a:pt x="1036269" y="1372489"/>
                  </a:lnTo>
                  <a:lnTo>
                    <a:pt x="1050836" y="1368679"/>
                  </a:lnTo>
                  <a:lnTo>
                    <a:pt x="1054531" y="1367409"/>
                  </a:lnTo>
                  <a:lnTo>
                    <a:pt x="1054531" y="1360906"/>
                  </a:lnTo>
                  <a:lnTo>
                    <a:pt x="1054214" y="1359789"/>
                  </a:lnTo>
                  <a:lnTo>
                    <a:pt x="1051648" y="1355979"/>
                  </a:lnTo>
                  <a:lnTo>
                    <a:pt x="1047445" y="1352169"/>
                  </a:lnTo>
                  <a:lnTo>
                    <a:pt x="1038225" y="1352169"/>
                  </a:lnTo>
                  <a:lnTo>
                    <a:pt x="1029017" y="1350899"/>
                  </a:lnTo>
                  <a:lnTo>
                    <a:pt x="1019822" y="1350899"/>
                  </a:lnTo>
                  <a:lnTo>
                    <a:pt x="1010640" y="1348359"/>
                  </a:lnTo>
                  <a:lnTo>
                    <a:pt x="1001890" y="1347089"/>
                  </a:lnTo>
                  <a:lnTo>
                    <a:pt x="983792" y="1347089"/>
                  </a:lnTo>
                  <a:lnTo>
                    <a:pt x="974623" y="1345819"/>
                  </a:lnTo>
                  <a:lnTo>
                    <a:pt x="979068" y="1336929"/>
                  </a:lnTo>
                  <a:lnTo>
                    <a:pt x="985202" y="1333119"/>
                  </a:lnTo>
                  <a:lnTo>
                    <a:pt x="989838" y="1326769"/>
                  </a:lnTo>
                  <a:lnTo>
                    <a:pt x="996137" y="1320419"/>
                  </a:lnTo>
                  <a:lnTo>
                    <a:pt x="1003033" y="1314069"/>
                  </a:lnTo>
                  <a:lnTo>
                    <a:pt x="1009662" y="1307719"/>
                  </a:lnTo>
                  <a:lnTo>
                    <a:pt x="1015288" y="1300099"/>
                  </a:lnTo>
                  <a:lnTo>
                    <a:pt x="1015580" y="1300099"/>
                  </a:lnTo>
                  <a:lnTo>
                    <a:pt x="1018895" y="1298829"/>
                  </a:lnTo>
                  <a:lnTo>
                    <a:pt x="1021245" y="1296289"/>
                  </a:lnTo>
                  <a:lnTo>
                    <a:pt x="1022896" y="1292479"/>
                  </a:lnTo>
                  <a:lnTo>
                    <a:pt x="1024356" y="1292479"/>
                  </a:lnTo>
                  <a:lnTo>
                    <a:pt x="1030833" y="1289939"/>
                  </a:lnTo>
                  <a:lnTo>
                    <a:pt x="1036497" y="1288669"/>
                  </a:lnTo>
                  <a:lnTo>
                    <a:pt x="1048410" y="1292479"/>
                  </a:lnTo>
                  <a:lnTo>
                    <a:pt x="1054658" y="1291209"/>
                  </a:lnTo>
                  <a:lnTo>
                    <a:pt x="1073264" y="1291209"/>
                  </a:lnTo>
                  <a:lnTo>
                    <a:pt x="1077048" y="1292479"/>
                  </a:lnTo>
                  <a:lnTo>
                    <a:pt x="1077760" y="1291209"/>
                  </a:lnTo>
                  <a:lnTo>
                    <a:pt x="1079182" y="1288669"/>
                  </a:lnTo>
                  <a:lnTo>
                    <a:pt x="1079893" y="1287399"/>
                  </a:lnTo>
                  <a:lnTo>
                    <a:pt x="1087374" y="1288669"/>
                  </a:lnTo>
                  <a:lnTo>
                    <a:pt x="1094905" y="1287399"/>
                  </a:lnTo>
                  <a:lnTo>
                    <a:pt x="1102372" y="1287399"/>
                  </a:lnTo>
                  <a:lnTo>
                    <a:pt x="1109662" y="1289939"/>
                  </a:lnTo>
                  <a:lnTo>
                    <a:pt x="1111605" y="1291209"/>
                  </a:lnTo>
                  <a:lnTo>
                    <a:pt x="1112558" y="1291209"/>
                  </a:lnTo>
                  <a:lnTo>
                    <a:pt x="1112558" y="1265491"/>
                  </a:lnTo>
                  <a:lnTo>
                    <a:pt x="1104455" y="1267079"/>
                  </a:lnTo>
                  <a:lnTo>
                    <a:pt x="1091514" y="1267079"/>
                  </a:lnTo>
                  <a:lnTo>
                    <a:pt x="1078560" y="1268349"/>
                  </a:lnTo>
                  <a:lnTo>
                    <a:pt x="1065441" y="1268349"/>
                  </a:lnTo>
                  <a:lnTo>
                    <a:pt x="1062558" y="1267079"/>
                  </a:lnTo>
                  <a:lnTo>
                    <a:pt x="1059383" y="1268349"/>
                  </a:lnTo>
                  <a:lnTo>
                    <a:pt x="1056233" y="1264539"/>
                  </a:lnTo>
                  <a:lnTo>
                    <a:pt x="1154747" y="1175639"/>
                  </a:lnTo>
                  <a:lnTo>
                    <a:pt x="1154747" y="1132459"/>
                  </a:lnTo>
                  <a:lnTo>
                    <a:pt x="1151064" y="1132459"/>
                  </a:lnTo>
                  <a:lnTo>
                    <a:pt x="1143749" y="1133716"/>
                  </a:lnTo>
                  <a:lnTo>
                    <a:pt x="1143749" y="1160399"/>
                  </a:lnTo>
                  <a:lnTo>
                    <a:pt x="1143114" y="1161669"/>
                  </a:lnTo>
                  <a:lnTo>
                    <a:pt x="1120165" y="1183259"/>
                  </a:lnTo>
                  <a:lnTo>
                    <a:pt x="1100239" y="1202309"/>
                  </a:lnTo>
                  <a:lnTo>
                    <a:pt x="1080046" y="1220089"/>
                  </a:lnTo>
                  <a:lnTo>
                    <a:pt x="1035532" y="1258189"/>
                  </a:lnTo>
                  <a:lnTo>
                    <a:pt x="1032154" y="1264539"/>
                  </a:lnTo>
                  <a:lnTo>
                    <a:pt x="1026096" y="1259662"/>
                  </a:lnTo>
                  <a:lnTo>
                    <a:pt x="1026134" y="1258189"/>
                  </a:lnTo>
                  <a:lnTo>
                    <a:pt x="1026236" y="1256919"/>
                  </a:lnTo>
                  <a:lnTo>
                    <a:pt x="1026363" y="1255649"/>
                  </a:lnTo>
                  <a:lnTo>
                    <a:pt x="1027353" y="1254379"/>
                  </a:lnTo>
                  <a:lnTo>
                    <a:pt x="1028382" y="1253109"/>
                  </a:lnTo>
                  <a:lnTo>
                    <a:pt x="1029500" y="1251839"/>
                  </a:lnTo>
                  <a:lnTo>
                    <a:pt x="1033094" y="1244219"/>
                  </a:lnTo>
                  <a:lnTo>
                    <a:pt x="1038199" y="1232789"/>
                  </a:lnTo>
                  <a:lnTo>
                    <a:pt x="1042949" y="1222629"/>
                  </a:lnTo>
                  <a:lnTo>
                    <a:pt x="1047115" y="1211199"/>
                  </a:lnTo>
                  <a:lnTo>
                    <a:pt x="1050061" y="1202309"/>
                  </a:lnTo>
                  <a:lnTo>
                    <a:pt x="1050480" y="1201039"/>
                  </a:lnTo>
                  <a:lnTo>
                    <a:pt x="1052779" y="1190879"/>
                  </a:lnTo>
                  <a:lnTo>
                    <a:pt x="1057097" y="1185799"/>
                  </a:lnTo>
                  <a:lnTo>
                    <a:pt x="1065364" y="1183259"/>
                  </a:lnTo>
                  <a:lnTo>
                    <a:pt x="1084707" y="1175639"/>
                  </a:lnTo>
                  <a:lnTo>
                    <a:pt x="1104188" y="1169289"/>
                  </a:lnTo>
                  <a:lnTo>
                    <a:pt x="1123848" y="1164209"/>
                  </a:lnTo>
                  <a:lnTo>
                    <a:pt x="1143749" y="1160399"/>
                  </a:lnTo>
                  <a:lnTo>
                    <a:pt x="1143749" y="1133716"/>
                  </a:lnTo>
                  <a:lnTo>
                    <a:pt x="1128814" y="1136269"/>
                  </a:lnTo>
                  <a:lnTo>
                    <a:pt x="1121448" y="1138809"/>
                  </a:lnTo>
                  <a:lnTo>
                    <a:pt x="1091704" y="1146429"/>
                  </a:lnTo>
                  <a:lnTo>
                    <a:pt x="1062570" y="1156589"/>
                  </a:lnTo>
                  <a:lnTo>
                    <a:pt x="1022032" y="1174711"/>
                  </a:lnTo>
                  <a:lnTo>
                    <a:pt x="1022032" y="1202309"/>
                  </a:lnTo>
                  <a:lnTo>
                    <a:pt x="1021041" y="1209929"/>
                  </a:lnTo>
                  <a:lnTo>
                    <a:pt x="1015822" y="1223899"/>
                  </a:lnTo>
                  <a:lnTo>
                    <a:pt x="1015225" y="1231519"/>
                  </a:lnTo>
                  <a:lnTo>
                    <a:pt x="1014107" y="1232789"/>
                  </a:lnTo>
                  <a:lnTo>
                    <a:pt x="1013244" y="1234059"/>
                  </a:lnTo>
                  <a:lnTo>
                    <a:pt x="1010500" y="1239139"/>
                  </a:lnTo>
                  <a:lnTo>
                    <a:pt x="1009523" y="1242949"/>
                  </a:lnTo>
                  <a:lnTo>
                    <a:pt x="1001128" y="1263269"/>
                  </a:lnTo>
                  <a:lnTo>
                    <a:pt x="994105" y="1281049"/>
                  </a:lnTo>
                  <a:lnTo>
                    <a:pt x="986091" y="1296289"/>
                  </a:lnTo>
                  <a:lnTo>
                    <a:pt x="976299" y="1311529"/>
                  </a:lnTo>
                  <a:lnTo>
                    <a:pt x="968222" y="1317879"/>
                  </a:lnTo>
                  <a:lnTo>
                    <a:pt x="960526" y="1324229"/>
                  </a:lnTo>
                  <a:lnTo>
                    <a:pt x="953427" y="1330579"/>
                  </a:lnTo>
                  <a:lnTo>
                    <a:pt x="947089" y="1339469"/>
                  </a:lnTo>
                  <a:lnTo>
                    <a:pt x="944905" y="1339469"/>
                  </a:lnTo>
                  <a:lnTo>
                    <a:pt x="943902" y="1340739"/>
                  </a:lnTo>
                  <a:lnTo>
                    <a:pt x="942759" y="1340739"/>
                  </a:lnTo>
                  <a:lnTo>
                    <a:pt x="941730" y="1342009"/>
                  </a:lnTo>
                  <a:lnTo>
                    <a:pt x="940816" y="1343279"/>
                  </a:lnTo>
                  <a:lnTo>
                    <a:pt x="940511" y="1344549"/>
                  </a:lnTo>
                  <a:lnTo>
                    <a:pt x="939279" y="1345819"/>
                  </a:lnTo>
                  <a:lnTo>
                    <a:pt x="938123" y="1347089"/>
                  </a:lnTo>
                  <a:lnTo>
                    <a:pt x="937044" y="1348359"/>
                  </a:lnTo>
                  <a:lnTo>
                    <a:pt x="931964" y="1349629"/>
                  </a:lnTo>
                  <a:lnTo>
                    <a:pt x="928509" y="1354709"/>
                  </a:lnTo>
                  <a:lnTo>
                    <a:pt x="925626" y="1359789"/>
                  </a:lnTo>
                  <a:lnTo>
                    <a:pt x="922185" y="1363599"/>
                  </a:lnTo>
                  <a:lnTo>
                    <a:pt x="913803" y="1363599"/>
                  </a:lnTo>
                  <a:lnTo>
                    <a:pt x="910793" y="1375029"/>
                  </a:lnTo>
                  <a:lnTo>
                    <a:pt x="901649" y="1377569"/>
                  </a:lnTo>
                  <a:lnTo>
                    <a:pt x="905738" y="1358519"/>
                  </a:lnTo>
                  <a:lnTo>
                    <a:pt x="911009" y="1340739"/>
                  </a:lnTo>
                  <a:lnTo>
                    <a:pt x="915123" y="1322959"/>
                  </a:lnTo>
                  <a:lnTo>
                    <a:pt x="915225" y="1320419"/>
                  </a:lnTo>
                  <a:lnTo>
                    <a:pt x="915327" y="1317879"/>
                  </a:lnTo>
                  <a:lnTo>
                    <a:pt x="915365" y="1316609"/>
                  </a:lnTo>
                  <a:lnTo>
                    <a:pt x="915466" y="1314069"/>
                  </a:lnTo>
                  <a:lnTo>
                    <a:pt x="915708" y="1307719"/>
                  </a:lnTo>
                  <a:lnTo>
                    <a:pt x="915784" y="1303909"/>
                  </a:lnTo>
                  <a:lnTo>
                    <a:pt x="918032" y="1301369"/>
                  </a:lnTo>
                  <a:lnTo>
                    <a:pt x="919238" y="1298829"/>
                  </a:lnTo>
                  <a:lnTo>
                    <a:pt x="918705" y="1295019"/>
                  </a:lnTo>
                  <a:lnTo>
                    <a:pt x="918616" y="1287399"/>
                  </a:lnTo>
                  <a:lnTo>
                    <a:pt x="955040" y="1239139"/>
                  </a:lnTo>
                  <a:lnTo>
                    <a:pt x="998080" y="1211199"/>
                  </a:lnTo>
                  <a:lnTo>
                    <a:pt x="1022032" y="1202309"/>
                  </a:lnTo>
                  <a:lnTo>
                    <a:pt x="1022032" y="1174711"/>
                  </a:lnTo>
                  <a:lnTo>
                    <a:pt x="974610" y="1199769"/>
                  </a:lnTo>
                  <a:lnTo>
                    <a:pt x="919975" y="1245489"/>
                  </a:lnTo>
                  <a:lnTo>
                    <a:pt x="897597" y="1275969"/>
                  </a:lnTo>
                  <a:lnTo>
                    <a:pt x="893000" y="1281696"/>
                  </a:lnTo>
                  <a:lnTo>
                    <a:pt x="893000" y="1314069"/>
                  </a:lnTo>
                  <a:lnTo>
                    <a:pt x="891336" y="1328039"/>
                  </a:lnTo>
                  <a:lnTo>
                    <a:pt x="884961" y="1355979"/>
                  </a:lnTo>
                  <a:lnTo>
                    <a:pt x="883399" y="1369949"/>
                  </a:lnTo>
                  <a:lnTo>
                    <a:pt x="862469" y="1410589"/>
                  </a:lnTo>
                  <a:lnTo>
                    <a:pt x="846620" y="1422019"/>
                  </a:lnTo>
                  <a:lnTo>
                    <a:pt x="843711" y="1424559"/>
                  </a:lnTo>
                  <a:lnTo>
                    <a:pt x="840536" y="1428369"/>
                  </a:lnTo>
                  <a:lnTo>
                    <a:pt x="835926" y="1424559"/>
                  </a:lnTo>
                  <a:lnTo>
                    <a:pt x="837501" y="1420749"/>
                  </a:lnTo>
                  <a:lnTo>
                    <a:pt x="837247" y="1415669"/>
                  </a:lnTo>
                  <a:lnTo>
                    <a:pt x="847979" y="1387729"/>
                  </a:lnTo>
                  <a:lnTo>
                    <a:pt x="850747" y="1386459"/>
                  </a:lnTo>
                  <a:lnTo>
                    <a:pt x="851458" y="1382649"/>
                  </a:lnTo>
                  <a:lnTo>
                    <a:pt x="851535" y="1380109"/>
                  </a:lnTo>
                  <a:lnTo>
                    <a:pt x="854329" y="1377569"/>
                  </a:lnTo>
                  <a:lnTo>
                    <a:pt x="855014" y="1375029"/>
                  </a:lnTo>
                  <a:lnTo>
                    <a:pt x="855103" y="1372489"/>
                  </a:lnTo>
                  <a:lnTo>
                    <a:pt x="857643" y="1369949"/>
                  </a:lnTo>
                  <a:lnTo>
                    <a:pt x="859739" y="1366139"/>
                  </a:lnTo>
                  <a:lnTo>
                    <a:pt x="861631" y="1363599"/>
                  </a:lnTo>
                  <a:lnTo>
                    <a:pt x="866254" y="1354709"/>
                  </a:lnTo>
                  <a:lnTo>
                    <a:pt x="870470" y="1345819"/>
                  </a:lnTo>
                  <a:lnTo>
                    <a:pt x="874915" y="1336929"/>
                  </a:lnTo>
                  <a:lnTo>
                    <a:pt x="880211" y="1329309"/>
                  </a:lnTo>
                  <a:lnTo>
                    <a:pt x="883983" y="1324229"/>
                  </a:lnTo>
                  <a:lnTo>
                    <a:pt x="885190" y="1316609"/>
                  </a:lnTo>
                  <a:lnTo>
                    <a:pt x="893000" y="1314069"/>
                  </a:lnTo>
                  <a:lnTo>
                    <a:pt x="893000" y="1281696"/>
                  </a:lnTo>
                  <a:lnTo>
                    <a:pt x="885342" y="1291209"/>
                  </a:lnTo>
                  <a:lnTo>
                    <a:pt x="873899" y="1307719"/>
                  </a:lnTo>
                  <a:lnTo>
                    <a:pt x="863612" y="1325499"/>
                  </a:lnTo>
                  <a:lnTo>
                    <a:pt x="854862" y="1343279"/>
                  </a:lnTo>
                  <a:lnTo>
                    <a:pt x="850265" y="1348359"/>
                  </a:lnTo>
                  <a:lnTo>
                    <a:pt x="848156" y="1353439"/>
                  </a:lnTo>
                  <a:lnTo>
                    <a:pt x="847432" y="1359789"/>
                  </a:lnTo>
                  <a:lnTo>
                    <a:pt x="844664" y="1361059"/>
                  </a:lnTo>
                  <a:lnTo>
                    <a:pt x="843902" y="1364869"/>
                  </a:lnTo>
                  <a:lnTo>
                    <a:pt x="843826" y="1367409"/>
                  </a:lnTo>
                  <a:lnTo>
                    <a:pt x="839165" y="1372489"/>
                  </a:lnTo>
                  <a:lnTo>
                    <a:pt x="835926" y="1377569"/>
                  </a:lnTo>
                  <a:lnTo>
                    <a:pt x="833970" y="1383919"/>
                  </a:lnTo>
                  <a:lnTo>
                    <a:pt x="833120" y="1391539"/>
                  </a:lnTo>
                  <a:lnTo>
                    <a:pt x="830338" y="1392809"/>
                  </a:lnTo>
                  <a:lnTo>
                    <a:pt x="829678" y="1396619"/>
                  </a:lnTo>
                  <a:lnTo>
                    <a:pt x="829602" y="1399159"/>
                  </a:lnTo>
                  <a:lnTo>
                    <a:pt x="826858" y="1401699"/>
                  </a:lnTo>
                  <a:lnTo>
                    <a:pt x="826198" y="1404239"/>
                  </a:lnTo>
                  <a:lnTo>
                    <a:pt x="826185" y="1408049"/>
                  </a:lnTo>
                  <a:lnTo>
                    <a:pt x="822325" y="1410589"/>
                  </a:lnTo>
                  <a:lnTo>
                    <a:pt x="822375" y="1411859"/>
                  </a:lnTo>
                  <a:lnTo>
                    <a:pt x="822477" y="1419479"/>
                  </a:lnTo>
                  <a:lnTo>
                    <a:pt x="819048" y="1425829"/>
                  </a:lnTo>
                  <a:lnTo>
                    <a:pt x="816902" y="1433449"/>
                  </a:lnTo>
                  <a:lnTo>
                    <a:pt x="815721" y="1439799"/>
                  </a:lnTo>
                  <a:lnTo>
                    <a:pt x="815149" y="1447419"/>
                  </a:lnTo>
                  <a:lnTo>
                    <a:pt x="813727" y="1449959"/>
                  </a:lnTo>
                  <a:lnTo>
                    <a:pt x="811860" y="1451229"/>
                  </a:lnTo>
                  <a:lnTo>
                    <a:pt x="810971" y="1453769"/>
                  </a:lnTo>
                  <a:lnTo>
                    <a:pt x="808456" y="1463929"/>
                  </a:lnTo>
                  <a:lnTo>
                    <a:pt x="809447" y="1470279"/>
                  </a:lnTo>
                  <a:lnTo>
                    <a:pt x="814108" y="1474089"/>
                  </a:lnTo>
                  <a:lnTo>
                    <a:pt x="822604" y="1475359"/>
                  </a:lnTo>
                  <a:lnTo>
                    <a:pt x="833069" y="1477899"/>
                  </a:lnTo>
                  <a:lnTo>
                    <a:pt x="838263" y="1477899"/>
                  </a:lnTo>
                  <a:lnTo>
                    <a:pt x="850506" y="1479169"/>
                  </a:lnTo>
                  <a:lnTo>
                    <a:pt x="874953" y="1479169"/>
                  </a:lnTo>
                  <a:lnTo>
                    <a:pt x="887082" y="1475359"/>
                  </a:lnTo>
                  <a:lnTo>
                    <a:pt x="893013" y="1476629"/>
                  </a:lnTo>
                  <a:lnTo>
                    <a:pt x="898779" y="1475359"/>
                  </a:lnTo>
                  <a:lnTo>
                    <a:pt x="904671" y="1474089"/>
                  </a:lnTo>
                  <a:lnTo>
                    <a:pt x="928535" y="1467739"/>
                  </a:lnTo>
                  <a:lnTo>
                    <a:pt x="951826" y="1460119"/>
                  </a:lnTo>
                  <a:lnTo>
                    <a:pt x="955103" y="1458849"/>
                  </a:lnTo>
                  <a:lnTo>
                    <a:pt x="974763" y="1451229"/>
                  </a:lnTo>
                  <a:lnTo>
                    <a:pt x="1011986" y="1434719"/>
                  </a:lnTo>
                  <a:lnTo>
                    <a:pt x="1025956" y="1428369"/>
                  </a:lnTo>
                  <a:lnTo>
                    <a:pt x="1039202" y="1419479"/>
                  </a:lnTo>
                  <a:lnTo>
                    <a:pt x="1051445" y="1408049"/>
                  </a:lnTo>
                  <a:lnTo>
                    <a:pt x="1063701" y="1400429"/>
                  </a:lnTo>
                  <a:lnTo>
                    <a:pt x="1074801" y="1391539"/>
                  </a:lnTo>
                  <a:lnTo>
                    <a:pt x="1084935" y="1380109"/>
                  </a:lnTo>
                  <a:lnTo>
                    <a:pt x="1094282" y="1368679"/>
                  </a:lnTo>
                  <a:lnTo>
                    <a:pt x="1100404" y="1362329"/>
                  </a:lnTo>
                  <a:lnTo>
                    <a:pt x="1127861" y="1324229"/>
                  </a:lnTo>
                  <a:lnTo>
                    <a:pt x="1144473" y="1287399"/>
                  </a:lnTo>
                  <a:lnTo>
                    <a:pt x="1146098" y="1283589"/>
                  </a:lnTo>
                  <a:lnTo>
                    <a:pt x="1163751" y="1241679"/>
                  </a:lnTo>
                  <a:lnTo>
                    <a:pt x="1177150" y="1195959"/>
                  </a:lnTo>
                  <a:lnTo>
                    <a:pt x="1181506" y="1175639"/>
                  </a:lnTo>
                  <a:lnTo>
                    <a:pt x="1182052" y="1173099"/>
                  </a:lnTo>
                  <a:lnTo>
                    <a:pt x="1183360" y="1164209"/>
                  </a:lnTo>
                  <a:lnTo>
                    <a:pt x="1183373" y="1160399"/>
                  </a:lnTo>
                  <a:lnTo>
                    <a:pt x="1183411" y="1155319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2009" y="4263279"/>
              <a:ext cx="68853" cy="798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31348" y="3432484"/>
              <a:ext cx="219075" cy="494030"/>
            </a:xfrm>
            <a:custGeom>
              <a:avLst/>
              <a:gdLst/>
              <a:ahLst/>
              <a:cxnLst/>
              <a:rect l="l" t="t" r="r" b="b"/>
              <a:pathLst>
                <a:path w="219075" h="494029">
                  <a:moveTo>
                    <a:pt x="122545" y="0"/>
                  </a:moveTo>
                  <a:lnTo>
                    <a:pt x="116685" y="0"/>
                  </a:lnTo>
                  <a:lnTo>
                    <a:pt x="110230" y="3810"/>
                  </a:lnTo>
                  <a:lnTo>
                    <a:pt x="92764" y="25400"/>
                  </a:lnTo>
                  <a:lnTo>
                    <a:pt x="77923" y="48260"/>
                  </a:lnTo>
                  <a:lnTo>
                    <a:pt x="64837" y="73660"/>
                  </a:lnTo>
                  <a:lnTo>
                    <a:pt x="52636" y="99060"/>
                  </a:lnTo>
                  <a:lnTo>
                    <a:pt x="42879" y="114300"/>
                  </a:lnTo>
                  <a:lnTo>
                    <a:pt x="34670" y="132080"/>
                  </a:lnTo>
                  <a:lnTo>
                    <a:pt x="27525" y="148590"/>
                  </a:lnTo>
                  <a:lnTo>
                    <a:pt x="20975" y="166370"/>
                  </a:lnTo>
                  <a:lnTo>
                    <a:pt x="17048" y="177800"/>
                  </a:lnTo>
                  <a:lnTo>
                    <a:pt x="13477" y="187960"/>
                  </a:lnTo>
                  <a:lnTo>
                    <a:pt x="10832" y="199390"/>
                  </a:lnTo>
                  <a:lnTo>
                    <a:pt x="9799" y="210820"/>
                  </a:lnTo>
                  <a:lnTo>
                    <a:pt x="9685" y="212090"/>
                  </a:lnTo>
                  <a:lnTo>
                    <a:pt x="1600" y="264160"/>
                  </a:lnTo>
                  <a:lnTo>
                    <a:pt x="1423" y="266700"/>
                  </a:lnTo>
                  <a:lnTo>
                    <a:pt x="1335" y="267970"/>
                  </a:lnTo>
                  <a:lnTo>
                    <a:pt x="1247" y="269240"/>
                  </a:lnTo>
                  <a:lnTo>
                    <a:pt x="1159" y="270510"/>
                  </a:lnTo>
                  <a:lnTo>
                    <a:pt x="1071" y="271780"/>
                  </a:lnTo>
                  <a:lnTo>
                    <a:pt x="983" y="273050"/>
                  </a:lnTo>
                  <a:lnTo>
                    <a:pt x="895" y="274320"/>
                  </a:lnTo>
                  <a:lnTo>
                    <a:pt x="806" y="275590"/>
                  </a:lnTo>
                  <a:lnTo>
                    <a:pt x="718" y="276860"/>
                  </a:lnTo>
                  <a:lnTo>
                    <a:pt x="0" y="290830"/>
                  </a:lnTo>
                  <a:lnTo>
                    <a:pt x="68" y="295910"/>
                  </a:lnTo>
                  <a:lnTo>
                    <a:pt x="266" y="298450"/>
                  </a:lnTo>
                  <a:lnTo>
                    <a:pt x="366" y="299720"/>
                  </a:lnTo>
                  <a:lnTo>
                    <a:pt x="465" y="300990"/>
                  </a:lnTo>
                  <a:lnTo>
                    <a:pt x="565" y="302260"/>
                  </a:lnTo>
                  <a:lnTo>
                    <a:pt x="664" y="303530"/>
                  </a:lnTo>
                  <a:lnTo>
                    <a:pt x="764" y="304800"/>
                  </a:lnTo>
                  <a:lnTo>
                    <a:pt x="863" y="306070"/>
                  </a:lnTo>
                  <a:lnTo>
                    <a:pt x="962" y="307340"/>
                  </a:lnTo>
                  <a:lnTo>
                    <a:pt x="1062" y="308610"/>
                  </a:lnTo>
                  <a:lnTo>
                    <a:pt x="1161" y="309880"/>
                  </a:lnTo>
                  <a:lnTo>
                    <a:pt x="13528" y="370840"/>
                  </a:lnTo>
                  <a:lnTo>
                    <a:pt x="33923" y="421640"/>
                  </a:lnTo>
                  <a:lnTo>
                    <a:pt x="49016" y="444500"/>
                  </a:lnTo>
                  <a:lnTo>
                    <a:pt x="53996" y="454660"/>
                  </a:lnTo>
                  <a:lnTo>
                    <a:pt x="60492" y="462280"/>
                  </a:lnTo>
                  <a:lnTo>
                    <a:pt x="68058" y="469900"/>
                  </a:lnTo>
                  <a:lnTo>
                    <a:pt x="76258" y="477520"/>
                  </a:lnTo>
                  <a:lnTo>
                    <a:pt x="82392" y="481330"/>
                  </a:lnTo>
                  <a:lnTo>
                    <a:pt x="81528" y="494030"/>
                  </a:lnTo>
                  <a:lnTo>
                    <a:pt x="100553" y="494030"/>
                  </a:lnTo>
                  <a:lnTo>
                    <a:pt x="104769" y="483870"/>
                  </a:lnTo>
                  <a:lnTo>
                    <a:pt x="111399" y="478790"/>
                  </a:lnTo>
                  <a:lnTo>
                    <a:pt x="131855" y="461010"/>
                  </a:lnTo>
                  <a:lnTo>
                    <a:pt x="82202" y="461010"/>
                  </a:lnTo>
                  <a:lnTo>
                    <a:pt x="78607" y="455930"/>
                  </a:lnTo>
                  <a:lnTo>
                    <a:pt x="75585" y="450850"/>
                  </a:lnTo>
                  <a:lnTo>
                    <a:pt x="70717" y="443230"/>
                  </a:lnTo>
                  <a:lnTo>
                    <a:pt x="65987" y="435610"/>
                  </a:lnTo>
                  <a:lnTo>
                    <a:pt x="48877" y="398780"/>
                  </a:lnTo>
                  <a:lnTo>
                    <a:pt x="36562" y="354330"/>
                  </a:lnTo>
                  <a:lnTo>
                    <a:pt x="31503" y="331470"/>
                  </a:lnTo>
                  <a:lnTo>
                    <a:pt x="31656" y="330200"/>
                  </a:lnTo>
                  <a:lnTo>
                    <a:pt x="31694" y="326390"/>
                  </a:lnTo>
                  <a:lnTo>
                    <a:pt x="31115" y="314960"/>
                  </a:lnTo>
                  <a:lnTo>
                    <a:pt x="31051" y="313690"/>
                  </a:lnTo>
                  <a:lnTo>
                    <a:pt x="29627" y="300990"/>
                  </a:lnTo>
                  <a:lnTo>
                    <a:pt x="28379" y="288290"/>
                  </a:lnTo>
                  <a:lnTo>
                    <a:pt x="28265" y="275590"/>
                  </a:lnTo>
                  <a:lnTo>
                    <a:pt x="35199" y="267970"/>
                  </a:lnTo>
                  <a:lnTo>
                    <a:pt x="53284" y="267970"/>
                  </a:lnTo>
                  <a:lnTo>
                    <a:pt x="52915" y="265430"/>
                  </a:lnTo>
                  <a:lnTo>
                    <a:pt x="52268" y="264160"/>
                  </a:lnTo>
                  <a:lnTo>
                    <a:pt x="49753" y="257810"/>
                  </a:lnTo>
                  <a:lnTo>
                    <a:pt x="47188" y="255270"/>
                  </a:lnTo>
                  <a:lnTo>
                    <a:pt x="42527" y="250190"/>
                  </a:lnTo>
                  <a:lnTo>
                    <a:pt x="40774" y="248920"/>
                  </a:lnTo>
                  <a:lnTo>
                    <a:pt x="38958" y="247650"/>
                  </a:lnTo>
                  <a:lnTo>
                    <a:pt x="37790" y="246380"/>
                  </a:lnTo>
                  <a:lnTo>
                    <a:pt x="35415" y="242570"/>
                  </a:lnTo>
                  <a:lnTo>
                    <a:pt x="35377" y="219710"/>
                  </a:lnTo>
                  <a:lnTo>
                    <a:pt x="41631" y="198120"/>
                  </a:lnTo>
                  <a:lnTo>
                    <a:pt x="48223" y="176530"/>
                  </a:lnTo>
                  <a:lnTo>
                    <a:pt x="55472" y="154940"/>
                  </a:lnTo>
                  <a:lnTo>
                    <a:pt x="63698" y="133350"/>
                  </a:lnTo>
                  <a:lnTo>
                    <a:pt x="65463" y="129540"/>
                  </a:lnTo>
                  <a:lnTo>
                    <a:pt x="66428" y="124460"/>
                  </a:lnTo>
                  <a:lnTo>
                    <a:pt x="70937" y="120650"/>
                  </a:lnTo>
                  <a:lnTo>
                    <a:pt x="92834" y="120650"/>
                  </a:lnTo>
                  <a:lnTo>
                    <a:pt x="88145" y="109220"/>
                  </a:lnTo>
                  <a:lnTo>
                    <a:pt x="85618" y="104140"/>
                  </a:lnTo>
                  <a:lnTo>
                    <a:pt x="81744" y="99060"/>
                  </a:lnTo>
                  <a:lnTo>
                    <a:pt x="81351" y="91440"/>
                  </a:lnTo>
                  <a:lnTo>
                    <a:pt x="112364" y="30480"/>
                  </a:lnTo>
                  <a:lnTo>
                    <a:pt x="113698" y="27940"/>
                  </a:lnTo>
                  <a:lnTo>
                    <a:pt x="150207" y="27940"/>
                  </a:lnTo>
                  <a:lnTo>
                    <a:pt x="133306" y="7620"/>
                  </a:lnTo>
                  <a:lnTo>
                    <a:pt x="128017" y="2540"/>
                  </a:lnTo>
                  <a:lnTo>
                    <a:pt x="122545" y="0"/>
                  </a:lnTo>
                  <a:close/>
                </a:path>
                <a:path w="219075" h="494029">
                  <a:moveTo>
                    <a:pt x="53284" y="267970"/>
                  </a:moveTo>
                  <a:lnTo>
                    <a:pt x="35199" y="267970"/>
                  </a:lnTo>
                  <a:lnTo>
                    <a:pt x="36291" y="269240"/>
                  </a:lnTo>
                  <a:lnTo>
                    <a:pt x="37675" y="270510"/>
                  </a:lnTo>
                  <a:lnTo>
                    <a:pt x="38602" y="271780"/>
                  </a:lnTo>
                  <a:lnTo>
                    <a:pt x="38679" y="275590"/>
                  </a:lnTo>
                  <a:lnTo>
                    <a:pt x="39542" y="278130"/>
                  </a:lnTo>
                  <a:lnTo>
                    <a:pt x="42374" y="279400"/>
                  </a:lnTo>
                  <a:lnTo>
                    <a:pt x="43530" y="280670"/>
                  </a:lnTo>
                  <a:lnTo>
                    <a:pt x="44787" y="281940"/>
                  </a:lnTo>
                  <a:lnTo>
                    <a:pt x="45753" y="284480"/>
                  </a:lnTo>
                  <a:lnTo>
                    <a:pt x="45791" y="285750"/>
                  </a:lnTo>
                  <a:lnTo>
                    <a:pt x="47264" y="290830"/>
                  </a:lnTo>
                  <a:lnTo>
                    <a:pt x="48127" y="292100"/>
                  </a:lnTo>
                  <a:lnTo>
                    <a:pt x="50261" y="294640"/>
                  </a:lnTo>
                  <a:lnTo>
                    <a:pt x="51404" y="294640"/>
                  </a:lnTo>
                  <a:lnTo>
                    <a:pt x="52839" y="295910"/>
                  </a:lnTo>
                  <a:lnTo>
                    <a:pt x="52992" y="298450"/>
                  </a:lnTo>
                  <a:lnTo>
                    <a:pt x="53538" y="299720"/>
                  </a:lnTo>
                  <a:lnTo>
                    <a:pt x="54871" y="303530"/>
                  </a:lnTo>
                  <a:lnTo>
                    <a:pt x="55633" y="303530"/>
                  </a:lnTo>
                  <a:lnTo>
                    <a:pt x="57602" y="306070"/>
                  </a:lnTo>
                  <a:lnTo>
                    <a:pt x="58707" y="307340"/>
                  </a:lnTo>
                  <a:lnTo>
                    <a:pt x="60091" y="307340"/>
                  </a:lnTo>
                  <a:lnTo>
                    <a:pt x="60396" y="308610"/>
                  </a:lnTo>
                  <a:lnTo>
                    <a:pt x="60802" y="309880"/>
                  </a:lnTo>
                  <a:lnTo>
                    <a:pt x="61145" y="309880"/>
                  </a:lnTo>
                  <a:lnTo>
                    <a:pt x="66847" y="322580"/>
                  </a:lnTo>
                  <a:lnTo>
                    <a:pt x="73337" y="334010"/>
                  </a:lnTo>
                  <a:lnTo>
                    <a:pt x="80608" y="345440"/>
                  </a:lnTo>
                  <a:lnTo>
                    <a:pt x="88653" y="355600"/>
                  </a:lnTo>
                  <a:lnTo>
                    <a:pt x="89758" y="358140"/>
                  </a:lnTo>
                  <a:lnTo>
                    <a:pt x="90393" y="360680"/>
                  </a:lnTo>
                  <a:lnTo>
                    <a:pt x="91955" y="363220"/>
                  </a:lnTo>
                  <a:lnTo>
                    <a:pt x="99004" y="373380"/>
                  </a:lnTo>
                  <a:lnTo>
                    <a:pt x="101891" y="383540"/>
                  </a:lnTo>
                  <a:lnTo>
                    <a:pt x="101405" y="394970"/>
                  </a:lnTo>
                  <a:lnTo>
                    <a:pt x="98331" y="407670"/>
                  </a:lnTo>
                  <a:lnTo>
                    <a:pt x="95040" y="417830"/>
                  </a:lnTo>
                  <a:lnTo>
                    <a:pt x="92208" y="429260"/>
                  </a:lnTo>
                  <a:lnTo>
                    <a:pt x="90049" y="440690"/>
                  </a:lnTo>
                  <a:lnTo>
                    <a:pt x="88780" y="452120"/>
                  </a:lnTo>
                  <a:lnTo>
                    <a:pt x="88717" y="453390"/>
                  </a:lnTo>
                  <a:lnTo>
                    <a:pt x="88539" y="454660"/>
                  </a:lnTo>
                  <a:lnTo>
                    <a:pt x="88488" y="455930"/>
                  </a:lnTo>
                  <a:lnTo>
                    <a:pt x="82202" y="461010"/>
                  </a:lnTo>
                  <a:lnTo>
                    <a:pt x="131855" y="461010"/>
                  </a:lnTo>
                  <a:lnTo>
                    <a:pt x="133316" y="459740"/>
                  </a:lnTo>
                  <a:lnTo>
                    <a:pt x="142872" y="448310"/>
                  </a:lnTo>
                  <a:lnTo>
                    <a:pt x="115183" y="448310"/>
                  </a:lnTo>
                  <a:lnTo>
                    <a:pt x="113939" y="444500"/>
                  </a:lnTo>
                  <a:lnTo>
                    <a:pt x="113164" y="440690"/>
                  </a:lnTo>
                  <a:lnTo>
                    <a:pt x="113291" y="439420"/>
                  </a:lnTo>
                  <a:lnTo>
                    <a:pt x="113444" y="439420"/>
                  </a:lnTo>
                  <a:lnTo>
                    <a:pt x="113558" y="438150"/>
                  </a:lnTo>
                  <a:lnTo>
                    <a:pt x="125613" y="386080"/>
                  </a:lnTo>
                  <a:lnTo>
                    <a:pt x="128252" y="360680"/>
                  </a:lnTo>
                  <a:lnTo>
                    <a:pt x="130639" y="358140"/>
                  </a:lnTo>
                  <a:lnTo>
                    <a:pt x="131376" y="355600"/>
                  </a:lnTo>
                  <a:lnTo>
                    <a:pt x="104300" y="355600"/>
                  </a:lnTo>
                  <a:lnTo>
                    <a:pt x="102839" y="350520"/>
                  </a:lnTo>
                  <a:lnTo>
                    <a:pt x="99486" y="347980"/>
                  </a:lnTo>
                  <a:lnTo>
                    <a:pt x="91259" y="331470"/>
                  </a:lnTo>
                  <a:lnTo>
                    <a:pt x="82802" y="314960"/>
                  </a:lnTo>
                  <a:lnTo>
                    <a:pt x="73587" y="298450"/>
                  </a:lnTo>
                  <a:lnTo>
                    <a:pt x="62224" y="281940"/>
                  </a:lnTo>
                  <a:lnTo>
                    <a:pt x="61386" y="280670"/>
                  </a:lnTo>
                  <a:lnTo>
                    <a:pt x="60497" y="279400"/>
                  </a:lnTo>
                  <a:lnTo>
                    <a:pt x="60418" y="278130"/>
                  </a:lnTo>
                  <a:lnTo>
                    <a:pt x="60338" y="276860"/>
                  </a:lnTo>
                  <a:lnTo>
                    <a:pt x="60259" y="275590"/>
                  </a:lnTo>
                  <a:lnTo>
                    <a:pt x="60180" y="274320"/>
                  </a:lnTo>
                  <a:lnTo>
                    <a:pt x="57741" y="270510"/>
                  </a:lnTo>
                  <a:lnTo>
                    <a:pt x="53284" y="267970"/>
                  </a:lnTo>
                  <a:close/>
                </a:path>
                <a:path w="219075" h="494029">
                  <a:moveTo>
                    <a:pt x="217850" y="261620"/>
                  </a:moveTo>
                  <a:lnTo>
                    <a:pt x="198140" y="261620"/>
                  </a:lnTo>
                  <a:lnTo>
                    <a:pt x="199309" y="271780"/>
                  </a:lnTo>
                  <a:lnTo>
                    <a:pt x="199238" y="275590"/>
                  </a:lnTo>
                  <a:lnTo>
                    <a:pt x="199130" y="276860"/>
                  </a:lnTo>
                  <a:lnTo>
                    <a:pt x="199021" y="278130"/>
                  </a:lnTo>
                  <a:lnTo>
                    <a:pt x="198913" y="279400"/>
                  </a:lnTo>
                  <a:lnTo>
                    <a:pt x="198805" y="280670"/>
                  </a:lnTo>
                  <a:lnTo>
                    <a:pt x="198697" y="281940"/>
                  </a:lnTo>
                  <a:lnTo>
                    <a:pt x="198588" y="283210"/>
                  </a:lnTo>
                  <a:lnTo>
                    <a:pt x="198480" y="284480"/>
                  </a:lnTo>
                  <a:lnTo>
                    <a:pt x="198372" y="285750"/>
                  </a:lnTo>
                  <a:lnTo>
                    <a:pt x="195807" y="295910"/>
                  </a:lnTo>
                  <a:lnTo>
                    <a:pt x="175199" y="354330"/>
                  </a:lnTo>
                  <a:lnTo>
                    <a:pt x="152331" y="401320"/>
                  </a:lnTo>
                  <a:lnTo>
                    <a:pt x="151772" y="401320"/>
                  </a:lnTo>
                  <a:lnTo>
                    <a:pt x="151150" y="402590"/>
                  </a:lnTo>
                  <a:lnTo>
                    <a:pt x="143492" y="412750"/>
                  </a:lnTo>
                  <a:lnTo>
                    <a:pt x="136054" y="424180"/>
                  </a:lnTo>
                  <a:lnTo>
                    <a:pt x="128309" y="434340"/>
                  </a:lnTo>
                  <a:lnTo>
                    <a:pt x="119730" y="443230"/>
                  </a:lnTo>
                  <a:lnTo>
                    <a:pt x="115183" y="448310"/>
                  </a:lnTo>
                  <a:lnTo>
                    <a:pt x="142872" y="448310"/>
                  </a:lnTo>
                  <a:lnTo>
                    <a:pt x="152428" y="436880"/>
                  </a:lnTo>
                  <a:lnTo>
                    <a:pt x="168665" y="411480"/>
                  </a:lnTo>
                  <a:lnTo>
                    <a:pt x="181960" y="383540"/>
                  </a:lnTo>
                  <a:lnTo>
                    <a:pt x="194527" y="358140"/>
                  </a:lnTo>
                  <a:lnTo>
                    <a:pt x="204522" y="331470"/>
                  </a:lnTo>
                  <a:lnTo>
                    <a:pt x="211887" y="303530"/>
                  </a:lnTo>
                  <a:lnTo>
                    <a:pt x="216555" y="274320"/>
                  </a:lnTo>
                  <a:lnTo>
                    <a:pt x="217850" y="261620"/>
                  </a:lnTo>
                  <a:close/>
                </a:path>
                <a:path w="219075" h="494029">
                  <a:moveTo>
                    <a:pt x="92834" y="120650"/>
                  </a:moveTo>
                  <a:lnTo>
                    <a:pt x="70937" y="120650"/>
                  </a:lnTo>
                  <a:lnTo>
                    <a:pt x="79935" y="135890"/>
                  </a:lnTo>
                  <a:lnTo>
                    <a:pt x="87282" y="152400"/>
                  </a:lnTo>
                  <a:lnTo>
                    <a:pt x="94447" y="168910"/>
                  </a:lnTo>
                  <a:lnTo>
                    <a:pt x="102903" y="184150"/>
                  </a:lnTo>
                  <a:lnTo>
                    <a:pt x="106255" y="195580"/>
                  </a:lnTo>
                  <a:lnTo>
                    <a:pt x="110608" y="205740"/>
                  </a:lnTo>
                  <a:lnTo>
                    <a:pt x="115357" y="217170"/>
                  </a:lnTo>
                  <a:lnTo>
                    <a:pt x="119806" y="227330"/>
                  </a:lnTo>
                  <a:lnTo>
                    <a:pt x="122614" y="237490"/>
                  </a:lnTo>
                  <a:lnTo>
                    <a:pt x="123737" y="245110"/>
                  </a:lnTo>
                  <a:lnTo>
                    <a:pt x="123626" y="260350"/>
                  </a:lnTo>
                  <a:lnTo>
                    <a:pt x="123269" y="264160"/>
                  </a:lnTo>
                  <a:lnTo>
                    <a:pt x="123151" y="265430"/>
                  </a:lnTo>
                  <a:lnTo>
                    <a:pt x="123032" y="266700"/>
                  </a:lnTo>
                  <a:lnTo>
                    <a:pt x="120208" y="284480"/>
                  </a:lnTo>
                  <a:lnTo>
                    <a:pt x="117187" y="302260"/>
                  </a:lnTo>
                  <a:lnTo>
                    <a:pt x="114713" y="321310"/>
                  </a:lnTo>
                  <a:lnTo>
                    <a:pt x="113532" y="339090"/>
                  </a:lnTo>
                  <a:lnTo>
                    <a:pt x="112656" y="340360"/>
                  </a:lnTo>
                  <a:lnTo>
                    <a:pt x="111856" y="341630"/>
                  </a:lnTo>
                  <a:lnTo>
                    <a:pt x="111158" y="342900"/>
                  </a:lnTo>
                  <a:lnTo>
                    <a:pt x="110243" y="354330"/>
                  </a:lnTo>
                  <a:lnTo>
                    <a:pt x="110142" y="355600"/>
                  </a:lnTo>
                  <a:lnTo>
                    <a:pt x="131376" y="355600"/>
                  </a:lnTo>
                  <a:lnTo>
                    <a:pt x="130804" y="351790"/>
                  </a:lnTo>
                  <a:lnTo>
                    <a:pt x="131071" y="349250"/>
                  </a:lnTo>
                  <a:lnTo>
                    <a:pt x="131579" y="346710"/>
                  </a:lnTo>
                  <a:lnTo>
                    <a:pt x="131690" y="342900"/>
                  </a:lnTo>
                  <a:lnTo>
                    <a:pt x="132467" y="334010"/>
                  </a:lnTo>
                  <a:lnTo>
                    <a:pt x="160774" y="294640"/>
                  </a:lnTo>
                  <a:lnTo>
                    <a:pt x="173026" y="283210"/>
                  </a:lnTo>
                  <a:lnTo>
                    <a:pt x="176136" y="280670"/>
                  </a:lnTo>
                  <a:lnTo>
                    <a:pt x="139275" y="280670"/>
                  </a:lnTo>
                  <a:lnTo>
                    <a:pt x="140676" y="251460"/>
                  </a:lnTo>
                  <a:lnTo>
                    <a:pt x="141375" y="237490"/>
                  </a:lnTo>
                  <a:lnTo>
                    <a:pt x="141439" y="236220"/>
                  </a:lnTo>
                  <a:lnTo>
                    <a:pt x="141503" y="234950"/>
                  </a:lnTo>
                  <a:lnTo>
                    <a:pt x="142019" y="219710"/>
                  </a:lnTo>
                  <a:lnTo>
                    <a:pt x="142105" y="217170"/>
                  </a:lnTo>
                  <a:lnTo>
                    <a:pt x="142190" y="207010"/>
                  </a:lnTo>
                  <a:lnTo>
                    <a:pt x="127109" y="207010"/>
                  </a:lnTo>
                  <a:lnTo>
                    <a:pt x="121901" y="196850"/>
                  </a:lnTo>
                  <a:lnTo>
                    <a:pt x="118263" y="186690"/>
                  </a:lnTo>
                  <a:lnTo>
                    <a:pt x="114825" y="176530"/>
                  </a:lnTo>
                  <a:lnTo>
                    <a:pt x="110218" y="167640"/>
                  </a:lnTo>
                  <a:lnTo>
                    <a:pt x="106065" y="152400"/>
                  </a:lnTo>
                  <a:lnTo>
                    <a:pt x="100597" y="138430"/>
                  </a:lnTo>
                  <a:lnTo>
                    <a:pt x="94396" y="124460"/>
                  </a:lnTo>
                  <a:lnTo>
                    <a:pt x="92834" y="120650"/>
                  </a:lnTo>
                  <a:close/>
                </a:path>
                <a:path w="219075" h="494029">
                  <a:moveTo>
                    <a:pt x="198606" y="133350"/>
                  </a:moveTo>
                  <a:lnTo>
                    <a:pt x="180588" y="133350"/>
                  </a:lnTo>
                  <a:lnTo>
                    <a:pt x="186502" y="153670"/>
                  </a:lnTo>
                  <a:lnTo>
                    <a:pt x="191372" y="173990"/>
                  </a:lnTo>
                  <a:lnTo>
                    <a:pt x="195635" y="194310"/>
                  </a:lnTo>
                  <a:lnTo>
                    <a:pt x="199727" y="214630"/>
                  </a:lnTo>
                  <a:lnTo>
                    <a:pt x="199867" y="215900"/>
                  </a:lnTo>
                  <a:lnTo>
                    <a:pt x="199929" y="219710"/>
                  </a:lnTo>
                  <a:lnTo>
                    <a:pt x="200053" y="227330"/>
                  </a:lnTo>
                  <a:lnTo>
                    <a:pt x="197164" y="236220"/>
                  </a:lnTo>
                  <a:lnTo>
                    <a:pt x="191400" y="245110"/>
                  </a:lnTo>
                  <a:lnTo>
                    <a:pt x="182963" y="251460"/>
                  </a:lnTo>
                  <a:lnTo>
                    <a:pt x="172594" y="257810"/>
                  </a:lnTo>
                  <a:lnTo>
                    <a:pt x="162110" y="265430"/>
                  </a:lnTo>
                  <a:lnTo>
                    <a:pt x="151131" y="273050"/>
                  </a:lnTo>
                  <a:lnTo>
                    <a:pt x="139275" y="280670"/>
                  </a:lnTo>
                  <a:lnTo>
                    <a:pt x="176136" y="280670"/>
                  </a:lnTo>
                  <a:lnTo>
                    <a:pt x="185467" y="273050"/>
                  </a:lnTo>
                  <a:lnTo>
                    <a:pt x="198140" y="261620"/>
                  </a:lnTo>
                  <a:lnTo>
                    <a:pt x="217850" y="261620"/>
                  </a:lnTo>
                  <a:lnTo>
                    <a:pt x="218109" y="259080"/>
                  </a:lnTo>
                  <a:lnTo>
                    <a:pt x="218404" y="251460"/>
                  </a:lnTo>
                  <a:lnTo>
                    <a:pt x="218503" y="248920"/>
                  </a:lnTo>
                  <a:lnTo>
                    <a:pt x="218601" y="246380"/>
                  </a:lnTo>
                  <a:lnTo>
                    <a:pt x="218700" y="243840"/>
                  </a:lnTo>
                  <a:lnTo>
                    <a:pt x="218749" y="242570"/>
                  </a:lnTo>
                  <a:lnTo>
                    <a:pt x="217641" y="227330"/>
                  </a:lnTo>
                  <a:lnTo>
                    <a:pt x="213951" y="210820"/>
                  </a:lnTo>
                  <a:lnTo>
                    <a:pt x="213738" y="207010"/>
                  </a:lnTo>
                  <a:lnTo>
                    <a:pt x="213774" y="201930"/>
                  </a:lnTo>
                  <a:lnTo>
                    <a:pt x="213951" y="199390"/>
                  </a:lnTo>
                  <a:lnTo>
                    <a:pt x="214040" y="198120"/>
                  </a:lnTo>
                  <a:lnTo>
                    <a:pt x="212745" y="191770"/>
                  </a:lnTo>
                  <a:lnTo>
                    <a:pt x="207609" y="167640"/>
                  </a:lnTo>
                  <a:lnTo>
                    <a:pt x="201785" y="144780"/>
                  </a:lnTo>
                  <a:lnTo>
                    <a:pt x="198606" y="133350"/>
                  </a:lnTo>
                  <a:close/>
                </a:path>
                <a:path w="219075" h="494029">
                  <a:moveTo>
                    <a:pt x="150207" y="27940"/>
                  </a:moveTo>
                  <a:lnTo>
                    <a:pt x="113698" y="27940"/>
                  </a:lnTo>
                  <a:lnTo>
                    <a:pt x="117914" y="29210"/>
                  </a:lnTo>
                  <a:lnTo>
                    <a:pt x="120340" y="33020"/>
                  </a:lnTo>
                  <a:lnTo>
                    <a:pt x="120441" y="35560"/>
                  </a:lnTo>
                  <a:lnTo>
                    <a:pt x="120543" y="38100"/>
                  </a:lnTo>
                  <a:lnTo>
                    <a:pt x="121234" y="48260"/>
                  </a:lnTo>
                  <a:lnTo>
                    <a:pt x="121320" y="49530"/>
                  </a:lnTo>
                  <a:lnTo>
                    <a:pt x="122532" y="59690"/>
                  </a:lnTo>
                  <a:lnTo>
                    <a:pt x="123841" y="69850"/>
                  </a:lnTo>
                  <a:lnTo>
                    <a:pt x="124912" y="81280"/>
                  </a:lnTo>
                  <a:lnTo>
                    <a:pt x="126512" y="107950"/>
                  </a:lnTo>
                  <a:lnTo>
                    <a:pt x="126840" y="119380"/>
                  </a:lnTo>
                  <a:lnTo>
                    <a:pt x="126876" y="120650"/>
                  </a:lnTo>
                  <a:lnTo>
                    <a:pt x="126986" y="124460"/>
                  </a:lnTo>
                  <a:lnTo>
                    <a:pt x="127058" y="127000"/>
                  </a:lnTo>
                  <a:lnTo>
                    <a:pt x="127131" y="129540"/>
                  </a:lnTo>
                  <a:lnTo>
                    <a:pt x="127241" y="133350"/>
                  </a:lnTo>
                  <a:lnTo>
                    <a:pt x="127351" y="138430"/>
                  </a:lnTo>
                  <a:lnTo>
                    <a:pt x="127446" y="144780"/>
                  </a:lnTo>
                  <a:lnTo>
                    <a:pt x="127559" y="152400"/>
                  </a:lnTo>
                  <a:lnTo>
                    <a:pt x="127653" y="158750"/>
                  </a:lnTo>
                  <a:lnTo>
                    <a:pt x="127729" y="163830"/>
                  </a:lnTo>
                  <a:lnTo>
                    <a:pt x="127804" y="168910"/>
                  </a:lnTo>
                  <a:lnTo>
                    <a:pt x="127917" y="176530"/>
                  </a:lnTo>
                  <a:lnTo>
                    <a:pt x="128030" y="184150"/>
                  </a:lnTo>
                  <a:lnTo>
                    <a:pt x="128150" y="191770"/>
                  </a:lnTo>
                  <a:lnTo>
                    <a:pt x="127477" y="201930"/>
                  </a:lnTo>
                  <a:lnTo>
                    <a:pt x="127401" y="203200"/>
                  </a:lnTo>
                  <a:lnTo>
                    <a:pt x="127312" y="204470"/>
                  </a:lnTo>
                  <a:lnTo>
                    <a:pt x="127223" y="205740"/>
                  </a:lnTo>
                  <a:lnTo>
                    <a:pt x="127109" y="207010"/>
                  </a:lnTo>
                  <a:lnTo>
                    <a:pt x="142190" y="207010"/>
                  </a:lnTo>
                  <a:lnTo>
                    <a:pt x="142082" y="191770"/>
                  </a:lnTo>
                  <a:lnTo>
                    <a:pt x="153101" y="179070"/>
                  </a:lnTo>
                  <a:lnTo>
                    <a:pt x="162378" y="163830"/>
                  </a:lnTo>
                  <a:lnTo>
                    <a:pt x="165319" y="158750"/>
                  </a:lnTo>
                  <a:lnTo>
                    <a:pt x="138856" y="158750"/>
                  </a:lnTo>
                  <a:lnTo>
                    <a:pt x="138755" y="128270"/>
                  </a:lnTo>
                  <a:lnTo>
                    <a:pt x="138676" y="124460"/>
                  </a:lnTo>
                  <a:lnTo>
                    <a:pt x="138570" y="119380"/>
                  </a:lnTo>
                  <a:lnTo>
                    <a:pt x="138464" y="114300"/>
                  </a:lnTo>
                  <a:lnTo>
                    <a:pt x="138359" y="109220"/>
                  </a:lnTo>
                  <a:lnTo>
                    <a:pt x="138253" y="104140"/>
                  </a:lnTo>
                  <a:lnTo>
                    <a:pt x="138148" y="99060"/>
                  </a:lnTo>
                  <a:lnTo>
                    <a:pt x="138121" y="97790"/>
                  </a:lnTo>
                  <a:lnTo>
                    <a:pt x="135833" y="66040"/>
                  </a:lnTo>
                  <a:lnTo>
                    <a:pt x="130766" y="35560"/>
                  </a:lnTo>
                  <a:lnTo>
                    <a:pt x="155308" y="35560"/>
                  </a:lnTo>
                  <a:lnTo>
                    <a:pt x="150207" y="27940"/>
                  </a:lnTo>
                  <a:close/>
                </a:path>
                <a:path w="219075" h="494029">
                  <a:moveTo>
                    <a:pt x="155308" y="35560"/>
                  </a:moveTo>
                  <a:lnTo>
                    <a:pt x="130766" y="35560"/>
                  </a:lnTo>
                  <a:lnTo>
                    <a:pt x="139859" y="43180"/>
                  </a:lnTo>
                  <a:lnTo>
                    <a:pt x="146530" y="52070"/>
                  </a:lnTo>
                  <a:lnTo>
                    <a:pt x="151815" y="60960"/>
                  </a:lnTo>
                  <a:lnTo>
                    <a:pt x="156751" y="69850"/>
                  </a:lnTo>
                  <a:lnTo>
                    <a:pt x="162167" y="78740"/>
                  </a:lnTo>
                  <a:lnTo>
                    <a:pt x="167114" y="88900"/>
                  </a:lnTo>
                  <a:lnTo>
                    <a:pt x="171127" y="99060"/>
                  </a:lnTo>
                  <a:lnTo>
                    <a:pt x="173743" y="109220"/>
                  </a:lnTo>
                  <a:lnTo>
                    <a:pt x="172562" y="119380"/>
                  </a:lnTo>
                  <a:lnTo>
                    <a:pt x="166987" y="127000"/>
                  </a:lnTo>
                  <a:lnTo>
                    <a:pt x="159945" y="134620"/>
                  </a:lnTo>
                  <a:lnTo>
                    <a:pt x="154363" y="142240"/>
                  </a:lnTo>
                  <a:lnTo>
                    <a:pt x="151988" y="148590"/>
                  </a:lnTo>
                  <a:lnTo>
                    <a:pt x="147429" y="153670"/>
                  </a:lnTo>
                  <a:lnTo>
                    <a:pt x="138856" y="158750"/>
                  </a:lnTo>
                  <a:lnTo>
                    <a:pt x="165319" y="158750"/>
                  </a:lnTo>
                  <a:lnTo>
                    <a:pt x="171201" y="148590"/>
                  </a:lnTo>
                  <a:lnTo>
                    <a:pt x="180588" y="133350"/>
                  </a:lnTo>
                  <a:lnTo>
                    <a:pt x="198606" y="133350"/>
                  </a:lnTo>
                  <a:lnTo>
                    <a:pt x="195075" y="120650"/>
                  </a:lnTo>
                  <a:lnTo>
                    <a:pt x="187281" y="97790"/>
                  </a:lnTo>
                  <a:lnTo>
                    <a:pt x="176931" y="73660"/>
                  </a:lnTo>
                  <a:lnTo>
                    <a:pt x="164661" y="49530"/>
                  </a:lnTo>
                  <a:lnTo>
                    <a:pt x="155308" y="35560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6096" y="5250298"/>
              <a:ext cx="64541" cy="7223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90575" y="3960248"/>
              <a:ext cx="71755" cy="80010"/>
            </a:xfrm>
            <a:custGeom>
              <a:avLst/>
              <a:gdLst/>
              <a:ahLst/>
              <a:cxnLst/>
              <a:rect l="l" t="t" r="r" b="b"/>
              <a:pathLst>
                <a:path w="71754" h="80010">
                  <a:moveTo>
                    <a:pt x="35598" y="0"/>
                  </a:moveTo>
                  <a:lnTo>
                    <a:pt x="23954" y="3803"/>
                  </a:lnTo>
                  <a:lnTo>
                    <a:pt x="12203" y="14968"/>
                  </a:lnTo>
                  <a:lnTo>
                    <a:pt x="3249" y="29612"/>
                  </a:lnTo>
                  <a:lnTo>
                    <a:pt x="0" y="43853"/>
                  </a:lnTo>
                  <a:lnTo>
                    <a:pt x="4196" y="55243"/>
                  </a:lnTo>
                  <a:lnTo>
                    <a:pt x="13828" y="66919"/>
                  </a:lnTo>
                  <a:lnTo>
                    <a:pt x="25887" y="75999"/>
                  </a:lnTo>
                  <a:lnTo>
                    <a:pt x="37363" y="79603"/>
                  </a:lnTo>
                  <a:lnTo>
                    <a:pt x="50651" y="76724"/>
                  </a:lnTo>
                  <a:lnTo>
                    <a:pt x="61560" y="69151"/>
                  </a:lnTo>
                  <a:lnTo>
                    <a:pt x="65182" y="63639"/>
                  </a:lnTo>
                  <a:lnTo>
                    <a:pt x="36347" y="63639"/>
                  </a:lnTo>
                  <a:lnTo>
                    <a:pt x="28924" y="61986"/>
                  </a:lnTo>
                  <a:lnTo>
                    <a:pt x="22928" y="57842"/>
                  </a:lnTo>
                  <a:lnTo>
                    <a:pt x="19025" y="51888"/>
                  </a:lnTo>
                  <a:lnTo>
                    <a:pt x="17941" y="45173"/>
                  </a:lnTo>
                  <a:lnTo>
                    <a:pt x="17881" y="44805"/>
                  </a:lnTo>
                  <a:lnTo>
                    <a:pt x="20522" y="38047"/>
                  </a:lnTo>
                  <a:lnTo>
                    <a:pt x="26454" y="31041"/>
                  </a:lnTo>
                  <a:lnTo>
                    <a:pt x="33805" y="25546"/>
                  </a:lnTo>
                  <a:lnTo>
                    <a:pt x="40703" y="23317"/>
                  </a:lnTo>
                  <a:lnTo>
                    <a:pt x="65844" y="23317"/>
                  </a:lnTo>
                  <a:lnTo>
                    <a:pt x="59610" y="12838"/>
                  </a:lnTo>
                  <a:lnTo>
                    <a:pt x="48397" y="3959"/>
                  </a:lnTo>
                  <a:lnTo>
                    <a:pt x="35598" y="0"/>
                  </a:lnTo>
                  <a:close/>
                </a:path>
                <a:path w="71754" h="80010">
                  <a:moveTo>
                    <a:pt x="65844" y="23317"/>
                  </a:moveTo>
                  <a:lnTo>
                    <a:pt x="40703" y="23317"/>
                  </a:lnTo>
                  <a:lnTo>
                    <a:pt x="47649" y="25255"/>
                  </a:lnTo>
                  <a:lnTo>
                    <a:pt x="53844" y="30316"/>
                  </a:lnTo>
                  <a:lnTo>
                    <a:pt x="58273" y="37342"/>
                  </a:lnTo>
                  <a:lnTo>
                    <a:pt x="59841" y="44805"/>
                  </a:lnTo>
                  <a:lnTo>
                    <a:pt x="59918" y="45173"/>
                  </a:lnTo>
                  <a:lnTo>
                    <a:pt x="57956" y="51888"/>
                  </a:lnTo>
                  <a:lnTo>
                    <a:pt x="57862" y="52209"/>
                  </a:lnTo>
                  <a:lnTo>
                    <a:pt x="52566" y="58169"/>
                  </a:lnTo>
                  <a:lnTo>
                    <a:pt x="45054" y="62247"/>
                  </a:lnTo>
                  <a:lnTo>
                    <a:pt x="36347" y="63639"/>
                  </a:lnTo>
                  <a:lnTo>
                    <a:pt x="65182" y="63639"/>
                  </a:lnTo>
                  <a:lnTo>
                    <a:pt x="68778" y="58169"/>
                  </a:lnTo>
                  <a:lnTo>
                    <a:pt x="68878" y="57842"/>
                  </a:lnTo>
                  <a:lnTo>
                    <a:pt x="71139" y="45173"/>
                  </a:lnTo>
                  <a:lnTo>
                    <a:pt x="71205" y="44805"/>
                  </a:lnTo>
                  <a:lnTo>
                    <a:pt x="71055" y="43853"/>
                  </a:lnTo>
                  <a:lnTo>
                    <a:pt x="67723" y="26476"/>
                  </a:lnTo>
                  <a:lnTo>
                    <a:pt x="65844" y="23317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6722" y="5326096"/>
              <a:ext cx="84420" cy="955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94919" y="3145078"/>
              <a:ext cx="3037840" cy="2755900"/>
            </a:xfrm>
            <a:custGeom>
              <a:avLst/>
              <a:gdLst/>
              <a:ahLst/>
              <a:cxnLst/>
              <a:rect l="l" t="t" r="r" b="b"/>
              <a:pathLst>
                <a:path w="3037840" h="2755900">
                  <a:moveTo>
                    <a:pt x="50126" y="2262682"/>
                  </a:moveTo>
                  <a:lnTo>
                    <a:pt x="45466" y="2247989"/>
                  </a:lnTo>
                  <a:lnTo>
                    <a:pt x="35229" y="2237397"/>
                  </a:lnTo>
                  <a:lnTo>
                    <a:pt x="20891" y="2233422"/>
                  </a:lnTo>
                  <a:lnTo>
                    <a:pt x="8407" y="2233549"/>
                  </a:lnTo>
                  <a:lnTo>
                    <a:pt x="2743" y="2237524"/>
                  </a:lnTo>
                  <a:lnTo>
                    <a:pt x="571" y="2247671"/>
                  </a:lnTo>
                  <a:lnTo>
                    <a:pt x="0" y="2259787"/>
                  </a:lnTo>
                  <a:lnTo>
                    <a:pt x="2908" y="2271839"/>
                  </a:lnTo>
                  <a:lnTo>
                    <a:pt x="8788" y="2282494"/>
                  </a:lnTo>
                  <a:lnTo>
                    <a:pt x="17106" y="2290394"/>
                  </a:lnTo>
                  <a:lnTo>
                    <a:pt x="26314" y="2294102"/>
                  </a:lnTo>
                  <a:lnTo>
                    <a:pt x="34899" y="2293289"/>
                  </a:lnTo>
                  <a:lnTo>
                    <a:pt x="42240" y="2288184"/>
                  </a:lnTo>
                  <a:lnTo>
                    <a:pt x="47739" y="2279002"/>
                  </a:lnTo>
                  <a:lnTo>
                    <a:pt x="50126" y="2262682"/>
                  </a:lnTo>
                  <a:close/>
                </a:path>
                <a:path w="3037840" h="2755900">
                  <a:moveTo>
                    <a:pt x="231521" y="2297798"/>
                  </a:moveTo>
                  <a:lnTo>
                    <a:pt x="200317" y="2261476"/>
                  </a:lnTo>
                  <a:lnTo>
                    <a:pt x="190017" y="2263571"/>
                  </a:lnTo>
                  <a:lnTo>
                    <a:pt x="183083" y="2271534"/>
                  </a:lnTo>
                  <a:lnTo>
                    <a:pt x="179044" y="2285644"/>
                  </a:lnTo>
                  <a:lnTo>
                    <a:pt x="178981" y="2288590"/>
                  </a:lnTo>
                  <a:lnTo>
                    <a:pt x="180467" y="2297214"/>
                  </a:lnTo>
                  <a:lnTo>
                    <a:pt x="183210" y="2303792"/>
                  </a:lnTo>
                  <a:lnTo>
                    <a:pt x="187337" y="2309380"/>
                  </a:lnTo>
                  <a:lnTo>
                    <a:pt x="192862" y="2313990"/>
                  </a:lnTo>
                  <a:lnTo>
                    <a:pt x="205955" y="2319782"/>
                  </a:lnTo>
                  <a:lnTo>
                    <a:pt x="217512" y="2318702"/>
                  </a:lnTo>
                  <a:lnTo>
                    <a:pt x="226402" y="2311222"/>
                  </a:lnTo>
                  <a:lnTo>
                    <a:pt x="231521" y="2297798"/>
                  </a:lnTo>
                  <a:close/>
                </a:path>
                <a:path w="3037840" h="2755900">
                  <a:moveTo>
                    <a:pt x="1267561" y="250761"/>
                  </a:moveTo>
                  <a:lnTo>
                    <a:pt x="1266202" y="236905"/>
                  </a:lnTo>
                  <a:lnTo>
                    <a:pt x="1261021" y="225640"/>
                  </a:lnTo>
                  <a:lnTo>
                    <a:pt x="1252664" y="217906"/>
                  </a:lnTo>
                  <a:lnTo>
                    <a:pt x="1241831" y="214630"/>
                  </a:lnTo>
                  <a:lnTo>
                    <a:pt x="1232217" y="216077"/>
                  </a:lnTo>
                  <a:lnTo>
                    <a:pt x="1224673" y="221437"/>
                  </a:lnTo>
                  <a:lnTo>
                    <a:pt x="1219606" y="230251"/>
                  </a:lnTo>
                  <a:lnTo>
                    <a:pt x="1217396" y="242087"/>
                  </a:lnTo>
                  <a:lnTo>
                    <a:pt x="1219441" y="254152"/>
                  </a:lnTo>
                  <a:lnTo>
                    <a:pt x="1225778" y="265290"/>
                  </a:lnTo>
                  <a:lnTo>
                    <a:pt x="1234909" y="273608"/>
                  </a:lnTo>
                  <a:lnTo>
                    <a:pt x="1245323" y="277228"/>
                  </a:lnTo>
                  <a:lnTo>
                    <a:pt x="1252893" y="275209"/>
                  </a:lnTo>
                  <a:lnTo>
                    <a:pt x="1259903" y="269189"/>
                  </a:lnTo>
                  <a:lnTo>
                    <a:pt x="1265186" y="260578"/>
                  </a:lnTo>
                  <a:lnTo>
                    <a:pt x="1267561" y="250761"/>
                  </a:lnTo>
                  <a:close/>
                </a:path>
                <a:path w="3037840" h="2755900">
                  <a:moveTo>
                    <a:pt x="1596948" y="2728150"/>
                  </a:moveTo>
                  <a:lnTo>
                    <a:pt x="1594878" y="2718270"/>
                  </a:lnTo>
                  <a:lnTo>
                    <a:pt x="1589925" y="2710396"/>
                  </a:lnTo>
                  <a:lnTo>
                    <a:pt x="1582724" y="2705239"/>
                  </a:lnTo>
                  <a:lnTo>
                    <a:pt x="1573961" y="2703512"/>
                  </a:lnTo>
                  <a:lnTo>
                    <a:pt x="1565706" y="2705709"/>
                  </a:lnTo>
                  <a:lnTo>
                    <a:pt x="1559306" y="2711424"/>
                  </a:lnTo>
                  <a:lnTo>
                    <a:pt x="1555254" y="2719984"/>
                  </a:lnTo>
                  <a:lnTo>
                    <a:pt x="1554035" y="2730741"/>
                  </a:lnTo>
                  <a:lnTo>
                    <a:pt x="1555826" y="2740571"/>
                  </a:lnTo>
                  <a:lnTo>
                    <a:pt x="1560207" y="2748432"/>
                  </a:lnTo>
                  <a:lnTo>
                    <a:pt x="1566608" y="2753639"/>
                  </a:lnTo>
                  <a:lnTo>
                    <a:pt x="1574457" y="2755481"/>
                  </a:lnTo>
                  <a:lnTo>
                    <a:pt x="1583499" y="2753271"/>
                  </a:lnTo>
                  <a:lnTo>
                    <a:pt x="1590763" y="2747391"/>
                  </a:lnTo>
                  <a:lnTo>
                    <a:pt x="1595488" y="2738717"/>
                  </a:lnTo>
                  <a:lnTo>
                    <a:pt x="1596948" y="2728150"/>
                  </a:lnTo>
                  <a:close/>
                </a:path>
                <a:path w="3037840" h="2755900">
                  <a:moveTo>
                    <a:pt x="1757489" y="2619083"/>
                  </a:moveTo>
                  <a:lnTo>
                    <a:pt x="1755025" y="2608376"/>
                  </a:lnTo>
                  <a:lnTo>
                    <a:pt x="1748917" y="2599436"/>
                  </a:lnTo>
                  <a:lnTo>
                    <a:pt x="1740242" y="2593352"/>
                  </a:lnTo>
                  <a:lnTo>
                    <a:pt x="1730121" y="2591270"/>
                  </a:lnTo>
                  <a:lnTo>
                    <a:pt x="1720532" y="2593314"/>
                  </a:lnTo>
                  <a:lnTo>
                    <a:pt x="1713420" y="2598674"/>
                  </a:lnTo>
                  <a:lnTo>
                    <a:pt x="1709026" y="2607056"/>
                  </a:lnTo>
                  <a:lnTo>
                    <a:pt x="1707591" y="2618155"/>
                  </a:lnTo>
                  <a:lnTo>
                    <a:pt x="1709902" y="2629255"/>
                  </a:lnTo>
                  <a:lnTo>
                    <a:pt x="1715833" y="2638602"/>
                  </a:lnTo>
                  <a:lnTo>
                    <a:pt x="1724228" y="2644952"/>
                  </a:lnTo>
                  <a:lnTo>
                    <a:pt x="1733943" y="2647010"/>
                  </a:lnTo>
                  <a:lnTo>
                    <a:pt x="1742706" y="2644267"/>
                  </a:lnTo>
                  <a:lnTo>
                    <a:pt x="1750314" y="2637802"/>
                  </a:lnTo>
                  <a:lnTo>
                    <a:pt x="1755622" y="2628963"/>
                  </a:lnTo>
                  <a:lnTo>
                    <a:pt x="1757489" y="2619083"/>
                  </a:lnTo>
                  <a:close/>
                </a:path>
                <a:path w="3037840" h="2755900">
                  <a:moveTo>
                    <a:pt x="1762747" y="104851"/>
                  </a:moveTo>
                  <a:lnTo>
                    <a:pt x="1762569" y="104076"/>
                  </a:lnTo>
                  <a:lnTo>
                    <a:pt x="1759432" y="94869"/>
                  </a:lnTo>
                  <a:lnTo>
                    <a:pt x="1759394" y="94729"/>
                  </a:lnTo>
                  <a:lnTo>
                    <a:pt x="1759343" y="94589"/>
                  </a:lnTo>
                  <a:lnTo>
                    <a:pt x="1759254" y="94335"/>
                  </a:lnTo>
                  <a:lnTo>
                    <a:pt x="1759153" y="94030"/>
                  </a:lnTo>
                  <a:lnTo>
                    <a:pt x="1759064" y="93764"/>
                  </a:lnTo>
                  <a:lnTo>
                    <a:pt x="1754022" y="94729"/>
                  </a:lnTo>
                  <a:lnTo>
                    <a:pt x="1749933" y="94589"/>
                  </a:lnTo>
                  <a:lnTo>
                    <a:pt x="1748612" y="94589"/>
                  </a:lnTo>
                  <a:lnTo>
                    <a:pt x="1746262" y="94335"/>
                  </a:lnTo>
                  <a:lnTo>
                    <a:pt x="1744611" y="94869"/>
                  </a:lnTo>
                  <a:lnTo>
                    <a:pt x="1728774" y="99415"/>
                  </a:lnTo>
                  <a:lnTo>
                    <a:pt x="1712836" y="103530"/>
                  </a:lnTo>
                  <a:lnTo>
                    <a:pt x="1697024" y="108153"/>
                  </a:lnTo>
                  <a:lnTo>
                    <a:pt x="1681568" y="114211"/>
                  </a:lnTo>
                  <a:lnTo>
                    <a:pt x="1676590" y="113715"/>
                  </a:lnTo>
                  <a:lnTo>
                    <a:pt x="1670939" y="116674"/>
                  </a:lnTo>
                  <a:lnTo>
                    <a:pt x="1667040" y="110667"/>
                  </a:lnTo>
                  <a:lnTo>
                    <a:pt x="1667548" y="106578"/>
                  </a:lnTo>
                  <a:lnTo>
                    <a:pt x="1668843" y="104076"/>
                  </a:lnTo>
                  <a:lnTo>
                    <a:pt x="1676539" y="89242"/>
                  </a:lnTo>
                  <a:lnTo>
                    <a:pt x="1678190" y="86055"/>
                  </a:lnTo>
                  <a:lnTo>
                    <a:pt x="1695869" y="42392"/>
                  </a:lnTo>
                  <a:lnTo>
                    <a:pt x="1706702" y="5448"/>
                  </a:lnTo>
                  <a:lnTo>
                    <a:pt x="1706791" y="4445"/>
                  </a:lnTo>
                  <a:lnTo>
                    <a:pt x="1701444" y="0"/>
                  </a:lnTo>
                  <a:lnTo>
                    <a:pt x="1691779" y="5448"/>
                  </a:lnTo>
                  <a:lnTo>
                    <a:pt x="1688719" y="8293"/>
                  </a:lnTo>
                  <a:lnTo>
                    <a:pt x="1686966" y="11518"/>
                  </a:lnTo>
                  <a:lnTo>
                    <a:pt x="1678533" y="26733"/>
                  </a:lnTo>
                  <a:lnTo>
                    <a:pt x="1670227" y="42024"/>
                  </a:lnTo>
                  <a:lnTo>
                    <a:pt x="1662684" y="57785"/>
                  </a:lnTo>
                  <a:lnTo>
                    <a:pt x="1656575" y="74409"/>
                  </a:lnTo>
                  <a:lnTo>
                    <a:pt x="1651342" y="77584"/>
                  </a:lnTo>
                  <a:lnTo>
                    <a:pt x="1652104" y="85864"/>
                  </a:lnTo>
                  <a:lnTo>
                    <a:pt x="1652206" y="86906"/>
                  </a:lnTo>
                  <a:lnTo>
                    <a:pt x="1651749" y="86906"/>
                  </a:lnTo>
                  <a:lnTo>
                    <a:pt x="1643570" y="89242"/>
                  </a:lnTo>
                  <a:lnTo>
                    <a:pt x="1642973" y="86055"/>
                  </a:lnTo>
                  <a:lnTo>
                    <a:pt x="1641081" y="75920"/>
                  </a:lnTo>
                  <a:lnTo>
                    <a:pt x="1638350" y="62547"/>
                  </a:lnTo>
                  <a:lnTo>
                    <a:pt x="1636090" y="49199"/>
                  </a:lnTo>
                  <a:lnTo>
                    <a:pt x="1634972" y="35585"/>
                  </a:lnTo>
                  <a:lnTo>
                    <a:pt x="1634807" y="29591"/>
                  </a:lnTo>
                  <a:lnTo>
                    <a:pt x="1634020" y="22136"/>
                  </a:lnTo>
                  <a:lnTo>
                    <a:pt x="1621066" y="19443"/>
                  </a:lnTo>
                  <a:lnTo>
                    <a:pt x="1621574" y="26733"/>
                  </a:lnTo>
                  <a:lnTo>
                    <a:pt x="1621688" y="28219"/>
                  </a:lnTo>
                  <a:lnTo>
                    <a:pt x="1617421" y="38887"/>
                  </a:lnTo>
                  <a:lnTo>
                    <a:pt x="1618018" y="44894"/>
                  </a:lnTo>
                  <a:lnTo>
                    <a:pt x="1617599" y="49199"/>
                  </a:lnTo>
                  <a:lnTo>
                    <a:pt x="1617611" y="60083"/>
                  </a:lnTo>
                  <a:lnTo>
                    <a:pt x="1618881" y="68478"/>
                  </a:lnTo>
                  <a:lnTo>
                    <a:pt x="1620354" y="77203"/>
                  </a:lnTo>
                  <a:lnTo>
                    <a:pt x="1620748" y="83947"/>
                  </a:lnTo>
                  <a:lnTo>
                    <a:pt x="1620875" y="86055"/>
                  </a:lnTo>
                  <a:lnTo>
                    <a:pt x="1615173" y="83947"/>
                  </a:lnTo>
                  <a:lnTo>
                    <a:pt x="1610588" y="79921"/>
                  </a:lnTo>
                  <a:lnTo>
                    <a:pt x="1605838" y="75920"/>
                  </a:lnTo>
                  <a:lnTo>
                    <a:pt x="1571193" y="51244"/>
                  </a:lnTo>
                  <a:lnTo>
                    <a:pt x="1564754" y="50203"/>
                  </a:lnTo>
                  <a:lnTo>
                    <a:pt x="1559267" y="51422"/>
                  </a:lnTo>
                  <a:lnTo>
                    <a:pt x="1555280" y="54775"/>
                  </a:lnTo>
                  <a:lnTo>
                    <a:pt x="1553121" y="60083"/>
                  </a:lnTo>
                  <a:lnTo>
                    <a:pt x="1553095" y="66446"/>
                  </a:lnTo>
                  <a:lnTo>
                    <a:pt x="1555203" y="73228"/>
                  </a:lnTo>
                  <a:lnTo>
                    <a:pt x="1585468" y="106375"/>
                  </a:lnTo>
                  <a:lnTo>
                    <a:pt x="1585874" y="105562"/>
                  </a:lnTo>
                  <a:lnTo>
                    <a:pt x="1585950" y="105422"/>
                  </a:lnTo>
                  <a:lnTo>
                    <a:pt x="1586357" y="104851"/>
                  </a:lnTo>
                  <a:lnTo>
                    <a:pt x="1587017" y="104076"/>
                  </a:lnTo>
                  <a:lnTo>
                    <a:pt x="1586509" y="104851"/>
                  </a:lnTo>
                  <a:lnTo>
                    <a:pt x="1586064" y="105422"/>
                  </a:lnTo>
                  <a:lnTo>
                    <a:pt x="1585963" y="105562"/>
                  </a:lnTo>
                  <a:lnTo>
                    <a:pt x="1585468" y="106375"/>
                  </a:lnTo>
                  <a:lnTo>
                    <a:pt x="1591437" y="112585"/>
                  </a:lnTo>
                  <a:lnTo>
                    <a:pt x="1597672" y="118541"/>
                  </a:lnTo>
                  <a:lnTo>
                    <a:pt x="1603540" y="124891"/>
                  </a:lnTo>
                  <a:lnTo>
                    <a:pt x="1608442" y="132308"/>
                  </a:lnTo>
                  <a:lnTo>
                    <a:pt x="1602536" y="138798"/>
                  </a:lnTo>
                  <a:lnTo>
                    <a:pt x="1594573" y="138074"/>
                  </a:lnTo>
                  <a:lnTo>
                    <a:pt x="1588820" y="142709"/>
                  </a:lnTo>
                  <a:lnTo>
                    <a:pt x="1582623" y="142913"/>
                  </a:lnTo>
                  <a:lnTo>
                    <a:pt x="1577721" y="146939"/>
                  </a:lnTo>
                  <a:lnTo>
                    <a:pt x="1566379" y="152781"/>
                  </a:lnTo>
                  <a:lnTo>
                    <a:pt x="1562747" y="157581"/>
                  </a:lnTo>
                  <a:lnTo>
                    <a:pt x="1566100" y="173558"/>
                  </a:lnTo>
                  <a:lnTo>
                    <a:pt x="1572006" y="174345"/>
                  </a:lnTo>
                  <a:lnTo>
                    <a:pt x="1580286" y="174802"/>
                  </a:lnTo>
                  <a:lnTo>
                    <a:pt x="1585912" y="174802"/>
                  </a:lnTo>
                  <a:lnTo>
                    <a:pt x="1594751" y="174104"/>
                  </a:lnTo>
                  <a:lnTo>
                    <a:pt x="1603133" y="172872"/>
                  </a:lnTo>
                  <a:lnTo>
                    <a:pt x="1611693" y="171208"/>
                  </a:lnTo>
                  <a:lnTo>
                    <a:pt x="1607261" y="191897"/>
                  </a:lnTo>
                  <a:lnTo>
                    <a:pt x="1605356" y="201142"/>
                  </a:lnTo>
                  <a:lnTo>
                    <a:pt x="1603463" y="211378"/>
                  </a:lnTo>
                  <a:lnTo>
                    <a:pt x="1602435" y="217462"/>
                  </a:lnTo>
                  <a:lnTo>
                    <a:pt x="1603819" y="223532"/>
                  </a:lnTo>
                  <a:lnTo>
                    <a:pt x="1616481" y="228193"/>
                  </a:lnTo>
                  <a:lnTo>
                    <a:pt x="1620227" y="224396"/>
                  </a:lnTo>
                  <a:lnTo>
                    <a:pt x="1625815" y="210629"/>
                  </a:lnTo>
                  <a:lnTo>
                    <a:pt x="1627098" y="208699"/>
                  </a:lnTo>
                  <a:lnTo>
                    <a:pt x="1630616" y="203530"/>
                  </a:lnTo>
                  <a:lnTo>
                    <a:pt x="1631873" y="194779"/>
                  </a:lnTo>
                  <a:lnTo>
                    <a:pt x="1638617" y="198780"/>
                  </a:lnTo>
                  <a:lnTo>
                    <a:pt x="1639150" y="207073"/>
                  </a:lnTo>
                  <a:lnTo>
                    <a:pt x="1639252" y="208699"/>
                  </a:lnTo>
                  <a:lnTo>
                    <a:pt x="1640776" y="218440"/>
                  </a:lnTo>
                  <a:lnTo>
                    <a:pt x="1642910" y="228028"/>
                  </a:lnTo>
                  <a:lnTo>
                    <a:pt x="1645386" y="237528"/>
                  </a:lnTo>
                  <a:lnTo>
                    <a:pt x="1647177" y="245173"/>
                  </a:lnTo>
                  <a:lnTo>
                    <a:pt x="1659166" y="275043"/>
                  </a:lnTo>
                  <a:lnTo>
                    <a:pt x="1668716" y="272211"/>
                  </a:lnTo>
                  <a:lnTo>
                    <a:pt x="1670227" y="267982"/>
                  </a:lnTo>
                  <a:lnTo>
                    <a:pt x="1670558" y="263055"/>
                  </a:lnTo>
                  <a:lnTo>
                    <a:pt x="1670685" y="261073"/>
                  </a:lnTo>
                  <a:lnTo>
                    <a:pt x="1671002" y="258876"/>
                  </a:lnTo>
                  <a:lnTo>
                    <a:pt x="1670405" y="257124"/>
                  </a:lnTo>
                  <a:lnTo>
                    <a:pt x="1668297" y="248475"/>
                  </a:lnTo>
                  <a:lnTo>
                    <a:pt x="1667319" y="239636"/>
                  </a:lnTo>
                  <a:lnTo>
                    <a:pt x="1666659" y="230746"/>
                  </a:lnTo>
                  <a:lnTo>
                    <a:pt x="1665503" y="221919"/>
                  </a:lnTo>
                  <a:lnTo>
                    <a:pt x="1663230" y="210629"/>
                  </a:lnTo>
                  <a:lnTo>
                    <a:pt x="1661121" y="199072"/>
                  </a:lnTo>
                  <a:lnTo>
                    <a:pt x="1660664" y="194779"/>
                  </a:lnTo>
                  <a:lnTo>
                    <a:pt x="1659877" y="187528"/>
                  </a:lnTo>
                  <a:lnTo>
                    <a:pt x="1659966" y="174104"/>
                  </a:lnTo>
                  <a:lnTo>
                    <a:pt x="1684451" y="197040"/>
                  </a:lnTo>
                  <a:lnTo>
                    <a:pt x="1692122" y="204393"/>
                  </a:lnTo>
                  <a:lnTo>
                    <a:pt x="1696212" y="208356"/>
                  </a:lnTo>
                  <a:lnTo>
                    <a:pt x="1700542" y="211785"/>
                  </a:lnTo>
                  <a:lnTo>
                    <a:pt x="1709242" y="214998"/>
                  </a:lnTo>
                  <a:lnTo>
                    <a:pt x="1712722" y="214071"/>
                  </a:lnTo>
                  <a:lnTo>
                    <a:pt x="1716963" y="207073"/>
                  </a:lnTo>
                  <a:lnTo>
                    <a:pt x="1700263" y="181241"/>
                  </a:lnTo>
                  <a:lnTo>
                    <a:pt x="1695424" y="174802"/>
                  </a:lnTo>
                  <a:lnTo>
                    <a:pt x="1695234" y="174345"/>
                  </a:lnTo>
                  <a:lnTo>
                    <a:pt x="1695145" y="174104"/>
                  </a:lnTo>
                  <a:lnTo>
                    <a:pt x="1693964" y="171208"/>
                  </a:lnTo>
                  <a:lnTo>
                    <a:pt x="1692503" y="167589"/>
                  </a:lnTo>
                  <a:lnTo>
                    <a:pt x="1687563" y="162521"/>
                  </a:lnTo>
                  <a:lnTo>
                    <a:pt x="1681594" y="158559"/>
                  </a:lnTo>
                  <a:lnTo>
                    <a:pt x="1678139" y="152552"/>
                  </a:lnTo>
                  <a:lnTo>
                    <a:pt x="1677543" y="147561"/>
                  </a:lnTo>
                  <a:lnTo>
                    <a:pt x="1701126" y="138798"/>
                  </a:lnTo>
                  <a:lnTo>
                    <a:pt x="1712798" y="134353"/>
                  </a:lnTo>
                  <a:lnTo>
                    <a:pt x="1747469" y="118541"/>
                  </a:lnTo>
                  <a:lnTo>
                    <a:pt x="1759115" y="109156"/>
                  </a:lnTo>
                  <a:lnTo>
                    <a:pt x="1762747" y="104851"/>
                  </a:lnTo>
                  <a:close/>
                </a:path>
                <a:path w="3037840" h="2755900">
                  <a:moveTo>
                    <a:pt x="1872068" y="2650769"/>
                  </a:moveTo>
                  <a:lnTo>
                    <a:pt x="1841119" y="2623274"/>
                  </a:lnTo>
                  <a:lnTo>
                    <a:pt x="1834108" y="2627045"/>
                  </a:lnTo>
                  <a:lnTo>
                    <a:pt x="1825256" y="2639745"/>
                  </a:lnTo>
                  <a:lnTo>
                    <a:pt x="1822526" y="2646565"/>
                  </a:lnTo>
                  <a:lnTo>
                    <a:pt x="1819706" y="2653131"/>
                  </a:lnTo>
                  <a:lnTo>
                    <a:pt x="1817357" y="2661678"/>
                  </a:lnTo>
                  <a:lnTo>
                    <a:pt x="1817852" y="2669451"/>
                  </a:lnTo>
                  <a:lnTo>
                    <a:pt x="1821103" y="2676220"/>
                  </a:lnTo>
                  <a:lnTo>
                    <a:pt x="1827009" y="2681757"/>
                  </a:lnTo>
                  <a:lnTo>
                    <a:pt x="1834680" y="2685618"/>
                  </a:lnTo>
                  <a:lnTo>
                    <a:pt x="1842008" y="2686481"/>
                  </a:lnTo>
                  <a:lnTo>
                    <a:pt x="1849221" y="2684348"/>
                  </a:lnTo>
                  <a:lnTo>
                    <a:pt x="1856549" y="2679166"/>
                  </a:lnTo>
                  <a:lnTo>
                    <a:pt x="1864690" y="2670162"/>
                  </a:lnTo>
                  <a:lnTo>
                    <a:pt x="1869922" y="2660535"/>
                  </a:lnTo>
                  <a:lnTo>
                    <a:pt x="1872068" y="2650769"/>
                  </a:lnTo>
                  <a:close/>
                </a:path>
                <a:path w="3037840" h="2755900">
                  <a:moveTo>
                    <a:pt x="2118131" y="2589593"/>
                  </a:moveTo>
                  <a:lnTo>
                    <a:pt x="2116010" y="2578366"/>
                  </a:lnTo>
                  <a:lnTo>
                    <a:pt x="2110409" y="2568714"/>
                  </a:lnTo>
                  <a:lnTo>
                    <a:pt x="2102396" y="2561971"/>
                  </a:lnTo>
                  <a:lnTo>
                    <a:pt x="2093087" y="2559443"/>
                  </a:lnTo>
                  <a:lnTo>
                    <a:pt x="2083435" y="2562047"/>
                  </a:lnTo>
                  <a:lnTo>
                    <a:pt x="2075561" y="2569045"/>
                  </a:lnTo>
                  <a:lnTo>
                    <a:pt x="2070303" y="2579357"/>
                  </a:lnTo>
                  <a:lnTo>
                    <a:pt x="2068461" y="2591892"/>
                  </a:lnTo>
                  <a:lnTo>
                    <a:pt x="2070315" y="2603449"/>
                  </a:lnTo>
                  <a:lnTo>
                    <a:pt x="2075268" y="2612275"/>
                  </a:lnTo>
                  <a:lnTo>
                    <a:pt x="2082812" y="2617813"/>
                  </a:lnTo>
                  <a:lnTo>
                    <a:pt x="2092490" y="2619502"/>
                  </a:lnTo>
                  <a:lnTo>
                    <a:pt x="2102294" y="2616758"/>
                  </a:lnTo>
                  <a:lnTo>
                    <a:pt x="2110460" y="2610129"/>
                  </a:lnTo>
                  <a:lnTo>
                    <a:pt x="2116061" y="2600706"/>
                  </a:lnTo>
                  <a:lnTo>
                    <a:pt x="2118131" y="2589593"/>
                  </a:lnTo>
                  <a:close/>
                </a:path>
                <a:path w="3037840" h="2755900">
                  <a:moveTo>
                    <a:pt x="2391892" y="552373"/>
                  </a:moveTo>
                  <a:lnTo>
                    <a:pt x="2391702" y="543750"/>
                  </a:lnTo>
                  <a:lnTo>
                    <a:pt x="2388844" y="537133"/>
                  </a:lnTo>
                  <a:lnTo>
                    <a:pt x="2380335" y="524103"/>
                  </a:lnTo>
                  <a:lnTo>
                    <a:pt x="2373731" y="521068"/>
                  </a:lnTo>
                  <a:lnTo>
                    <a:pt x="2358974" y="525716"/>
                  </a:lnTo>
                  <a:lnTo>
                    <a:pt x="2353068" y="530047"/>
                  </a:lnTo>
                  <a:lnTo>
                    <a:pt x="2351913" y="546366"/>
                  </a:lnTo>
                  <a:lnTo>
                    <a:pt x="2350998" y="549490"/>
                  </a:lnTo>
                  <a:lnTo>
                    <a:pt x="2373071" y="579869"/>
                  </a:lnTo>
                  <a:lnTo>
                    <a:pt x="2388730" y="569544"/>
                  </a:lnTo>
                  <a:lnTo>
                    <a:pt x="2391486" y="561263"/>
                  </a:lnTo>
                  <a:lnTo>
                    <a:pt x="2391892" y="552373"/>
                  </a:lnTo>
                  <a:close/>
                </a:path>
                <a:path w="3037840" h="2755900">
                  <a:moveTo>
                    <a:pt x="3034411" y="772083"/>
                  </a:moveTo>
                  <a:lnTo>
                    <a:pt x="3033014" y="763727"/>
                  </a:lnTo>
                  <a:lnTo>
                    <a:pt x="3032912" y="763092"/>
                  </a:lnTo>
                  <a:lnTo>
                    <a:pt x="3032874" y="762825"/>
                  </a:lnTo>
                  <a:lnTo>
                    <a:pt x="3032620" y="761352"/>
                  </a:lnTo>
                  <a:lnTo>
                    <a:pt x="3027832" y="753237"/>
                  </a:lnTo>
                  <a:lnTo>
                    <a:pt x="3020428" y="748157"/>
                  </a:lnTo>
                  <a:lnTo>
                    <a:pt x="3017189" y="747598"/>
                  </a:lnTo>
                  <a:lnTo>
                    <a:pt x="3017189" y="767842"/>
                  </a:lnTo>
                  <a:lnTo>
                    <a:pt x="3016402" y="781519"/>
                  </a:lnTo>
                  <a:lnTo>
                    <a:pt x="3013494" y="785406"/>
                  </a:lnTo>
                  <a:lnTo>
                    <a:pt x="3002051" y="786434"/>
                  </a:lnTo>
                  <a:lnTo>
                    <a:pt x="2994964" y="778052"/>
                  </a:lnTo>
                  <a:lnTo>
                    <a:pt x="2996514" y="765098"/>
                  </a:lnTo>
                  <a:lnTo>
                    <a:pt x="3000718" y="763092"/>
                  </a:lnTo>
                  <a:lnTo>
                    <a:pt x="3005290" y="762825"/>
                  </a:lnTo>
                  <a:lnTo>
                    <a:pt x="3012821" y="762825"/>
                  </a:lnTo>
                  <a:lnTo>
                    <a:pt x="3017189" y="767842"/>
                  </a:lnTo>
                  <a:lnTo>
                    <a:pt x="3017189" y="747598"/>
                  </a:lnTo>
                  <a:lnTo>
                    <a:pt x="2980283" y="763727"/>
                  </a:lnTo>
                  <a:lnTo>
                    <a:pt x="2977845" y="774865"/>
                  </a:lnTo>
                  <a:lnTo>
                    <a:pt x="2980055" y="785406"/>
                  </a:lnTo>
                  <a:lnTo>
                    <a:pt x="2980131" y="785787"/>
                  </a:lnTo>
                  <a:lnTo>
                    <a:pt x="2986049" y="795261"/>
                  </a:lnTo>
                  <a:lnTo>
                    <a:pt x="2994418" y="801966"/>
                  </a:lnTo>
                  <a:lnTo>
                    <a:pt x="3004045" y="804545"/>
                  </a:lnTo>
                  <a:lnTo>
                    <a:pt x="3015221" y="801966"/>
                  </a:lnTo>
                  <a:lnTo>
                    <a:pt x="3015450" y="801966"/>
                  </a:lnTo>
                  <a:lnTo>
                    <a:pt x="3025305" y="794677"/>
                  </a:lnTo>
                  <a:lnTo>
                    <a:pt x="3030639" y="786434"/>
                  </a:lnTo>
                  <a:lnTo>
                    <a:pt x="3032023" y="784288"/>
                  </a:lnTo>
                  <a:lnTo>
                    <a:pt x="3034411" y="772083"/>
                  </a:lnTo>
                  <a:close/>
                </a:path>
                <a:path w="3037840" h="2755900">
                  <a:moveTo>
                    <a:pt x="3037776" y="562914"/>
                  </a:moveTo>
                  <a:lnTo>
                    <a:pt x="3036138" y="549910"/>
                  </a:lnTo>
                  <a:lnTo>
                    <a:pt x="3031172" y="539483"/>
                  </a:lnTo>
                  <a:lnTo>
                    <a:pt x="3023552" y="532574"/>
                  </a:lnTo>
                  <a:lnTo>
                    <a:pt x="3013976" y="530148"/>
                  </a:lnTo>
                  <a:lnTo>
                    <a:pt x="3003169" y="532231"/>
                  </a:lnTo>
                  <a:lnTo>
                    <a:pt x="2994964" y="537895"/>
                  </a:lnTo>
                  <a:lnTo>
                    <a:pt x="2989732" y="546735"/>
                  </a:lnTo>
                  <a:lnTo>
                    <a:pt x="2987865" y="558368"/>
                  </a:lnTo>
                  <a:lnTo>
                    <a:pt x="2989643" y="570166"/>
                  </a:lnTo>
                  <a:lnTo>
                    <a:pt x="2994837" y="579120"/>
                  </a:lnTo>
                  <a:lnTo>
                    <a:pt x="3003004" y="584746"/>
                  </a:lnTo>
                  <a:lnTo>
                    <a:pt x="3013710" y="586600"/>
                  </a:lnTo>
                  <a:lnTo>
                    <a:pt x="3023222" y="584720"/>
                  </a:lnTo>
                  <a:lnTo>
                    <a:pt x="3030804" y="579755"/>
                  </a:lnTo>
                  <a:lnTo>
                    <a:pt x="3035846" y="572300"/>
                  </a:lnTo>
                  <a:lnTo>
                    <a:pt x="3037776" y="562914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3457" y="5744307"/>
              <a:ext cx="165874" cy="21403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458902" y="3091128"/>
              <a:ext cx="43180" cy="52705"/>
            </a:xfrm>
            <a:custGeom>
              <a:avLst/>
              <a:gdLst/>
              <a:ahLst/>
              <a:cxnLst/>
              <a:rect l="l" t="t" r="r" b="b"/>
              <a:pathLst>
                <a:path w="43179" h="52705">
                  <a:moveTo>
                    <a:pt x="21297" y="0"/>
                  </a:moveTo>
                  <a:lnTo>
                    <a:pt x="11846" y="1323"/>
                  </a:lnTo>
                  <a:lnTo>
                    <a:pt x="5186" y="5854"/>
                  </a:lnTo>
                  <a:lnTo>
                    <a:pt x="1257" y="13662"/>
                  </a:lnTo>
                  <a:lnTo>
                    <a:pt x="0" y="24815"/>
                  </a:lnTo>
                  <a:lnTo>
                    <a:pt x="1642" y="35383"/>
                  </a:lnTo>
                  <a:lnTo>
                    <a:pt x="6084" y="43965"/>
                  </a:lnTo>
                  <a:lnTo>
                    <a:pt x="12739" y="49802"/>
                  </a:lnTo>
                  <a:lnTo>
                    <a:pt x="21018" y="52133"/>
                  </a:lnTo>
                  <a:lnTo>
                    <a:pt x="27476" y="49049"/>
                  </a:lnTo>
                  <a:lnTo>
                    <a:pt x="34478" y="41162"/>
                  </a:lnTo>
                  <a:lnTo>
                    <a:pt x="40154" y="31114"/>
                  </a:lnTo>
                  <a:lnTo>
                    <a:pt x="42633" y="21551"/>
                  </a:lnTo>
                  <a:lnTo>
                    <a:pt x="41125" y="13396"/>
                  </a:lnTo>
                  <a:lnTo>
                    <a:pt x="36575" y="6589"/>
                  </a:lnTo>
                  <a:lnTo>
                    <a:pt x="29721" y="1876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5974" y="5583978"/>
              <a:ext cx="94717" cy="1066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95859" y="2754286"/>
              <a:ext cx="1926589" cy="2688590"/>
            </a:xfrm>
            <a:custGeom>
              <a:avLst/>
              <a:gdLst/>
              <a:ahLst/>
              <a:cxnLst/>
              <a:rect l="l" t="t" r="r" b="b"/>
              <a:pathLst>
                <a:path w="1926590" h="2688590">
                  <a:moveTo>
                    <a:pt x="555637" y="245110"/>
                  </a:moveTo>
                  <a:lnTo>
                    <a:pt x="555066" y="229870"/>
                  </a:lnTo>
                  <a:lnTo>
                    <a:pt x="555015" y="228600"/>
                  </a:lnTo>
                  <a:lnTo>
                    <a:pt x="547725" y="214630"/>
                  </a:lnTo>
                  <a:lnTo>
                    <a:pt x="546188" y="213360"/>
                  </a:lnTo>
                  <a:lnTo>
                    <a:pt x="536968" y="205727"/>
                  </a:lnTo>
                  <a:lnTo>
                    <a:pt x="536968" y="240030"/>
                  </a:lnTo>
                  <a:lnTo>
                    <a:pt x="534581" y="254000"/>
                  </a:lnTo>
                  <a:lnTo>
                    <a:pt x="533425" y="255270"/>
                  </a:lnTo>
                  <a:lnTo>
                    <a:pt x="532180" y="256540"/>
                  </a:lnTo>
                  <a:lnTo>
                    <a:pt x="530961" y="259080"/>
                  </a:lnTo>
                  <a:lnTo>
                    <a:pt x="488848" y="295910"/>
                  </a:lnTo>
                  <a:lnTo>
                    <a:pt x="443903" y="322580"/>
                  </a:lnTo>
                  <a:lnTo>
                    <a:pt x="434644" y="330200"/>
                  </a:lnTo>
                  <a:lnTo>
                    <a:pt x="373976" y="349250"/>
                  </a:lnTo>
                  <a:lnTo>
                    <a:pt x="362521" y="349250"/>
                  </a:lnTo>
                  <a:lnTo>
                    <a:pt x="350926" y="351790"/>
                  </a:lnTo>
                  <a:lnTo>
                    <a:pt x="338937" y="353060"/>
                  </a:lnTo>
                  <a:lnTo>
                    <a:pt x="319951" y="353060"/>
                  </a:lnTo>
                  <a:lnTo>
                    <a:pt x="316903" y="351790"/>
                  </a:lnTo>
                  <a:lnTo>
                    <a:pt x="363766" y="325120"/>
                  </a:lnTo>
                  <a:lnTo>
                    <a:pt x="370459" y="321310"/>
                  </a:lnTo>
                  <a:lnTo>
                    <a:pt x="372897" y="318770"/>
                  </a:lnTo>
                  <a:lnTo>
                    <a:pt x="374154" y="317500"/>
                  </a:lnTo>
                  <a:lnTo>
                    <a:pt x="377215" y="317500"/>
                  </a:lnTo>
                  <a:lnTo>
                    <a:pt x="383667" y="314960"/>
                  </a:lnTo>
                  <a:lnTo>
                    <a:pt x="391502" y="312420"/>
                  </a:lnTo>
                  <a:lnTo>
                    <a:pt x="389394" y="306070"/>
                  </a:lnTo>
                  <a:lnTo>
                    <a:pt x="386130" y="300990"/>
                  </a:lnTo>
                  <a:lnTo>
                    <a:pt x="381444" y="302260"/>
                  </a:lnTo>
                  <a:lnTo>
                    <a:pt x="376123" y="304800"/>
                  </a:lnTo>
                  <a:lnTo>
                    <a:pt x="370967" y="306070"/>
                  </a:lnTo>
                  <a:lnTo>
                    <a:pt x="370662" y="306070"/>
                  </a:lnTo>
                  <a:lnTo>
                    <a:pt x="368947" y="307340"/>
                  </a:lnTo>
                  <a:lnTo>
                    <a:pt x="367906" y="308610"/>
                  </a:lnTo>
                  <a:lnTo>
                    <a:pt x="366814" y="309880"/>
                  </a:lnTo>
                  <a:lnTo>
                    <a:pt x="358724" y="309880"/>
                  </a:lnTo>
                  <a:lnTo>
                    <a:pt x="356082" y="313690"/>
                  </a:lnTo>
                  <a:lnTo>
                    <a:pt x="341642" y="318770"/>
                  </a:lnTo>
                  <a:lnTo>
                    <a:pt x="334365" y="322580"/>
                  </a:lnTo>
                  <a:lnTo>
                    <a:pt x="326783" y="325120"/>
                  </a:lnTo>
                  <a:lnTo>
                    <a:pt x="341033" y="309880"/>
                  </a:lnTo>
                  <a:lnTo>
                    <a:pt x="345782" y="304800"/>
                  </a:lnTo>
                  <a:lnTo>
                    <a:pt x="353060" y="298450"/>
                  </a:lnTo>
                  <a:lnTo>
                    <a:pt x="374878" y="279400"/>
                  </a:lnTo>
                  <a:lnTo>
                    <a:pt x="409562" y="252730"/>
                  </a:lnTo>
                  <a:lnTo>
                    <a:pt x="445363" y="229870"/>
                  </a:lnTo>
                  <a:lnTo>
                    <a:pt x="445820" y="229870"/>
                  </a:lnTo>
                  <a:lnTo>
                    <a:pt x="455942" y="226060"/>
                  </a:lnTo>
                  <a:lnTo>
                    <a:pt x="475665" y="218440"/>
                  </a:lnTo>
                  <a:lnTo>
                    <a:pt x="485876" y="215900"/>
                  </a:lnTo>
                  <a:lnTo>
                    <a:pt x="501726" y="213360"/>
                  </a:lnTo>
                  <a:lnTo>
                    <a:pt x="517423" y="215900"/>
                  </a:lnTo>
                  <a:lnTo>
                    <a:pt x="529094" y="222250"/>
                  </a:lnTo>
                  <a:lnTo>
                    <a:pt x="535368" y="229870"/>
                  </a:lnTo>
                  <a:lnTo>
                    <a:pt x="536968" y="240030"/>
                  </a:lnTo>
                  <a:lnTo>
                    <a:pt x="536968" y="205727"/>
                  </a:lnTo>
                  <a:lnTo>
                    <a:pt x="533920" y="203200"/>
                  </a:lnTo>
                  <a:lnTo>
                    <a:pt x="523189" y="198120"/>
                  </a:lnTo>
                  <a:lnTo>
                    <a:pt x="512152" y="194310"/>
                  </a:lnTo>
                  <a:lnTo>
                    <a:pt x="500862" y="193040"/>
                  </a:lnTo>
                  <a:lnTo>
                    <a:pt x="489369" y="194310"/>
                  </a:lnTo>
                  <a:lnTo>
                    <a:pt x="442429" y="209550"/>
                  </a:lnTo>
                  <a:lnTo>
                    <a:pt x="408736" y="229870"/>
                  </a:lnTo>
                  <a:lnTo>
                    <a:pt x="372783" y="255270"/>
                  </a:lnTo>
                  <a:lnTo>
                    <a:pt x="355409" y="269240"/>
                  </a:lnTo>
                  <a:lnTo>
                    <a:pt x="347141" y="275590"/>
                  </a:lnTo>
                  <a:lnTo>
                    <a:pt x="319354" y="298450"/>
                  </a:lnTo>
                  <a:lnTo>
                    <a:pt x="326428" y="280670"/>
                  </a:lnTo>
                  <a:lnTo>
                    <a:pt x="340512" y="248920"/>
                  </a:lnTo>
                  <a:lnTo>
                    <a:pt x="345922" y="233680"/>
                  </a:lnTo>
                  <a:lnTo>
                    <a:pt x="356336" y="210820"/>
                  </a:lnTo>
                  <a:lnTo>
                    <a:pt x="365074" y="187960"/>
                  </a:lnTo>
                  <a:lnTo>
                    <a:pt x="372237" y="162560"/>
                  </a:lnTo>
                  <a:lnTo>
                    <a:pt x="377875" y="138430"/>
                  </a:lnTo>
                  <a:lnTo>
                    <a:pt x="382676" y="121920"/>
                  </a:lnTo>
                  <a:lnTo>
                    <a:pt x="385381" y="106680"/>
                  </a:lnTo>
                  <a:lnTo>
                    <a:pt x="386867" y="90170"/>
                  </a:lnTo>
                  <a:lnTo>
                    <a:pt x="387972" y="73660"/>
                  </a:lnTo>
                  <a:lnTo>
                    <a:pt x="388289" y="66040"/>
                  </a:lnTo>
                  <a:lnTo>
                    <a:pt x="388404" y="63500"/>
                  </a:lnTo>
                  <a:lnTo>
                    <a:pt x="380466" y="21590"/>
                  </a:lnTo>
                  <a:lnTo>
                    <a:pt x="369760" y="7658"/>
                  </a:lnTo>
                  <a:lnTo>
                    <a:pt x="369760" y="71120"/>
                  </a:lnTo>
                  <a:lnTo>
                    <a:pt x="369570" y="85090"/>
                  </a:lnTo>
                  <a:lnTo>
                    <a:pt x="367614" y="97790"/>
                  </a:lnTo>
                  <a:lnTo>
                    <a:pt x="365937" y="105410"/>
                  </a:lnTo>
                  <a:lnTo>
                    <a:pt x="366953" y="114300"/>
                  </a:lnTo>
                  <a:lnTo>
                    <a:pt x="366814" y="119380"/>
                  </a:lnTo>
                  <a:lnTo>
                    <a:pt x="366750" y="121920"/>
                  </a:lnTo>
                  <a:lnTo>
                    <a:pt x="365721" y="125730"/>
                  </a:lnTo>
                  <a:lnTo>
                    <a:pt x="364490" y="129540"/>
                  </a:lnTo>
                  <a:lnTo>
                    <a:pt x="363359" y="133350"/>
                  </a:lnTo>
                  <a:lnTo>
                    <a:pt x="356666" y="156210"/>
                  </a:lnTo>
                  <a:lnTo>
                    <a:pt x="349427" y="177800"/>
                  </a:lnTo>
                  <a:lnTo>
                    <a:pt x="342023" y="199390"/>
                  </a:lnTo>
                  <a:lnTo>
                    <a:pt x="334848" y="220980"/>
                  </a:lnTo>
                  <a:lnTo>
                    <a:pt x="325691" y="243840"/>
                  </a:lnTo>
                  <a:lnTo>
                    <a:pt x="317614" y="265430"/>
                  </a:lnTo>
                  <a:lnTo>
                    <a:pt x="302437" y="309880"/>
                  </a:lnTo>
                  <a:lnTo>
                    <a:pt x="301434" y="307340"/>
                  </a:lnTo>
                  <a:lnTo>
                    <a:pt x="299631" y="306070"/>
                  </a:lnTo>
                  <a:lnTo>
                    <a:pt x="299516" y="300990"/>
                  </a:lnTo>
                  <a:lnTo>
                    <a:pt x="299453" y="298450"/>
                  </a:lnTo>
                  <a:lnTo>
                    <a:pt x="299351" y="294640"/>
                  </a:lnTo>
                  <a:lnTo>
                    <a:pt x="299313" y="293370"/>
                  </a:lnTo>
                  <a:lnTo>
                    <a:pt x="299339" y="256540"/>
                  </a:lnTo>
                  <a:lnTo>
                    <a:pt x="300951" y="241300"/>
                  </a:lnTo>
                  <a:lnTo>
                    <a:pt x="302437" y="228600"/>
                  </a:lnTo>
                  <a:lnTo>
                    <a:pt x="302539" y="226060"/>
                  </a:lnTo>
                  <a:lnTo>
                    <a:pt x="302641" y="223520"/>
                  </a:lnTo>
                  <a:lnTo>
                    <a:pt x="302755" y="208280"/>
                  </a:lnTo>
                  <a:lnTo>
                    <a:pt x="302628" y="203200"/>
                  </a:lnTo>
                  <a:lnTo>
                    <a:pt x="302590" y="201930"/>
                  </a:lnTo>
                  <a:lnTo>
                    <a:pt x="301472" y="190500"/>
                  </a:lnTo>
                  <a:lnTo>
                    <a:pt x="301345" y="189230"/>
                  </a:lnTo>
                  <a:lnTo>
                    <a:pt x="296989" y="190500"/>
                  </a:lnTo>
                  <a:lnTo>
                    <a:pt x="296151" y="193040"/>
                  </a:lnTo>
                  <a:lnTo>
                    <a:pt x="294208" y="213360"/>
                  </a:lnTo>
                  <a:lnTo>
                    <a:pt x="287883" y="284480"/>
                  </a:lnTo>
                  <a:lnTo>
                    <a:pt x="288759" y="289560"/>
                  </a:lnTo>
                  <a:lnTo>
                    <a:pt x="284619" y="293370"/>
                  </a:lnTo>
                  <a:lnTo>
                    <a:pt x="281457" y="293370"/>
                  </a:lnTo>
                  <a:lnTo>
                    <a:pt x="281393" y="285750"/>
                  </a:lnTo>
                  <a:lnTo>
                    <a:pt x="280403" y="279400"/>
                  </a:lnTo>
                  <a:lnTo>
                    <a:pt x="279476" y="274320"/>
                  </a:lnTo>
                  <a:lnTo>
                    <a:pt x="279006" y="271780"/>
                  </a:lnTo>
                  <a:lnTo>
                    <a:pt x="277710" y="264160"/>
                  </a:lnTo>
                  <a:lnTo>
                    <a:pt x="277418" y="261683"/>
                  </a:lnTo>
                  <a:lnTo>
                    <a:pt x="277418" y="416560"/>
                  </a:lnTo>
                  <a:lnTo>
                    <a:pt x="275196" y="430530"/>
                  </a:lnTo>
                  <a:lnTo>
                    <a:pt x="274040" y="438150"/>
                  </a:lnTo>
                  <a:lnTo>
                    <a:pt x="272973" y="445770"/>
                  </a:lnTo>
                  <a:lnTo>
                    <a:pt x="274320" y="453390"/>
                  </a:lnTo>
                  <a:lnTo>
                    <a:pt x="269316" y="491490"/>
                  </a:lnTo>
                  <a:lnTo>
                    <a:pt x="261683" y="528320"/>
                  </a:lnTo>
                  <a:lnTo>
                    <a:pt x="250520" y="563880"/>
                  </a:lnTo>
                  <a:lnTo>
                    <a:pt x="234797" y="596900"/>
                  </a:lnTo>
                  <a:lnTo>
                    <a:pt x="234594" y="598170"/>
                  </a:lnTo>
                  <a:lnTo>
                    <a:pt x="209804" y="622300"/>
                  </a:lnTo>
                  <a:lnTo>
                    <a:pt x="202755" y="622300"/>
                  </a:lnTo>
                  <a:lnTo>
                    <a:pt x="197358" y="618490"/>
                  </a:lnTo>
                  <a:lnTo>
                    <a:pt x="193954" y="613410"/>
                  </a:lnTo>
                  <a:lnTo>
                    <a:pt x="192163" y="607060"/>
                  </a:lnTo>
                  <a:lnTo>
                    <a:pt x="191604" y="599440"/>
                  </a:lnTo>
                  <a:lnTo>
                    <a:pt x="191643" y="584200"/>
                  </a:lnTo>
                  <a:lnTo>
                    <a:pt x="195618" y="546100"/>
                  </a:lnTo>
                  <a:lnTo>
                    <a:pt x="206260" y="513080"/>
                  </a:lnTo>
                  <a:lnTo>
                    <a:pt x="209042" y="502920"/>
                  </a:lnTo>
                  <a:lnTo>
                    <a:pt x="215176" y="486410"/>
                  </a:lnTo>
                  <a:lnTo>
                    <a:pt x="222643" y="469900"/>
                  </a:lnTo>
                  <a:lnTo>
                    <a:pt x="230657" y="454660"/>
                  </a:lnTo>
                  <a:lnTo>
                    <a:pt x="238455" y="438150"/>
                  </a:lnTo>
                  <a:lnTo>
                    <a:pt x="240563" y="435610"/>
                  </a:lnTo>
                  <a:lnTo>
                    <a:pt x="242417" y="433070"/>
                  </a:lnTo>
                  <a:lnTo>
                    <a:pt x="244132" y="430530"/>
                  </a:lnTo>
                  <a:lnTo>
                    <a:pt x="247548" y="424180"/>
                  </a:lnTo>
                  <a:lnTo>
                    <a:pt x="250621" y="419100"/>
                  </a:lnTo>
                  <a:lnTo>
                    <a:pt x="253504" y="412750"/>
                  </a:lnTo>
                  <a:lnTo>
                    <a:pt x="256324" y="406400"/>
                  </a:lnTo>
                  <a:lnTo>
                    <a:pt x="257403" y="405130"/>
                  </a:lnTo>
                  <a:lnTo>
                    <a:pt x="258673" y="403860"/>
                  </a:lnTo>
                  <a:lnTo>
                    <a:pt x="259727" y="401320"/>
                  </a:lnTo>
                  <a:lnTo>
                    <a:pt x="260210" y="402590"/>
                  </a:lnTo>
                  <a:lnTo>
                    <a:pt x="263372" y="406400"/>
                  </a:lnTo>
                  <a:lnTo>
                    <a:pt x="263258" y="410210"/>
                  </a:lnTo>
                  <a:lnTo>
                    <a:pt x="258343" y="414020"/>
                  </a:lnTo>
                  <a:lnTo>
                    <a:pt x="260083" y="420370"/>
                  </a:lnTo>
                  <a:lnTo>
                    <a:pt x="260019" y="421640"/>
                  </a:lnTo>
                  <a:lnTo>
                    <a:pt x="259943" y="422910"/>
                  </a:lnTo>
                  <a:lnTo>
                    <a:pt x="259880" y="424180"/>
                  </a:lnTo>
                  <a:lnTo>
                    <a:pt x="259816" y="425450"/>
                  </a:lnTo>
                  <a:lnTo>
                    <a:pt x="259702" y="429260"/>
                  </a:lnTo>
                  <a:lnTo>
                    <a:pt x="256730" y="440690"/>
                  </a:lnTo>
                  <a:lnTo>
                    <a:pt x="252907" y="455930"/>
                  </a:lnTo>
                  <a:lnTo>
                    <a:pt x="249809" y="471170"/>
                  </a:lnTo>
                  <a:lnTo>
                    <a:pt x="247992" y="486410"/>
                  </a:lnTo>
                  <a:lnTo>
                    <a:pt x="247992" y="502920"/>
                  </a:lnTo>
                  <a:lnTo>
                    <a:pt x="263499" y="458470"/>
                  </a:lnTo>
                  <a:lnTo>
                    <a:pt x="266941" y="435610"/>
                  </a:lnTo>
                  <a:lnTo>
                    <a:pt x="267017" y="434340"/>
                  </a:lnTo>
                  <a:lnTo>
                    <a:pt x="269811" y="431800"/>
                  </a:lnTo>
                  <a:lnTo>
                    <a:pt x="270446" y="429260"/>
                  </a:lnTo>
                  <a:lnTo>
                    <a:pt x="270357" y="426720"/>
                  </a:lnTo>
                  <a:lnTo>
                    <a:pt x="270306" y="425450"/>
                  </a:lnTo>
                  <a:lnTo>
                    <a:pt x="271005" y="420370"/>
                  </a:lnTo>
                  <a:lnTo>
                    <a:pt x="273062" y="415290"/>
                  </a:lnTo>
                  <a:lnTo>
                    <a:pt x="276758" y="407670"/>
                  </a:lnTo>
                  <a:lnTo>
                    <a:pt x="276948" y="410210"/>
                  </a:lnTo>
                  <a:lnTo>
                    <a:pt x="277037" y="411480"/>
                  </a:lnTo>
                  <a:lnTo>
                    <a:pt x="277139" y="412750"/>
                  </a:lnTo>
                  <a:lnTo>
                    <a:pt x="277228" y="414020"/>
                  </a:lnTo>
                  <a:lnTo>
                    <a:pt x="277317" y="415290"/>
                  </a:lnTo>
                  <a:lnTo>
                    <a:pt x="277418" y="416560"/>
                  </a:lnTo>
                  <a:lnTo>
                    <a:pt x="277418" y="261683"/>
                  </a:lnTo>
                  <a:lnTo>
                    <a:pt x="275018" y="241300"/>
                  </a:lnTo>
                  <a:lnTo>
                    <a:pt x="273773" y="223520"/>
                  </a:lnTo>
                  <a:lnTo>
                    <a:pt x="273685" y="222250"/>
                  </a:lnTo>
                  <a:lnTo>
                    <a:pt x="273596" y="220980"/>
                  </a:lnTo>
                  <a:lnTo>
                    <a:pt x="273494" y="218440"/>
                  </a:lnTo>
                  <a:lnTo>
                    <a:pt x="273380" y="187960"/>
                  </a:lnTo>
                  <a:lnTo>
                    <a:pt x="273608" y="180340"/>
                  </a:lnTo>
                  <a:lnTo>
                    <a:pt x="273672" y="177800"/>
                  </a:lnTo>
                  <a:lnTo>
                    <a:pt x="273799" y="167640"/>
                  </a:lnTo>
                  <a:lnTo>
                    <a:pt x="273837" y="153670"/>
                  </a:lnTo>
                  <a:lnTo>
                    <a:pt x="278625" y="125730"/>
                  </a:lnTo>
                  <a:lnTo>
                    <a:pt x="293712" y="72390"/>
                  </a:lnTo>
                  <a:lnTo>
                    <a:pt x="312547" y="36830"/>
                  </a:lnTo>
                  <a:lnTo>
                    <a:pt x="341579" y="21590"/>
                  </a:lnTo>
                  <a:lnTo>
                    <a:pt x="351624" y="22860"/>
                  </a:lnTo>
                  <a:lnTo>
                    <a:pt x="368731" y="58420"/>
                  </a:lnTo>
                  <a:lnTo>
                    <a:pt x="369760" y="71120"/>
                  </a:lnTo>
                  <a:lnTo>
                    <a:pt x="369760" y="7658"/>
                  </a:lnTo>
                  <a:lnTo>
                    <a:pt x="367080" y="5080"/>
                  </a:lnTo>
                  <a:lnTo>
                    <a:pt x="353783" y="0"/>
                  </a:lnTo>
                  <a:lnTo>
                    <a:pt x="338912" y="0"/>
                  </a:lnTo>
                  <a:lnTo>
                    <a:pt x="297561" y="24130"/>
                  </a:lnTo>
                  <a:lnTo>
                    <a:pt x="275107" y="66040"/>
                  </a:lnTo>
                  <a:lnTo>
                    <a:pt x="259461" y="123190"/>
                  </a:lnTo>
                  <a:lnTo>
                    <a:pt x="255943" y="153670"/>
                  </a:lnTo>
                  <a:lnTo>
                    <a:pt x="255244" y="154940"/>
                  </a:lnTo>
                  <a:lnTo>
                    <a:pt x="254025" y="156210"/>
                  </a:lnTo>
                  <a:lnTo>
                    <a:pt x="252844" y="177800"/>
                  </a:lnTo>
                  <a:lnTo>
                    <a:pt x="252768" y="179070"/>
                  </a:lnTo>
                  <a:lnTo>
                    <a:pt x="252704" y="180340"/>
                  </a:lnTo>
                  <a:lnTo>
                    <a:pt x="252514" y="187960"/>
                  </a:lnTo>
                  <a:lnTo>
                    <a:pt x="252539" y="222250"/>
                  </a:lnTo>
                  <a:lnTo>
                    <a:pt x="252653" y="227330"/>
                  </a:lnTo>
                  <a:lnTo>
                    <a:pt x="254457" y="248920"/>
                  </a:lnTo>
                  <a:lnTo>
                    <a:pt x="254558" y="250190"/>
                  </a:lnTo>
                  <a:lnTo>
                    <a:pt x="255612" y="256540"/>
                  </a:lnTo>
                  <a:lnTo>
                    <a:pt x="256463" y="262890"/>
                  </a:lnTo>
                  <a:lnTo>
                    <a:pt x="255866" y="267970"/>
                  </a:lnTo>
                  <a:lnTo>
                    <a:pt x="252564" y="274320"/>
                  </a:lnTo>
                  <a:lnTo>
                    <a:pt x="249021" y="267970"/>
                  </a:lnTo>
                  <a:lnTo>
                    <a:pt x="245516" y="261620"/>
                  </a:lnTo>
                  <a:lnTo>
                    <a:pt x="241896" y="255270"/>
                  </a:lnTo>
                  <a:lnTo>
                    <a:pt x="241884" y="289560"/>
                  </a:lnTo>
                  <a:lnTo>
                    <a:pt x="241871" y="365760"/>
                  </a:lnTo>
                  <a:lnTo>
                    <a:pt x="241795" y="369570"/>
                  </a:lnTo>
                  <a:lnTo>
                    <a:pt x="238823" y="369570"/>
                  </a:lnTo>
                  <a:lnTo>
                    <a:pt x="236220" y="370840"/>
                  </a:lnTo>
                  <a:lnTo>
                    <a:pt x="234518" y="373380"/>
                  </a:lnTo>
                  <a:lnTo>
                    <a:pt x="228739" y="374650"/>
                  </a:lnTo>
                  <a:lnTo>
                    <a:pt x="222923" y="377190"/>
                  </a:lnTo>
                  <a:lnTo>
                    <a:pt x="217500" y="381000"/>
                  </a:lnTo>
                  <a:lnTo>
                    <a:pt x="209791" y="381000"/>
                  </a:lnTo>
                  <a:lnTo>
                    <a:pt x="203873" y="384810"/>
                  </a:lnTo>
                  <a:lnTo>
                    <a:pt x="197802" y="387350"/>
                  </a:lnTo>
                  <a:lnTo>
                    <a:pt x="165582" y="396240"/>
                  </a:lnTo>
                  <a:lnTo>
                    <a:pt x="133057" y="402590"/>
                  </a:lnTo>
                  <a:lnTo>
                    <a:pt x="100228" y="402590"/>
                  </a:lnTo>
                  <a:lnTo>
                    <a:pt x="67068" y="397510"/>
                  </a:lnTo>
                  <a:lnTo>
                    <a:pt x="59994" y="397510"/>
                  </a:lnTo>
                  <a:lnTo>
                    <a:pt x="58318" y="394970"/>
                  </a:lnTo>
                  <a:lnTo>
                    <a:pt x="55778" y="393700"/>
                  </a:lnTo>
                  <a:lnTo>
                    <a:pt x="52844" y="394970"/>
                  </a:lnTo>
                  <a:lnTo>
                    <a:pt x="42926" y="389890"/>
                  </a:lnTo>
                  <a:lnTo>
                    <a:pt x="33693" y="384810"/>
                  </a:lnTo>
                  <a:lnTo>
                    <a:pt x="25146" y="377190"/>
                  </a:lnTo>
                  <a:lnTo>
                    <a:pt x="17297" y="369570"/>
                  </a:lnTo>
                  <a:lnTo>
                    <a:pt x="17068" y="367030"/>
                  </a:lnTo>
                  <a:lnTo>
                    <a:pt x="16954" y="365760"/>
                  </a:lnTo>
                  <a:lnTo>
                    <a:pt x="17106" y="363220"/>
                  </a:lnTo>
                  <a:lnTo>
                    <a:pt x="17183" y="361950"/>
                  </a:lnTo>
                  <a:lnTo>
                    <a:pt x="17259" y="360680"/>
                  </a:lnTo>
                  <a:lnTo>
                    <a:pt x="13589" y="358140"/>
                  </a:lnTo>
                  <a:lnTo>
                    <a:pt x="13804" y="356870"/>
                  </a:lnTo>
                  <a:lnTo>
                    <a:pt x="14084" y="356870"/>
                  </a:lnTo>
                  <a:lnTo>
                    <a:pt x="14287" y="355600"/>
                  </a:lnTo>
                  <a:lnTo>
                    <a:pt x="18084" y="347980"/>
                  </a:lnTo>
                  <a:lnTo>
                    <a:pt x="23444" y="341630"/>
                  </a:lnTo>
                  <a:lnTo>
                    <a:pt x="30035" y="337820"/>
                  </a:lnTo>
                  <a:lnTo>
                    <a:pt x="37541" y="335280"/>
                  </a:lnTo>
                  <a:lnTo>
                    <a:pt x="39001" y="334010"/>
                  </a:lnTo>
                  <a:lnTo>
                    <a:pt x="94526" y="334010"/>
                  </a:lnTo>
                  <a:lnTo>
                    <a:pt x="111607" y="336550"/>
                  </a:lnTo>
                  <a:lnTo>
                    <a:pt x="128625" y="337820"/>
                  </a:lnTo>
                  <a:lnTo>
                    <a:pt x="145605" y="341630"/>
                  </a:lnTo>
                  <a:lnTo>
                    <a:pt x="163233" y="341630"/>
                  </a:lnTo>
                  <a:lnTo>
                    <a:pt x="165023" y="344170"/>
                  </a:lnTo>
                  <a:lnTo>
                    <a:pt x="167119" y="345440"/>
                  </a:lnTo>
                  <a:lnTo>
                    <a:pt x="177660" y="345440"/>
                  </a:lnTo>
                  <a:lnTo>
                    <a:pt x="184632" y="346710"/>
                  </a:lnTo>
                  <a:lnTo>
                    <a:pt x="187985" y="353060"/>
                  </a:lnTo>
                  <a:lnTo>
                    <a:pt x="186397" y="353060"/>
                  </a:lnTo>
                  <a:lnTo>
                    <a:pt x="184810" y="354330"/>
                  </a:lnTo>
                  <a:lnTo>
                    <a:pt x="182994" y="353060"/>
                  </a:lnTo>
                  <a:lnTo>
                    <a:pt x="181229" y="353060"/>
                  </a:lnTo>
                  <a:lnTo>
                    <a:pt x="173697" y="354330"/>
                  </a:lnTo>
                  <a:lnTo>
                    <a:pt x="168249" y="356870"/>
                  </a:lnTo>
                  <a:lnTo>
                    <a:pt x="160096" y="359410"/>
                  </a:lnTo>
                  <a:lnTo>
                    <a:pt x="157378" y="361950"/>
                  </a:lnTo>
                  <a:lnTo>
                    <a:pt x="158318" y="369570"/>
                  </a:lnTo>
                  <a:lnTo>
                    <a:pt x="161925" y="369570"/>
                  </a:lnTo>
                  <a:lnTo>
                    <a:pt x="170332" y="373380"/>
                  </a:lnTo>
                  <a:lnTo>
                    <a:pt x="176060" y="372110"/>
                  </a:lnTo>
                  <a:lnTo>
                    <a:pt x="185153" y="369570"/>
                  </a:lnTo>
                  <a:lnTo>
                    <a:pt x="220878" y="369570"/>
                  </a:lnTo>
                  <a:lnTo>
                    <a:pt x="227787" y="365760"/>
                  </a:lnTo>
                  <a:lnTo>
                    <a:pt x="241871" y="365760"/>
                  </a:lnTo>
                  <a:lnTo>
                    <a:pt x="241871" y="289598"/>
                  </a:lnTo>
                  <a:lnTo>
                    <a:pt x="240652" y="292100"/>
                  </a:lnTo>
                  <a:lnTo>
                    <a:pt x="237109" y="294640"/>
                  </a:lnTo>
                  <a:lnTo>
                    <a:pt x="234175" y="290830"/>
                  </a:lnTo>
                  <a:lnTo>
                    <a:pt x="231368" y="289560"/>
                  </a:lnTo>
                  <a:lnTo>
                    <a:pt x="224751" y="285750"/>
                  </a:lnTo>
                  <a:lnTo>
                    <a:pt x="218147" y="281940"/>
                  </a:lnTo>
                  <a:lnTo>
                    <a:pt x="211493" y="279400"/>
                  </a:lnTo>
                  <a:lnTo>
                    <a:pt x="204698" y="275590"/>
                  </a:lnTo>
                  <a:lnTo>
                    <a:pt x="198869" y="273050"/>
                  </a:lnTo>
                  <a:lnTo>
                    <a:pt x="190665" y="269240"/>
                  </a:lnTo>
                  <a:lnTo>
                    <a:pt x="188480" y="281940"/>
                  </a:lnTo>
                  <a:lnTo>
                    <a:pt x="184746" y="285750"/>
                  </a:lnTo>
                  <a:lnTo>
                    <a:pt x="171691" y="276860"/>
                  </a:lnTo>
                  <a:lnTo>
                    <a:pt x="159512" y="266700"/>
                  </a:lnTo>
                  <a:lnTo>
                    <a:pt x="147713" y="255270"/>
                  </a:lnTo>
                  <a:lnTo>
                    <a:pt x="135851" y="245110"/>
                  </a:lnTo>
                  <a:lnTo>
                    <a:pt x="133096" y="242570"/>
                  </a:lnTo>
                  <a:lnTo>
                    <a:pt x="127508" y="237490"/>
                  </a:lnTo>
                  <a:lnTo>
                    <a:pt x="120307" y="227330"/>
                  </a:lnTo>
                  <a:lnTo>
                    <a:pt x="112585" y="218440"/>
                  </a:lnTo>
                  <a:lnTo>
                    <a:pt x="104825" y="208280"/>
                  </a:lnTo>
                  <a:lnTo>
                    <a:pt x="97612" y="199390"/>
                  </a:lnTo>
                  <a:lnTo>
                    <a:pt x="82092" y="157480"/>
                  </a:lnTo>
                  <a:lnTo>
                    <a:pt x="81622" y="147320"/>
                  </a:lnTo>
                  <a:lnTo>
                    <a:pt x="84239" y="142240"/>
                  </a:lnTo>
                  <a:lnTo>
                    <a:pt x="89941" y="139700"/>
                  </a:lnTo>
                  <a:lnTo>
                    <a:pt x="98704" y="140970"/>
                  </a:lnTo>
                  <a:lnTo>
                    <a:pt x="112128" y="146050"/>
                  </a:lnTo>
                  <a:lnTo>
                    <a:pt x="124561" y="153670"/>
                  </a:lnTo>
                  <a:lnTo>
                    <a:pt x="136588" y="162560"/>
                  </a:lnTo>
                  <a:lnTo>
                    <a:pt x="148805" y="170180"/>
                  </a:lnTo>
                  <a:lnTo>
                    <a:pt x="149275" y="170180"/>
                  </a:lnTo>
                  <a:lnTo>
                    <a:pt x="149847" y="171450"/>
                  </a:lnTo>
                  <a:lnTo>
                    <a:pt x="150329" y="171450"/>
                  </a:lnTo>
                  <a:lnTo>
                    <a:pt x="156959" y="180340"/>
                  </a:lnTo>
                  <a:lnTo>
                    <a:pt x="164312" y="187960"/>
                  </a:lnTo>
                  <a:lnTo>
                    <a:pt x="172173" y="195580"/>
                  </a:lnTo>
                  <a:lnTo>
                    <a:pt x="180555" y="201930"/>
                  </a:lnTo>
                  <a:lnTo>
                    <a:pt x="195427" y="223520"/>
                  </a:lnTo>
                  <a:lnTo>
                    <a:pt x="210426" y="243840"/>
                  </a:lnTo>
                  <a:lnTo>
                    <a:pt x="225069" y="264160"/>
                  </a:lnTo>
                  <a:lnTo>
                    <a:pt x="238721" y="285750"/>
                  </a:lnTo>
                  <a:lnTo>
                    <a:pt x="239687" y="287020"/>
                  </a:lnTo>
                  <a:lnTo>
                    <a:pt x="240741" y="288290"/>
                  </a:lnTo>
                  <a:lnTo>
                    <a:pt x="241884" y="289560"/>
                  </a:lnTo>
                  <a:lnTo>
                    <a:pt x="241884" y="255257"/>
                  </a:lnTo>
                  <a:lnTo>
                    <a:pt x="238010" y="248920"/>
                  </a:lnTo>
                  <a:lnTo>
                    <a:pt x="216738" y="218440"/>
                  </a:lnTo>
                  <a:lnTo>
                    <a:pt x="205193" y="203200"/>
                  </a:lnTo>
                  <a:lnTo>
                    <a:pt x="191960" y="190500"/>
                  </a:lnTo>
                  <a:lnTo>
                    <a:pt x="185166" y="180340"/>
                  </a:lnTo>
                  <a:lnTo>
                    <a:pt x="177406" y="171450"/>
                  </a:lnTo>
                  <a:lnTo>
                    <a:pt x="168897" y="165100"/>
                  </a:lnTo>
                  <a:lnTo>
                    <a:pt x="159816" y="157480"/>
                  </a:lnTo>
                  <a:lnTo>
                    <a:pt x="145732" y="144780"/>
                  </a:lnTo>
                  <a:lnTo>
                    <a:pt x="138036" y="139700"/>
                  </a:lnTo>
                  <a:lnTo>
                    <a:pt x="130352" y="134620"/>
                  </a:lnTo>
                  <a:lnTo>
                    <a:pt x="113880" y="127000"/>
                  </a:lnTo>
                  <a:lnTo>
                    <a:pt x="96494" y="120650"/>
                  </a:lnTo>
                  <a:lnTo>
                    <a:pt x="84645" y="119380"/>
                  </a:lnTo>
                  <a:lnTo>
                    <a:pt x="75565" y="123190"/>
                  </a:lnTo>
                  <a:lnTo>
                    <a:pt x="69557" y="132080"/>
                  </a:lnTo>
                  <a:lnTo>
                    <a:pt x="66929" y="146050"/>
                  </a:lnTo>
                  <a:lnTo>
                    <a:pt x="67614" y="162560"/>
                  </a:lnTo>
                  <a:lnTo>
                    <a:pt x="67716" y="165100"/>
                  </a:lnTo>
                  <a:lnTo>
                    <a:pt x="67818" y="167640"/>
                  </a:lnTo>
                  <a:lnTo>
                    <a:pt x="67868" y="168910"/>
                  </a:lnTo>
                  <a:lnTo>
                    <a:pt x="73139" y="189230"/>
                  </a:lnTo>
                  <a:lnTo>
                    <a:pt x="82423" y="208280"/>
                  </a:lnTo>
                  <a:lnTo>
                    <a:pt x="95402" y="226060"/>
                  </a:lnTo>
                  <a:lnTo>
                    <a:pt x="98793" y="229870"/>
                  </a:lnTo>
                  <a:lnTo>
                    <a:pt x="102031" y="234950"/>
                  </a:lnTo>
                  <a:lnTo>
                    <a:pt x="146456" y="281940"/>
                  </a:lnTo>
                  <a:lnTo>
                    <a:pt x="191668" y="317500"/>
                  </a:lnTo>
                  <a:lnTo>
                    <a:pt x="197231" y="322580"/>
                  </a:lnTo>
                  <a:lnTo>
                    <a:pt x="204266" y="325120"/>
                  </a:lnTo>
                  <a:lnTo>
                    <a:pt x="207987" y="332740"/>
                  </a:lnTo>
                  <a:lnTo>
                    <a:pt x="199974" y="334010"/>
                  </a:lnTo>
                  <a:lnTo>
                    <a:pt x="192417" y="331470"/>
                  </a:lnTo>
                  <a:lnTo>
                    <a:pt x="185089" y="330200"/>
                  </a:lnTo>
                  <a:lnTo>
                    <a:pt x="170789" y="330200"/>
                  </a:lnTo>
                  <a:lnTo>
                    <a:pt x="167627" y="326390"/>
                  </a:lnTo>
                  <a:lnTo>
                    <a:pt x="163334" y="326390"/>
                  </a:lnTo>
                  <a:lnTo>
                    <a:pt x="149999" y="325120"/>
                  </a:lnTo>
                  <a:lnTo>
                    <a:pt x="131559" y="322580"/>
                  </a:lnTo>
                  <a:lnTo>
                    <a:pt x="122351" y="320040"/>
                  </a:lnTo>
                  <a:lnTo>
                    <a:pt x="99771" y="317500"/>
                  </a:lnTo>
                  <a:lnTo>
                    <a:pt x="54521" y="317500"/>
                  </a:lnTo>
                  <a:lnTo>
                    <a:pt x="31889" y="318770"/>
                  </a:lnTo>
                  <a:lnTo>
                    <a:pt x="30378" y="318770"/>
                  </a:lnTo>
                  <a:lnTo>
                    <a:pt x="27393" y="321310"/>
                  </a:lnTo>
                  <a:lnTo>
                    <a:pt x="11201" y="330200"/>
                  </a:lnTo>
                  <a:lnTo>
                    <a:pt x="1905" y="342900"/>
                  </a:lnTo>
                  <a:lnTo>
                    <a:pt x="13474" y="392430"/>
                  </a:lnTo>
                  <a:lnTo>
                    <a:pt x="49072" y="414020"/>
                  </a:lnTo>
                  <a:lnTo>
                    <a:pt x="51104" y="415290"/>
                  </a:lnTo>
                  <a:lnTo>
                    <a:pt x="53035" y="416560"/>
                  </a:lnTo>
                  <a:lnTo>
                    <a:pt x="55181" y="417830"/>
                  </a:lnTo>
                  <a:lnTo>
                    <a:pt x="79044" y="424180"/>
                  </a:lnTo>
                  <a:lnTo>
                    <a:pt x="103187" y="426720"/>
                  </a:lnTo>
                  <a:lnTo>
                    <a:pt x="127457" y="426720"/>
                  </a:lnTo>
                  <a:lnTo>
                    <a:pt x="168605" y="422910"/>
                  </a:lnTo>
                  <a:lnTo>
                    <a:pt x="217170" y="402590"/>
                  </a:lnTo>
                  <a:lnTo>
                    <a:pt x="224040" y="401320"/>
                  </a:lnTo>
                  <a:lnTo>
                    <a:pt x="230441" y="398780"/>
                  </a:lnTo>
                  <a:lnTo>
                    <a:pt x="236423" y="394970"/>
                  </a:lnTo>
                  <a:lnTo>
                    <a:pt x="242023" y="389890"/>
                  </a:lnTo>
                  <a:lnTo>
                    <a:pt x="245198" y="389890"/>
                  </a:lnTo>
                  <a:lnTo>
                    <a:pt x="248183" y="391160"/>
                  </a:lnTo>
                  <a:lnTo>
                    <a:pt x="245452" y="396240"/>
                  </a:lnTo>
                  <a:lnTo>
                    <a:pt x="242049" y="401320"/>
                  </a:lnTo>
                  <a:lnTo>
                    <a:pt x="238569" y="406400"/>
                  </a:lnTo>
                  <a:lnTo>
                    <a:pt x="231584" y="417830"/>
                  </a:lnTo>
                  <a:lnTo>
                    <a:pt x="206311" y="459740"/>
                  </a:lnTo>
                  <a:lnTo>
                    <a:pt x="185026" y="502920"/>
                  </a:lnTo>
                  <a:lnTo>
                    <a:pt x="177253" y="533400"/>
                  </a:lnTo>
                  <a:lnTo>
                    <a:pt x="171450" y="553720"/>
                  </a:lnTo>
                  <a:lnTo>
                    <a:pt x="168122" y="574040"/>
                  </a:lnTo>
                  <a:lnTo>
                    <a:pt x="168008" y="579120"/>
                  </a:lnTo>
                  <a:lnTo>
                    <a:pt x="167894" y="584200"/>
                  </a:lnTo>
                  <a:lnTo>
                    <a:pt x="167792" y="589280"/>
                  </a:lnTo>
                  <a:lnTo>
                    <a:pt x="167678" y="594360"/>
                  </a:lnTo>
                  <a:lnTo>
                    <a:pt x="170573" y="614680"/>
                  </a:lnTo>
                  <a:lnTo>
                    <a:pt x="177850" y="632460"/>
                  </a:lnTo>
                  <a:lnTo>
                    <a:pt x="189661" y="642620"/>
                  </a:lnTo>
                  <a:lnTo>
                    <a:pt x="204457" y="643890"/>
                  </a:lnTo>
                  <a:lnTo>
                    <a:pt x="220738" y="638810"/>
                  </a:lnTo>
                  <a:lnTo>
                    <a:pt x="246646" y="612140"/>
                  </a:lnTo>
                  <a:lnTo>
                    <a:pt x="247751" y="610870"/>
                  </a:lnTo>
                  <a:lnTo>
                    <a:pt x="249085" y="609600"/>
                  </a:lnTo>
                  <a:lnTo>
                    <a:pt x="251269" y="607060"/>
                  </a:lnTo>
                  <a:lnTo>
                    <a:pt x="252323" y="605790"/>
                  </a:lnTo>
                  <a:lnTo>
                    <a:pt x="253111" y="601980"/>
                  </a:lnTo>
                  <a:lnTo>
                    <a:pt x="256971" y="599440"/>
                  </a:lnTo>
                  <a:lnTo>
                    <a:pt x="271856" y="562610"/>
                  </a:lnTo>
                  <a:lnTo>
                    <a:pt x="286308" y="501650"/>
                  </a:lnTo>
                  <a:lnTo>
                    <a:pt x="288277" y="472440"/>
                  </a:lnTo>
                  <a:lnTo>
                    <a:pt x="288366" y="471170"/>
                  </a:lnTo>
                  <a:lnTo>
                    <a:pt x="288455" y="469900"/>
                  </a:lnTo>
                  <a:lnTo>
                    <a:pt x="291642" y="459740"/>
                  </a:lnTo>
                  <a:lnTo>
                    <a:pt x="291731" y="439420"/>
                  </a:lnTo>
                  <a:lnTo>
                    <a:pt x="293090" y="429260"/>
                  </a:lnTo>
                  <a:lnTo>
                    <a:pt x="298945" y="434340"/>
                  </a:lnTo>
                  <a:lnTo>
                    <a:pt x="303288" y="453390"/>
                  </a:lnTo>
                  <a:lnTo>
                    <a:pt x="308851" y="471170"/>
                  </a:lnTo>
                  <a:lnTo>
                    <a:pt x="322795" y="506730"/>
                  </a:lnTo>
                  <a:lnTo>
                    <a:pt x="340677" y="543560"/>
                  </a:lnTo>
                  <a:lnTo>
                    <a:pt x="348754" y="553720"/>
                  </a:lnTo>
                  <a:lnTo>
                    <a:pt x="360235" y="572770"/>
                  </a:lnTo>
                  <a:lnTo>
                    <a:pt x="373443" y="589280"/>
                  </a:lnTo>
                  <a:lnTo>
                    <a:pt x="388327" y="604520"/>
                  </a:lnTo>
                  <a:lnTo>
                    <a:pt x="404876" y="615950"/>
                  </a:lnTo>
                  <a:lnTo>
                    <a:pt x="426593" y="624840"/>
                  </a:lnTo>
                  <a:lnTo>
                    <a:pt x="445427" y="621030"/>
                  </a:lnTo>
                  <a:lnTo>
                    <a:pt x="467093" y="584200"/>
                  </a:lnTo>
                  <a:lnTo>
                    <a:pt x="467918" y="570230"/>
                  </a:lnTo>
                  <a:lnTo>
                    <a:pt x="467766" y="565150"/>
                  </a:lnTo>
                  <a:lnTo>
                    <a:pt x="467652" y="561340"/>
                  </a:lnTo>
                  <a:lnTo>
                    <a:pt x="458292" y="520700"/>
                  </a:lnTo>
                  <a:lnTo>
                    <a:pt x="445668" y="494284"/>
                  </a:lnTo>
                  <a:lnTo>
                    <a:pt x="445668" y="574040"/>
                  </a:lnTo>
                  <a:lnTo>
                    <a:pt x="442137" y="581660"/>
                  </a:lnTo>
                  <a:lnTo>
                    <a:pt x="435292" y="595630"/>
                  </a:lnTo>
                  <a:lnTo>
                    <a:pt x="428942" y="595630"/>
                  </a:lnTo>
                  <a:lnTo>
                    <a:pt x="394766" y="570230"/>
                  </a:lnTo>
                  <a:lnTo>
                    <a:pt x="373468" y="546100"/>
                  </a:lnTo>
                  <a:lnTo>
                    <a:pt x="339750" y="486410"/>
                  </a:lnTo>
                  <a:lnTo>
                    <a:pt x="316115" y="429260"/>
                  </a:lnTo>
                  <a:lnTo>
                    <a:pt x="313182" y="421640"/>
                  </a:lnTo>
                  <a:lnTo>
                    <a:pt x="310019" y="417830"/>
                  </a:lnTo>
                  <a:lnTo>
                    <a:pt x="309702" y="417830"/>
                  </a:lnTo>
                  <a:lnTo>
                    <a:pt x="309664" y="414020"/>
                  </a:lnTo>
                  <a:lnTo>
                    <a:pt x="313232" y="410210"/>
                  </a:lnTo>
                  <a:lnTo>
                    <a:pt x="314553" y="411480"/>
                  </a:lnTo>
                  <a:lnTo>
                    <a:pt x="315722" y="412750"/>
                  </a:lnTo>
                  <a:lnTo>
                    <a:pt x="316598" y="414020"/>
                  </a:lnTo>
                  <a:lnTo>
                    <a:pt x="321297" y="422910"/>
                  </a:lnTo>
                  <a:lnTo>
                    <a:pt x="326656" y="431800"/>
                  </a:lnTo>
                  <a:lnTo>
                    <a:pt x="332409" y="439420"/>
                  </a:lnTo>
                  <a:lnTo>
                    <a:pt x="340563" y="450850"/>
                  </a:lnTo>
                  <a:lnTo>
                    <a:pt x="343446" y="454660"/>
                  </a:lnTo>
                  <a:lnTo>
                    <a:pt x="351790" y="449580"/>
                  </a:lnTo>
                  <a:lnTo>
                    <a:pt x="353021" y="444500"/>
                  </a:lnTo>
                  <a:lnTo>
                    <a:pt x="350507" y="433070"/>
                  </a:lnTo>
                  <a:lnTo>
                    <a:pt x="348056" y="426720"/>
                  </a:lnTo>
                  <a:lnTo>
                    <a:pt x="344932" y="421640"/>
                  </a:lnTo>
                  <a:lnTo>
                    <a:pt x="341223" y="415290"/>
                  </a:lnTo>
                  <a:lnTo>
                    <a:pt x="337527" y="410210"/>
                  </a:lnTo>
                  <a:lnTo>
                    <a:pt x="335762" y="407670"/>
                  </a:lnTo>
                  <a:lnTo>
                    <a:pt x="333997" y="405130"/>
                  </a:lnTo>
                  <a:lnTo>
                    <a:pt x="332003" y="401320"/>
                  </a:lnTo>
                  <a:lnTo>
                    <a:pt x="330669" y="398780"/>
                  </a:lnTo>
                  <a:lnTo>
                    <a:pt x="327456" y="392430"/>
                  </a:lnTo>
                  <a:lnTo>
                    <a:pt x="327621" y="392430"/>
                  </a:lnTo>
                  <a:lnTo>
                    <a:pt x="338137" y="393700"/>
                  </a:lnTo>
                  <a:lnTo>
                    <a:pt x="338416" y="394970"/>
                  </a:lnTo>
                  <a:lnTo>
                    <a:pt x="338912" y="394970"/>
                  </a:lnTo>
                  <a:lnTo>
                    <a:pt x="340296" y="397510"/>
                  </a:lnTo>
                  <a:lnTo>
                    <a:pt x="341668" y="398780"/>
                  </a:lnTo>
                  <a:lnTo>
                    <a:pt x="344068" y="401320"/>
                  </a:lnTo>
                  <a:lnTo>
                    <a:pt x="345516" y="401320"/>
                  </a:lnTo>
                  <a:lnTo>
                    <a:pt x="369912" y="426720"/>
                  </a:lnTo>
                  <a:lnTo>
                    <a:pt x="411899" y="482600"/>
                  </a:lnTo>
                  <a:lnTo>
                    <a:pt x="434441" y="527050"/>
                  </a:lnTo>
                  <a:lnTo>
                    <a:pt x="444233" y="565150"/>
                  </a:lnTo>
                  <a:lnTo>
                    <a:pt x="445668" y="574040"/>
                  </a:lnTo>
                  <a:lnTo>
                    <a:pt x="445668" y="494284"/>
                  </a:lnTo>
                  <a:lnTo>
                    <a:pt x="413778" y="445770"/>
                  </a:lnTo>
                  <a:lnTo>
                    <a:pt x="372833" y="400050"/>
                  </a:lnTo>
                  <a:lnTo>
                    <a:pt x="363334" y="392430"/>
                  </a:lnTo>
                  <a:lnTo>
                    <a:pt x="360172" y="389890"/>
                  </a:lnTo>
                  <a:lnTo>
                    <a:pt x="349097" y="381000"/>
                  </a:lnTo>
                  <a:lnTo>
                    <a:pt x="347840" y="375920"/>
                  </a:lnTo>
                  <a:lnTo>
                    <a:pt x="340220" y="374650"/>
                  </a:lnTo>
                  <a:lnTo>
                    <a:pt x="340093" y="370840"/>
                  </a:lnTo>
                  <a:lnTo>
                    <a:pt x="340055" y="369570"/>
                  </a:lnTo>
                  <a:lnTo>
                    <a:pt x="339966" y="367030"/>
                  </a:lnTo>
                  <a:lnTo>
                    <a:pt x="352412" y="365760"/>
                  </a:lnTo>
                  <a:lnTo>
                    <a:pt x="364540" y="365760"/>
                  </a:lnTo>
                  <a:lnTo>
                    <a:pt x="376440" y="363220"/>
                  </a:lnTo>
                  <a:lnTo>
                    <a:pt x="388213" y="361950"/>
                  </a:lnTo>
                  <a:lnTo>
                    <a:pt x="404190" y="359410"/>
                  </a:lnTo>
                  <a:lnTo>
                    <a:pt x="419773" y="355600"/>
                  </a:lnTo>
                  <a:lnTo>
                    <a:pt x="423532" y="354330"/>
                  </a:lnTo>
                  <a:lnTo>
                    <a:pt x="434809" y="350520"/>
                  </a:lnTo>
                  <a:lnTo>
                    <a:pt x="449135" y="341630"/>
                  </a:lnTo>
                  <a:lnTo>
                    <a:pt x="464324" y="335280"/>
                  </a:lnTo>
                  <a:lnTo>
                    <a:pt x="479005" y="327660"/>
                  </a:lnTo>
                  <a:lnTo>
                    <a:pt x="516572" y="300990"/>
                  </a:lnTo>
                  <a:lnTo>
                    <a:pt x="544322" y="270510"/>
                  </a:lnTo>
                  <a:lnTo>
                    <a:pt x="547331" y="266700"/>
                  </a:lnTo>
                  <a:lnTo>
                    <a:pt x="549402" y="262890"/>
                  </a:lnTo>
                  <a:lnTo>
                    <a:pt x="555637" y="245110"/>
                  </a:lnTo>
                  <a:close/>
                </a:path>
                <a:path w="1926590" h="2688590">
                  <a:moveTo>
                    <a:pt x="1926463" y="2668181"/>
                  </a:moveTo>
                  <a:lnTo>
                    <a:pt x="1925002" y="2660091"/>
                  </a:lnTo>
                  <a:lnTo>
                    <a:pt x="1920862" y="2653715"/>
                  </a:lnTo>
                  <a:lnTo>
                    <a:pt x="1914486" y="2649524"/>
                  </a:lnTo>
                  <a:lnTo>
                    <a:pt x="1906358" y="2648000"/>
                  </a:lnTo>
                  <a:lnTo>
                    <a:pt x="1899043" y="2649397"/>
                  </a:lnTo>
                  <a:lnTo>
                    <a:pt x="1893303" y="2653373"/>
                  </a:lnTo>
                  <a:lnTo>
                    <a:pt x="1889518" y="2659557"/>
                  </a:lnTo>
                  <a:lnTo>
                    <a:pt x="1888058" y="2667533"/>
                  </a:lnTo>
                  <a:lnTo>
                    <a:pt x="1889658" y="2675369"/>
                  </a:lnTo>
                  <a:lnTo>
                    <a:pt x="1894141" y="2682138"/>
                  </a:lnTo>
                  <a:lnTo>
                    <a:pt x="1900542" y="2686837"/>
                  </a:lnTo>
                  <a:lnTo>
                    <a:pt x="1907908" y="2688475"/>
                  </a:lnTo>
                  <a:lnTo>
                    <a:pt x="1914715" y="2686583"/>
                  </a:lnTo>
                  <a:lnTo>
                    <a:pt x="1920646" y="2681935"/>
                  </a:lnTo>
                  <a:lnTo>
                    <a:pt x="1924850" y="2675496"/>
                  </a:lnTo>
                  <a:lnTo>
                    <a:pt x="1926463" y="2668181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8393" y="4521559"/>
              <a:ext cx="114680" cy="1768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29223" y="3270923"/>
              <a:ext cx="1890395" cy="1130300"/>
            </a:xfrm>
            <a:custGeom>
              <a:avLst/>
              <a:gdLst/>
              <a:ahLst/>
              <a:cxnLst/>
              <a:rect l="l" t="t" r="r" b="b"/>
              <a:pathLst>
                <a:path w="1890395" h="1130300">
                  <a:moveTo>
                    <a:pt x="37871" y="1096391"/>
                  </a:moveTo>
                  <a:lnTo>
                    <a:pt x="15798" y="1068781"/>
                  </a:lnTo>
                  <a:lnTo>
                    <a:pt x="6451" y="1068920"/>
                  </a:lnTo>
                  <a:lnTo>
                    <a:pt x="0" y="1075080"/>
                  </a:lnTo>
                  <a:lnTo>
                    <a:pt x="304" y="1083564"/>
                  </a:lnTo>
                  <a:lnTo>
                    <a:pt x="2641" y="1090930"/>
                  </a:lnTo>
                  <a:lnTo>
                    <a:pt x="8204" y="1097788"/>
                  </a:lnTo>
                  <a:lnTo>
                    <a:pt x="15557" y="1102791"/>
                  </a:lnTo>
                  <a:lnTo>
                    <a:pt x="23241" y="1104620"/>
                  </a:lnTo>
                  <a:lnTo>
                    <a:pt x="31153" y="1104404"/>
                  </a:lnTo>
                  <a:lnTo>
                    <a:pt x="37871" y="1096391"/>
                  </a:lnTo>
                  <a:close/>
                </a:path>
                <a:path w="1890395" h="1130300">
                  <a:moveTo>
                    <a:pt x="789178" y="1111783"/>
                  </a:moveTo>
                  <a:lnTo>
                    <a:pt x="783869" y="1106665"/>
                  </a:lnTo>
                  <a:lnTo>
                    <a:pt x="776020" y="1097775"/>
                  </a:lnTo>
                  <a:lnTo>
                    <a:pt x="772807" y="1093851"/>
                  </a:lnTo>
                  <a:lnTo>
                    <a:pt x="768134" y="1092136"/>
                  </a:lnTo>
                  <a:lnTo>
                    <a:pt x="760780" y="1091933"/>
                  </a:lnTo>
                  <a:lnTo>
                    <a:pt x="754214" y="1095806"/>
                  </a:lnTo>
                  <a:lnTo>
                    <a:pt x="749820" y="1102410"/>
                  </a:lnTo>
                  <a:lnTo>
                    <a:pt x="748969" y="1110462"/>
                  </a:lnTo>
                  <a:lnTo>
                    <a:pt x="751459" y="1117854"/>
                  </a:lnTo>
                  <a:lnTo>
                    <a:pt x="755992" y="1123772"/>
                  </a:lnTo>
                  <a:lnTo>
                    <a:pt x="762190" y="1127760"/>
                  </a:lnTo>
                  <a:lnTo>
                    <a:pt x="769632" y="1129372"/>
                  </a:lnTo>
                  <a:lnTo>
                    <a:pt x="775868" y="1129957"/>
                  </a:lnTo>
                  <a:lnTo>
                    <a:pt x="781634" y="1127391"/>
                  </a:lnTo>
                  <a:lnTo>
                    <a:pt x="789178" y="1111783"/>
                  </a:lnTo>
                  <a:close/>
                </a:path>
                <a:path w="1890395" h="1130300">
                  <a:moveTo>
                    <a:pt x="1889823" y="14389"/>
                  </a:moveTo>
                  <a:lnTo>
                    <a:pt x="1889417" y="6642"/>
                  </a:lnTo>
                  <a:lnTo>
                    <a:pt x="1881479" y="0"/>
                  </a:lnTo>
                  <a:lnTo>
                    <a:pt x="1873300" y="571"/>
                  </a:lnTo>
                  <a:lnTo>
                    <a:pt x="1867382" y="2616"/>
                  </a:lnTo>
                  <a:lnTo>
                    <a:pt x="1862543" y="7302"/>
                  </a:lnTo>
                  <a:lnTo>
                    <a:pt x="1859368" y="13792"/>
                  </a:lnTo>
                  <a:lnTo>
                    <a:pt x="1858479" y="21247"/>
                  </a:lnTo>
                  <a:lnTo>
                    <a:pt x="1858949" y="29489"/>
                  </a:lnTo>
                  <a:lnTo>
                    <a:pt x="1865579" y="36588"/>
                  </a:lnTo>
                  <a:lnTo>
                    <a:pt x="1872183" y="35953"/>
                  </a:lnTo>
                  <a:lnTo>
                    <a:pt x="1878457" y="33464"/>
                  </a:lnTo>
                  <a:lnTo>
                    <a:pt x="1884235" y="28117"/>
                  </a:lnTo>
                  <a:lnTo>
                    <a:pt x="1888401" y="21297"/>
                  </a:lnTo>
                  <a:lnTo>
                    <a:pt x="1889823" y="14389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57710" y="4181558"/>
              <a:ext cx="147104" cy="2007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89102" y="3302660"/>
              <a:ext cx="2901950" cy="2513965"/>
            </a:xfrm>
            <a:custGeom>
              <a:avLst/>
              <a:gdLst/>
              <a:ahLst/>
              <a:cxnLst/>
              <a:rect l="l" t="t" r="r" b="b"/>
              <a:pathLst>
                <a:path w="2901950" h="2513965">
                  <a:moveTo>
                    <a:pt x="3467" y="2513965"/>
                  </a:moveTo>
                  <a:lnTo>
                    <a:pt x="2997" y="2511920"/>
                  </a:lnTo>
                  <a:lnTo>
                    <a:pt x="1841" y="2510637"/>
                  </a:lnTo>
                  <a:lnTo>
                    <a:pt x="0" y="2510129"/>
                  </a:lnTo>
                  <a:lnTo>
                    <a:pt x="1155" y="2511412"/>
                  </a:lnTo>
                  <a:lnTo>
                    <a:pt x="2311" y="2512682"/>
                  </a:lnTo>
                  <a:lnTo>
                    <a:pt x="3467" y="2513965"/>
                  </a:lnTo>
                  <a:close/>
                </a:path>
                <a:path w="2901950" h="2513965">
                  <a:moveTo>
                    <a:pt x="66497" y="2037918"/>
                  </a:moveTo>
                  <a:lnTo>
                    <a:pt x="64554" y="2031669"/>
                  </a:lnTo>
                  <a:lnTo>
                    <a:pt x="60591" y="2025611"/>
                  </a:lnTo>
                  <a:lnTo>
                    <a:pt x="54952" y="2021509"/>
                  </a:lnTo>
                  <a:lnTo>
                    <a:pt x="48107" y="2019592"/>
                  </a:lnTo>
                  <a:lnTo>
                    <a:pt x="40500" y="2020036"/>
                  </a:lnTo>
                  <a:lnTo>
                    <a:pt x="34099" y="2021433"/>
                  </a:lnTo>
                  <a:lnTo>
                    <a:pt x="30060" y="2025662"/>
                  </a:lnTo>
                  <a:lnTo>
                    <a:pt x="27863" y="2032368"/>
                  </a:lnTo>
                  <a:lnTo>
                    <a:pt x="29159" y="2047570"/>
                  </a:lnTo>
                  <a:lnTo>
                    <a:pt x="34163" y="2056498"/>
                  </a:lnTo>
                  <a:lnTo>
                    <a:pt x="43103" y="2059330"/>
                  </a:lnTo>
                  <a:lnTo>
                    <a:pt x="56197" y="2056269"/>
                  </a:lnTo>
                  <a:lnTo>
                    <a:pt x="62725" y="2049043"/>
                  </a:lnTo>
                  <a:lnTo>
                    <a:pt x="66014" y="2043328"/>
                  </a:lnTo>
                  <a:lnTo>
                    <a:pt x="66497" y="2037918"/>
                  </a:lnTo>
                  <a:close/>
                </a:path>
                <a:path w="2901950" h="2513965">
                  <a:moveTo>
                    <a:pt x="576770" y="1809978"/>
                  </a:moveTo>
                  <a:lnTo>
                    <a:pt x="576478" y="1799831"/>
                  </a:lnTo>
                  <a:lnTo>
                    <a:pt x="569645" y="1792986"/>
                  </a:lnTo>
                  <a:lnTo>
                    <a:pt x="555967" y="1788960"/>
                  </a:lnTo>
                  <a:lnTo>
                    <a:pt x="553186" y="1788515"/>
                  </a:lnTo>
                  <a:lnTo>
                    <a:pt x="547052" y="1788515"/>
                  </a:lnTo>
                  <a:lnTo>
                    <a:pt x="503631" y="1799539"/>
                  </a:lnTo>
                  <a:lnTo>
                    <a:pt x="465912" y="1825104"/>
                  </a:lnTo>
                  <a:lnTo>
                    <a:pt x="439458" y="1848688"/>
                  </a:lnTo>
                  <a:lnTo>
                    <a:pt x="426046" y="1860181"/>
                  </a:lnTo>
                  <a:lnTo>
                    <a:pt x="412280" y="1871129"/>
                  </a:lnTo>
                  <a:lnTo>
                    <a:pt x="392684" y="1884083"/>
                  </a:lnTo>
                  <a:lnTo>
                    <a:pt x="372084" y="1893290"/>
                  </a:lnTo>
                  <a:lnTo>
                    <a:pt x="350304" y="1897824"/>
                  </a:lnTo>
                  <a:lnTo>
                    <a:pt x="327113" y="1896770"/>
                  </a:lnTo>
                  <a:lnTo>
                    <a:pt x="283235" y="1876285"/>
                  </a:lnTo>
                  <a:lnTo>
                    <a:pt x="235762" y="1823580"/>
                  </a:lnTo>
                  <a:lnTo>
                    <a:pt x="219379" y="1751063"/>
                  </a:lnTo>
                  <a:lnTo>
                    <a:pt x="219151" y="1743976"/>
                  </a:lnTo>
                  <a:lnTo>
                    <a:pt x="218744" y="1736801"/>
                  </a:lnTo>
                  <a:lnTo>
                    <a:pt x="219062" y="1731175"/>
                  </a:lnTo>
                  <a:lnTo>
                    <a:pt x="219125" y="1729892"/>
                  </a:lnTo>
                  <a:lnTo>
                    <a:pt x="221272" y="1723593"/>
                  </a:lnTo>
                  <a:lnTo>
                    <a:pt x="225590" y="1719605"/>
                  </a:lnTo>
                  <a:lnTo>
                    <a:pt x="230593" y="1718678"/>
                  </a:lnTo>
                  <a:lnTo>
                    <a:pt x="237121" y="1718678"/>
                  </a:lnTo>
                  <a:lnTo>
                    <a:pt x="242925" y="1718017"/>
                  </a:lnTo>
                  <a:lnTo>
                    <a:pt x="274916" y="1707883"/>
                  </a:lnTo>
                  <a:lnTo>
                    <a:pt x="306336" y="1696186"/>
                  </a:lnTo>
                  <a:lnTo>
                    <a:pt x="336918" y="1681873"/>
                  </a:lnTo>
                  <a:lnTo>
                    <a:pt x="345897" y="1676387"/>
                  </a:lnTo>
                  <a:lnTo>
                    <a:pt x="346417" y="1676069"/>
                  </a:lnTo>
                  <a:lnTo>
                    <a:pt x="386270" y="1649603"/>
                  </a:lnTo>
                  <a:lnTo>
                    <a:pt x="422567" y="1617167"/>
                  </a:lnTo>
                  <a:lnTo>
                    <a:pt x="453390" y="1571155"/>
                  </a:lnTo>
                  <a:lnTo>
                    <a:pt x="474078" y="1512404"/>
                  </a:lnTo>
                  <a:lnTo>
                    <a:pt x="477316" y="1477505"/>
                  </a:lnTo>
                  <a:lnTo>
                    <a:pt x="477202" y="1465275"/>
                  </a:lnTo>
                  <a:lnTo>
                    <a:pt x="459397" y="1427226"/>
                  </a:lnTo>
                  <a:lnTo>
                    <a:pt x="414896" y="1393850"/>
                  </a:lnTo>
                  <a:lnTo>
                    <a:pt x="402564" y="1389138"/>
                  </a:lnTo>
                  <a:lnTo>
                    <a:pt x="402564" y="1471574"/>
                  </a:lnTo>
                  <a:lnTo>
                    <a:pt x="401040" y="1486865"/>
                  </a:lnTo>
                  <a:lnTo>
                    <a:pt x="374548" y="1553400"/>
                  </a:lnTo>
                  <a:lnTo>
                    <a:pt x="351193" y="1585150"/>
                  </a:lnTo>
                  <a:lnTo>
                    <a:pt x="323088" y="1611693"/>
                  </a:lnTo>
                  <a:lnTo>
                    <a:pt x="290436" y="1633194"/>
                  </a:lnTo>
                  <a:lnTo>
                    <a:pt x="248970" y="1653527"/>
                  </a:lnTo>
                  <a:lnTo>
                    <a:pt x="230949" y="1659064"/>
                  </a:lnTo>
                  <a:lnTo>
                    <a:pt x="228523" y="1656245"/>
                  </a:lnTo>
                  <a:lnTo>
                    <a:pt x="240372" y="1611693"/>
                  </a:lnTo>
                  <a:lnTo>
                    <a:pt x="257530" y="1568234"/>
                  </a:lnTo>
                  <a:lnTo>
                    <a:pt x="292709" y="1509788"/>
                  </a:lnTo>
                  <a:lnTo>
                    <a:pt x="292811" y="1509649"/>
                  </a:lnTo>
                  <a:lnTo>
                    <a:pt x="293865" y="1508112"/>
                  </a:lnTo>
                  <a:lnTo>
                    <a:pt x="342658" y="1460347"/>
                  </a:lnTo>
                  <a:lnTo>
                    <a:pt x="380885" y="1439265"/>
                  </a:lnTo>
                  <a:lnTo>
                    <a:pt x="390690" y="1436878"/>
                  </a:lnTo>
                  <a:lnTo>
                    <a:pt x="397002" y="1438465"/>
                  </a:lnTo>
                  <a:lnTo>
                    <a:pt x="400608" y="1444637"/>
                  </a:lnTo>
                  <a:lnTo>
                    <a:pt x="402323" y="1455953"/>
                  </a:lnTo>
                  <a:lnTo>
                    <a:pt x="402386" y="1460347"/>
                  </a:lnTo>
                  <a:lnTo>
                    <a:pt x="402463" y="1465275"/>
                  </a:lnTo>
                  <a:lnTo>
                    <a:pt x="402564" y="1471574"/>
                  </a:lnTo>
                  <a:lnTo>
                    <a:pt x="402564" y="1389138"/>
                  </a:lnTo>
                  <a:lnTo>
                    <a:pt x="388531" y="1383766"/>
                  </a:lnTo>
                  <a:lnTo>
                    <a:pt x="360934" y="1380248"/>
                  </a:lnTo>
                  <a:lnTo>
                    <a:pt x="331965" y="1384160"/>
                  </a:lnTo>
                  <a:lnTo>
                    <a:pt x="279349" y="1408595"/>
                  </a:lnTo>
                  <a:lnTo>
                    <a:pt x="234391" y="1447406"/>
                  </a:lnTo>
                  <a:lnTo>
                    <a:pt x="224434" y="1459255"/>
                  </a:lnTo>
                  <a:lnTo>
                    <a:pt x="224434" y="1494586"/>
                  </a:lnTo>
                  <a:lnTo>
                    <a:pt x="223850" y="1495894"/>
                  </a:lnTo>
                  <a:lnTo>
                    <a:pt x="223774" y="1496072"/>
                  </a:lnTo>
                  <a:lnTo>
                    <a:pt x="223621" y="1496072"/>
                  </a:lnTo>
                  <a:lnTo>
                    <a:pt x="222885" y="1499425"/>
                  </a:lnTo>
                  <a:lnTo>
                    <a:pt x="222338" y="1501089"/>
                  </a:lnTo>
                  <a:lnTo>
                    <a:pt x="219976" y="1501762"/>
                  </a:lnTo>
                  <a:lnTo>
                    <a:pt x="218630" y="1500212"/>
                  </a:lnTo>
                  <a:lnTo>
                    <a:pt x="219303" y="1496885"/>
                  </a:lnTo>
                  <a:lnTo>
                    <a:pt x="221538" y="1496542"/>
                  </a:lnTo>
                  <a:lnTo>
                    <a:pt x="223621" y="1496072"/>
                  </a:lnTo>
                  <a:lnTo>
                    <a:pt x="223659" y="1495894"/>
                  </a:lnTo>
                  <a:lnTo>
                    <a:pt x="224434" y="1494586"/>
                  </a:lnTo>
                  <a:lnTo>
                    <a:pt x="224434" y="1459255"/>
                  </a:lnTo>
                  <a:lnTo>
                    <a:pt x="216039" y="1469250"/>
                  </a:lnTo>
                  <a:lnTo>
                    <a:pt x="216039" y="1509788"/>
                  </a:lnTo>
                  <a:lnTo>
                    <a:pt x="212432" y="1519301"/>
                  </a:lnTo>
                  <a:lnTo>
                    <a:pt x="208000" y="1527987"/>
                  </a:lnTo>
                  <a:lnTo>
                    <a:pt x="203314" y="1536268"/>
                  </a:lnTo>
                  <a:lnTo>
                    <a:pt x="198945" y="1544561"/>
                  </a:lnTo>
                  <a:lnTo>
                    <a:pt x="179235" y="1593240"/>
                  </a:lnTo>
                  <a:lnTo>
                    <a:pt x="163271" y="1643570"/>
                  </a:lnTo>
                  <a:lnTo>
                    <a:pt x="161823" y="1648421"/>
                  </a:lnTo>
                  <a:lnTo>
                    <a:pt x="162572" y="1653527"/>
                  </a:lnTo>
                  <a:lnTo>
                    <a:pt x="162661" y="1654086"/>
                  </a:lnTo>
                  <a:lnTo>
                    <a:pt x="162064" y="1662645"/>
                  </a:lnTo>
                  <a:lnTo>
                    <a:pt x="162077" y="1666138"/>
                  </a:lnTo>
                  <a:lnTo>
                    <a:pt x="159270" y="1673923"/>
                  </a:lnTo>
                  <a:lnTo>
                    <a:pt x="155346" y="1676069"/>
                  </a:lnTo>
                  <a:lnTo>
                    <a:pt x="144843" y="1673491"/>
                  </a:lnTo>
                  <a:lnTo>
                    <a:pt x="146837" y="1668665"/>
                  </a:lnTo>
                  <a:lnTo>
                    <a:pt x="147637" y="1663966"/>
                  </a:lnTo>
                  <a:lnTo>
                    <a:pt x="164426" y="1601482"/>
                  </a:lnTo>
                  <a:lnTo>
                    <a:pt x="191198" y="1543558"/>
                  </a:lnTo>
                  <a:lnTo>
                    <a:pt x="210451" y="1509788"/>
                  </a:lnTo>
                  <a:lnTo>
                    <a:pt x="210553" y="1509649"/>
                  </a:lnTo>
                  <a:lnTo>
                    <a:pt x="216039" y="1509788"/>
                  </a:lnTo>
                  <a:lnTo>
                    <a:pt x="216039" y="1469250"/>
                  </a:lnTo>
                  <a:lnTo>
                    <a:pt x="181660" y="1518627"/>
                  </a:lnTo>
                  <a:lnTo>
                    <a:pt x="161925" y="1559064"/>
                  </a:lnTo>
                  <a:lnTo>
                    <a:pt x="146672" y="1602651"/>
                  </a:lnTo>
                  <a:lnTo>
                    <a:pt x="134035" y="1648079"/>
                  </a:lnTo>
                  <a:lnTo>
                    <a:pt x="128422" y="1675688"/>
                  </a:lnTo>
                  <a:lnTo>
                    <a:pt x="126288" y="1676387"/>
                  </a:lnTo>
                  <a:lnTo>
                    <a:pt x="115595" y="1672704"/>
                  </a:lnTo>
                  <a:lnTo>
                    <a:pt x="105562" y="1668462"/>
                  </a:lnTo>
                  <a:lnTo>
                    <a:pt x="95961" y="1663242"/>
                  </a:lnTo>
                  <a:lnTo>
                    <a:pt x="86512" y="1657591"/>
                  </a:lnTo>
                  <a:lnTo>
                    <a:pt x="77012" y="1652117"/>
                  </a:lnTo>
                  <a:lnTo>
                    <a:pt x="69037" y="1648079"/>
                  </a:lnTo>
                  <a:lnTo>
                    <a:pt x="60921" y="1644904"/>
                  </a:lnTo>
                  <a:lnTo>
                    <a:pt x="52438" y="1643075"/>
                  </a:lnTo>
                  <a:lnTo>
                    <a:pt x="43370" y="1643075"/>
                  </a:lnTo>
                  <a:lnTo>
                    <a:pt x="34975" y="1645462"/>
                  </a:lnTo>
                  <a:lnTo>
                    <a:pt x="29527" y="1650225"/>
                  </a:lnTo>
                  <a:lnTo>
                    <a:pt x="27508" y="1657146"/>
                  </a:lnTo>
                  <a:lnTo>
                    <a:pt x="29387" y="1665986"/>
                  </a:lnTo>
                  <a:lnTo>
                    <a:pt x="71031" y="1705495"/>
                  </a:lnTo>
                  <a:lnTo>
                    <a:pt x="107340" y="1721561"/>
                  </a:lnTo>
                  <a:lnTo>
                    <a:pt x="114325" y="1723402"/>
                  </a:lnTo>
                  <a:lnTo>
                    <a:pt x="118491" y="1725828"/>
                  </a:lnTo>
                  <a:lnTo>
                    <a:pt x="120408" y="1731175"/>
                  </a:lnTo>
                  <a:lnTo>
                    <a:pt x="120535" y="1736801"/>
                  </a:lnTo>
                  <a:lnTo>
                    <a:pt x="120599" y="1753336"/>
                  </a:lnTo>
                  <a:lnTo>
                    <a:pt x="121170" y="1764766"/>
                  </a:lnTo>
                  <a:lnTo>
                    <a:pt x="132562" y="1819046"/>
                  </a:lnTo>
                  <a:lnTo>
                    <a:pt x="162610" y="1872919"/>
                  </a:lnTo>
                  <a:lnTo>
                    <a:pt x="214604" y="1917192"/>
                  </a:lnTo>
                  <a:lnTo>
                    <a:pt x="280962" y="1945500"/>
                  </a:lnTo>
                  <a:lnTo>
                    <a:pt x="324015" y="1952040"/>
                  </a:lnTo>
                  <a:lnTo>
                    <a:pt x="330771" y="1956790"/>
                  </a:lnTo>
                  <a:lnTo>
                    <a:pt x="337921" y="1954441"/>
                  </a:lnTo>
                  <a:lnTo>
                    <a:pt x="348780" y="1951888"/>
                  </a:lnTo>
                  <a:lnTo>
                    <a:pt x="359765" y="1950643"/>
                  </a:lnTo>
                  <a:lnTo>
                    <a:pt x="370814" y="1949653"/>
                  </a:lnTo>
                  <a:lnTo>
                    <a:pt x="381825" y="1947887"/>
                  </a:lnTo>
                  <a:lnTo>
                    <a:pt x="446773" y="1927440"/>
                  </a:lnTo>
                  <a:lnTo>
                    <a:pt x="496328" y="1897824"/>
                  </a:lnTo>
                  <a:lnTo>
                    <a:pt x="540893" y="1860778"/>
                  </a:lnTo>
                  <a:lnTo>
                    <a:pt x="570788" y="1823910"/>
                  </a:lnTo>
                  <a:lnTo>
                    <a:pt x="576770" y="1809978"/>
                  </a:lnTo>
                  <a:close/>
                </a:path>
                <a:path w="2901950" h="2513965">
                  <a:moveTo>
                    <a:pt x="818083" y="1913940"/>
                  </a:moveTo>
                  <a:lnTo>
                    <a:pt x="814882" y="1905152"/>
                  </a:lnTo>
                  <a:lnTo>
                    <a:pt x="811822" y="1899043"/>
                  </a:lnTo>
                  <a:lnTo>
                    <a:pt x="808786" y="1892922"/>
                  </a:lnTo>
                  <a:lnTo>
                    <a:pt x="805903" y="1886724"/>
                  </a:lnTo>
                  <a:lnTo>
                    <a:pt x="803325" y="1880400"/>
                  </a:lnTo>
                  <a:lnTo>
                    <a:pt x="791756" y="1853285"/>
                  </a:lnTo>
                  <a:lnTo>
                    <a:pt x="789546" y="1849081"/>
                  </a:lnTo>
                  <a:lnTo>
                    <a:pt x="778243" y="1827517"/>
                  </a:lnTo>
                  <a:lnTo>
                    <a:pt x="763384" y="1802688"/>
                  </a:lnTo>
                  <a:lnTo>
                    <a:pt x="747750" y="1778406"/>
                  </a:lnTo>
                  <a:lnTo>
                    <a:pt x="740384" y="1766747"/>
                  </a:lnTo>
                  <a:lnTo>
                    <a:pt x="737565" y="1758645"/>
                  </a:lnTo>
                  <a:lnTo>
                    <a:pt x="739317" y="1750453"/>
                  </a:lnTo>
                  <a:lnTo>
                    <a:pt x="759777" y="1711350"/>
                  </a:lnTo>
                  <a:lnTo>
                    <a:pt x="764959" y="1699971"/>
                  </a:lnTo>
                  <a:lnTo>
                    <a:pt x="772325" y="1683816"/>
                  </a:lnTo>
                  <a:lnTo>
                    <a:pt x="784123" y="1655864"/>
                  </a:lnTo>
                  <a:lnTo>
                    <a:pt x="795870" y="1627898"/>
                  </a:lnTo>
                  <a:lnTo>
                    <a:pt x="798410" y="1621993"/>
                  </a:lnTo>
                  <a:lnTo>
                    <a:pt x="801903" y="1614817"/>
                  </a:lnTo>
                  <a:lnTo>
                    <a:pt x="800862" y="1609178"/>
                  </a:lnTo>
                  <a:lnTo>
                    <a:pt x="800366" y="1603171"/>
                  </a:lnTo>
                  <a:lnTo>
                    <a:pt x="800341" y="1602092"/>
                  </a:lnTo>
                  <a:lnTo>
                    <a:pt x="800912" y="1596250"/>
                  </a:lnTo>
                  <a:lnTo>
                    <a:pt x="802284" y="1590243"/>
                  </a:lnTo>
                  <a:lnTo>
                    <a:pt x="803986" y="1584223"/>
                  </a:lnTo>
                  <a:lnTo>
                    <a:pt x="805764" y="1574812"/>
                  </a:lnTo>
                  <a:lnTo>
                    <a:pt x="805497" y="1568856"/>
                  </a:lnTo>
                  <a:lnTo>
                    <a:pt x="805408" y="1566849"/>
                  </a:lnTo>
                  <a:lnTo>
                    <a:pt x="803287" y="1561198"/>
                  </a:lnTo>
                  <a:lnTo>
                    <a:pt x="802970" y="1560347"/>
                  </a:lnTo>
                  <a:lnTo>
                    <a:pt x="798512" y="1555381"/>
                  </a:lnTo>
                  <a:lnTo>
                    <a:pt x="790359" y="1551559"/>
                  </a:lnTo>
                  <a:lnTo>
                    <a:pt x="780567" y="1550428"/>
                  </a:lnTo>
                  <a:lnTo>
                    <a:pt x="777646" y="1550936"/>
                  </a:lnTo>
                  <a:lnTo>
                    <a:pt x="777646" y="1561198"/>
                  </a:lnTo>
                  <a:lnTo>
                    <a:pt x="764006" y="1585747"/>
                  </a:lnTo>
                  <a:lnTo>
                    <a:pt x="750125" y="1608912"/>
                  </a:lnTo>
                  <a:lnTo>
                    <a:pt x="736282" y="1631327"/>
                  </a:lnTo>
                  <a:lnTo>
                    <a:pt x="722820" y="1653616"/>
                  </a:lnTo>
                  <a:lnTo>
                    <a:pt x="716902" y="1663573"/>
                  </a:lnTo>
                  <a:lnTo>
                    <a:pt x="697293" y="1696021"/>
                  </a:lnTo>
                  <a:lnTo>
                    <a:pt x="695960" y="1699971"/>
                  </a:lnTo>
                  <a:lnTo>
                    <a:pt x="688822" y="1694751"/>
                  </a:lnTo>
                  <a:lnTo>
                    <a:pt x="688467" y="1691017"/>
                  </a:lnTo>
                  <a:lnTo>
                    <a:pt x="691210" y="1687080"/>
                  </a:lnTo>
                  <a:lnTo>
                    <a:pt x="697928" y="1676755"/>
                  </a:lnTo>
                  <a:lnTo>
                    <a:pt x="709282" y="1659305"/>
                  </a:lnTo>
                  <a:lnTo>
                    <a:pt x="726363" y="1630756"/>
                  </a:lnTo>
                  <a:lnTo>
                    <a:pt x="743292" y="1602092"/>
                  </a:lnTo>
                  <a:lnTo>
                    <a:pt x="760920" y="1573974"/>
                  </a:lnTo>
                  <a:lnTo>
                    <a:pt x="764311" y="1568856"/>
                  </a:lnTo>
                  <a:lnTo>
                    <a:pt x="767702" y="1563141"/>
                  </a:lnTo>
                  <a:lnTo>
                    <a:pt x="777646" y="1561198"/>
                  </a:lnTo>
                  <a:lnTo>
                    <a:pt x="777646" y="1550936"/>
                  </a:lnTo>
                  <a:lnTo>
                    <a:pt x="771220" y="1552054"/>
                  </a:lnTo>
                  <a:lnTo>
                    <a:pt x="736942" y="1591208"/>
                  </a:lnTo>
                  <a:lnTo>
                    <a:pt x="703681" y="1638935"/>
                  </a:lnTo>
                  <a:lnTo>
                    <a:pt x="678370" y="1676755"/>
                  </a:lnTo>
                  <a:lnTo>
                    <a:pt x="666127" y="1659572"/>
                  </a:lnTo>
                  <a:lnTo>
                    <a:pt x="660501" y="1651596"/>
                  </a:lnTo>
                  <a:lnTo>
                    <a:pt x="655129" y="1643710"/>
                  </a:lnTo>
                  <a:lnTo>
                    <a:pt x="571271" y="1517281"/>
                  </a:lnTo>
                  <a:lnTo>
                    <a:pt x="563880" y="1508302"/>
                  </a:lnTo>
                  <a:lnTo>
                    <a:pt x="555294" y="1501787"/>
                  </a:lnTo>
                  <a:lnTo>
                    <a:pt x="545515" y="1497838"/>
                  </a:lnTo>
                  <a:lnTo>
                    <a:pt x="534530" y="1496606"/>
                  </a:lnTo>
                  <a:lnTo>
                    <a:pt x="526300" y="1497838"/>
                  </a:lnTo>
                  <a:lnTo>
                    <a:pt x="526694" y="1497838"/>
                  </a:lnTo>
                  <a:lnTo>
                    <a:pt x="521423" y="1501190"/>
                  </a:lnTo>
                  <a:lnTo>
                    <a:pt x="518160" y="1507134"/>
                  </a:lnTo>
                  <a:lnTo>
                    <a:pt x="516788" y="1515821"/>
                  </a:lnTo>
                  <a:lnTo>
                    <a:pt x="517105" y="1524431"/>
                  </a:lnTo>
                  <a:lnTo>
                    <a:pt x="546341" y="1598549"/>
                  </a:lnTo>
                  <a:lnTo>
                    <a:pt x="569455" y="1648028"/>
                  </a:lnTo>
                  <a:lnTo>
                    <a:pt x="594614" y="1696021"/>
                  </a:lnTo>
                  <a:lnTo>
                    <a:pt x="623049" y="1742351"/>
                  </a:lnTo>
                  <a:lnTo>
                    <a:pt x="628142" y="1750453"/>
                  </a:lnTo>
                  <a:lnTo>
                    <a:pt x="629881" y="1756105"/>
                  </a:lnTo>
                  <a:lnTo>
                    <a:pt x="628446" y="1761832"/>
                  </a:lnTo>
                  <a:lnTo>
                    <a:pt x="624014" y="1770164"/>
                  </a:lnTo>
                  <a:lnTo>
                    <a:pt x="611708" y="1792744"/>
                  </a:lnTo>
                  <a:lnTo>
                    <a:pt x="600011" y="1815706"/>
                  </a:lnTo>
                  <a:lnTo>
                    <a:pt x="589026" y="1839099"/>
                  </a:lnTo>
                  <a:lnTo>
                    <a:pt x="578904" y="1862937"/>
                  </a:lnTo>
                  <a:lnTo>
                    <a:pt x="568756" y="1888985"/>
                  </a:lnTo>
                  <a:lnTo>
                    <a:pt x="559028" y="1914880"/>
                  </a:lnTo>
                  <a:lnTo>
                    <a:pt x="549008" y="1941372"/>
                  </a:lnTo>
                  <a:lnTo>
                    <a:pt x="538683" y="1967357"/>
                  </a:lnTo>
                  <a:lnTo>
                    <a:pt x="534873" y="1984502"/>
                  </a:lnTo>
                  <a:lnTo>
                    <a:pt x="538429" y="1997633"/>
                  </a:lnTo>
                  <a:lnTo>
                    <a:pt x="548563" y="2005584"/>
                  </a:lnTo>
                  <a:lnTo>
                    <a:pt x="564515" y="2007222"/>
                  </a:lnTo>
                  <a:lnTo>
                    <a:pt x="577342" y="2005076"/>
                  </a:lnTo>
                  <a:lnTo>
                    <a:pt x="588975" y="2000580"/>
                  </a:lnTo>
                  <a:lnTo>
                    <a:pt x="598881" y="1992617"/>
                  </a:lnTo>
                  <a:lnTo>
                    <a:pt x="606552" y="1980044"/>
                  </a:lnTo>
                  <a:lnTo>
                    <a:pt x="609257" y="1973592"/>
                  </a:lnTo>
                  <a:lnTo>
                    <a:pt x="614565" y="1968576"/>
                  </a:lnTo>
                  <a:lnTo>
                    <a:pt x="618413" y="1962696"/>
                  </a:lnTo>
                  <a:lnTo>
                    <a:pt x="629615" y="1946579"/>
                  </a:lnTo>
                  <a:lnTo>
                    <a:pt x="641223" y="1930831"/>
                  </a:lnTo>
                  <a:lnTo>
                    <a:pt x="652589" y="1914880"/>
                  </a:lnTo>
                  <a:lnTo>
                    <a:pt x="663117" y="1898192"/>
                  </a:lnTo>
                  <a:lnTo>
                    <a:pt x="670293" y="1885784"/>
                  </a:lnTo>
                  <a:lnTo>
                    <a:pt x="677557" y="1873465"/>
                  </a:lnTo>
                  <a:lnTo>
                    <a:pt x="692010" y="1849081"/>
                  </a:lnTo>
                  <a:lnTo>
                    <a:pt x="697395" y="1850720"/>
                  </a:lnTo>
                  <a:lnTo>
                    <a:pt x="699719" y="1854809"/>
                  </a:lnTo>
                  <a:lnTo>
                    <a:pt x="751662" y="1913394"/>
                  </a:lnTo>
                  <a:lnTo>
                    <a:pt x="762063" y="1923440"/>
                  </a:lnTo>
                  <a:lnTo>
                    <a:pt x="773341" y="1930019"/>
                  </a:lnTo>
                  <a:lnTo>
                    <a:pt x="785736" y="1932139"/>
                  </a:lnTo>
                  <a:lnTo>
                    <a:pt x="799553" y="1928888"/>
                  </a:lnTo>
                  <a:lnTo>
                    <a:pt x="801077" y="1928228"/>
                  </a:lnTo>
                  <a:lnTo>
                    <a:pt x="803021" y="1928228"/>
                  </a:lnTo>
                  <a:lnTo>
                    <a:pt x="804773" y="1927860"/>
                  </a:lnTo>
                  <a:lnTo>
                    <a:pt x="813219" y="1924926"/>
                  </a:lnTo>
                  <a:lnTo>
                    <a:pt x="817587" y="1920405"/>
                  </a:lnTo>
                  <a:lnTo>
                    <a:pt x="817994" y="1915185"/>
                  </a:lnTo>
                  <a:lnTo>
                    <a:pt x="818083" y="1913940"/>
                  </a:lnTo>
                  <a:close/>
                </a:path>
                <a:path w="2901950" h="2513965">
                  <a:moveTo>
                    <a:pt x="1449400" y="2480170"/>
                  </a:moveTo>
                  <a:lnTo>
                    <a:pt x="1449336" y="2473883"/>
                  </a:lnTo>
                  <a:lnTo>
                    <a:pt x="1448866" y="2465984"/>
                  </a:lnTo>
                  <a:lnTo>
                    <a:pt x="1443672" y="2461158"/>
                  </a:lnTo>
                  <a:lnTo>
                    <a:pt x="1437195" y="2462276"/>
                  </a:lnTo>
                  <a:lnTo>
                    <a:pt x="1430947" y="2463355"/>
                  </a:lnTo>
                  <a:lnTo>
                    <a:pt x="1428013" y="2467800"/>
                  </a:lnTo>
                  <a:lnTo>
                    <a:pt x="1428483" y="2481923"/>
                  </a:lnTo>
                  <a:lnTo>
                    <a:pt x="1433779" y="2486672"/>
                  </a:lnTo>
                  <a:lnTo>
                    <a:pt x="1446682" y="2484628"/>
                  </a:lnTo>
                  <a:lnTo>
                    <a:pt x="1449400" y="2480170"/>
                  </a:lnTo>
                  <a:close/>
                </a:path>
                <a:path w="2901950" h="2513965">
                  <a:moveTo>
                    <a:pt x="1881860" y="786130"/>
                  </a:moveTo>
                  <a:lnTo>
                    <a:pt x="1878990" y="782320"/>
                  </a:lnTo>
                  <a:lnTo>
                    <a:pt x="1872780" y="778510"/>
                  </a:lnTo>
                  <a:lnTo>
                    <a:pt x="1865198" y="775970"/>
                  </a:lnTo>
                  <a:lnTo>
                    <a:pt x="1856447" y="775970"/>
                  </a:lnTo>
                  <a:lnTo>
                    <a:pt x="1854822" y="777240"/>
                  </a:lnTo>
                  <a:lnTo>
                    <a:pt x="1853095" y="777240"/>
                  </a:lnTo>
                  <a:lnTo>
                    <a:pt x="1805571" y="789940"/>
                  </a:lnTo>
                  <a:lnTo>
                    <a:pt x="1782216" y="797560"/>
                  </a:lnTo>
                  <a:lnTo>
                    <a:pt x="1759242" y="807720"/>
                  </a:lnTo>
                  <a:lnTo>
                    <a:pt x="1750923" y="808990"/>
                  </a:lnTo>
                  <a:lnTo>
                    <a:pt x="1743405" y="808990"/>
                  </a:lnTo>
                  <a:lnTo>
                    <a:pt x="1736483" y="806450"/>
                  </a:lnTo>
                  <a:lnTo>
                    <a:pt x="1710715" y="772160"/>
                  </a:lnTo>
                  <a:lnTo>
                    <a:pt x="1704441" y="748030"/>
                  </a:lnTo>
                  <a:lnTo>
                    <a:pt x="1706105" y="742950"/>
                  </a:lnTo>
                  <a:lnTo>
                    <a:pt x="1709712" y="736600"/>
                  </a:lnTo>
                  <a:lnTo>
                    <a:pt x="1714182" y="731520"/>
                  </a:lnTo>
                  <a:lnTo>
                    <a:pt x="1718487" y="726440"/>
                  </a:lnTo>
                  <a:lnTo>
                    <a:pt x="1722678" y="720090"/>
                  </a:lnTo>
                  <a:lnTo>
                    <a:pt x="1726819" y="713740"/>
                  </a:lnTo>
                  <a:lnTo>
                    <a:pt x="1730248" y="709930"/>
                  </a:lnTo>
                  <a:lnTo>
                    <a:pt x="1749044" y="675640"/>
                  </a:lnTo>
                  <a:lnTo>
                    <a:pt x="1750885" y="669290"/>
                  </a:lnTo>
                  <a:lnTo>
                    <a:pt x="1755571" y="660400"/>
                  </a:lnTo>
                  <a:lnTo>
                    <a:pt x="1757591" y="656590"/>
                  </a:lnTo>
                  <a:lnTo>
                    <a:pt x="1771446" y="636270"/>
                  </a:lnTo>
                  <a:lnTo>
                    <a:pt x="1773174" y="633730"/>
                  </a:lnTo>
                  <a:lnTo>
                    <a:pt x="1776171" y="628650"/>
                  </a:lnTo>
                  <a:lnTo>
                    <a:pt x="1783753" y="626110"/>
                  </a:lnTo>
                  <a:lnTo>
                    <a:pt x="1774825" y="613410"/>
                  </a:lnTo>
                  <a:lnTo>
                    <a:pt x="1779346" y="614680"/>
                  </a:lnTo>
                  <a:lnTo>
                    <a:pt x="1783181" y="613410"/>
                  </a:lnTo>
                  <a:lnTo>
                    <a:pt x="1790839" y="610870"/>
                  </a:lnTo>
                  <a:lnTo>
                    <a:pt x="1791843" y="607060"/>
                  </a:lnTo>
                  <a:lnTo>
                    <a:pt x="1785137" y="599440"/>
                  </a:lnTo>
                  <a:lnTo>
                    <a:pt x="1784019" y="598170"/>
                  </a:lnTo>
                  <a:lnTo>
                    <a:pt x="1782902" y="596900"/>
                  </a:lnTo>
                  <a:lnTo>
                    <a:pt x="1776666" y="598170"/>
                  </a:lnTo>
                  <a:lnTo>
                    <a:pt x="1779854" y="590550"/>
                  </a:lnTo>
                  <a:lnTo>
                    <a:pt x="1787131" y="591820"/>
                  </a:lnTo>
                  <a:lnTo>
                    <a:pt x="1792541" y="590550"/>
                  </a:lnTo>
                  <a:lnTo>
                    <a:pt x="1795640" y="586740"/>
                  </a:lnTo>
                  <a:lnTo>
                    <a:pt x="1796681" y="585470"/>
                  </a:lnTo>
                  <a:lnTo>
                    <a:pt x="1817941" y="528320"/>
                  </a:lnTo>
                  <a:lnTo>
                    <a:pt x="1832927" y="476250"/>
                  </a:lnTo>
                  <a:lnTo>
                    <a:pt x="1843468" y="434340"/>
                  </a:lnTo>
                  <a:lnTo>
                    <a:pt x="1851888" y="391160"/>
                  </a:lnTo>
                  <a:lnTo>
                    <a:pt x="1857298" y="346710"/>
                  </a:lnTo>
                  <a:lnTo>
                    <a:pt x="1857425" y="342900"/>
                  </a:lnTo>
                  <a:lnTo>
                    <a:pt x="1857514" y="340360"/>
                  </a:lnTo>
                  <a:lnTo>
                    <a:pt x="1857603" y="337820"/>
                  </a:lnTo>
                  <a:lnTo>
                    <a:pt x="1857679" y="335280"/>
                  </a:lnTo>
                  <a:lnTo>
                    <a:pt x="1857768" y="332740"/>
                  </a:lnTo>
                  <a:lnTo>
                    <a:pt x="1857857" y="330200"/>
                  </a:lnTo>
                  <a:lnTo>
                    <a:pt x="1857946" y="327660"/>
                  </a:lnTo>
                  <a:lnTo>
                    <a:pt x="1858035" y="325120"/>
                  </a:lnTo>
                  <a:lnTo>
                    <a:pt x="1858124" y="322580"/>
                  </a:lnTo>
                  <a:lnTo>
                    <a:pt x="1858200" y="320040"/>
                  </a:lnTo>
                  <a:lnTo>
                    <a:pt x="1858289" y="317500"/>
                  </a:lnTo>
                  <a:lnTo>
                    <a:pt x="1858378" y="314960"/>
                  </a:lnTo>
                  <a:lnTo>
                    <a:pt x="1858416" y="313690"/>
                  </a:lnTo>
                  <a:lnTo>
                    <a:pt x="1858505" y="311150"/>
                  </a:lnTo>
                  <a:lnTo>
                    <a:pt x="1858594" y="308610"/>
                  </a:lnTo>
                  <a:lnTo>
                    <a:pt x="1858683" y="306070"/>
                  </a:lnTo>
                  <a:lnTo>
                    <a:pt x="1858772" y="303530"/>
                  </a:lnTo>
                  <a:lnTo>
                    <a:pt x="1858810" y="302260"/>
                  </a:lnTo>
                  <a:lnTo>
                    <a:pt x="1859153" y="298450"/>
                  </a:lnTo>
                  <a:lnTo>
                    <a:pt x="1859267" y="297180"/>
                  </a:lnTo>
                  <a:lnTo>
                    <a:pt x="1859368" y="295910"/>
                  </a:lnTo>
                  <a:lnTo>
                    <a:pt x="1859470" y="289560"/>
                  </a:lnTo>
                  <a:lnTo>
                    <a:pt x="1856473" y="284480"/>
                  </a:lnTo>
                  <a:lnTo>
                    <a:pt x="1847735" y="283210"/>
                  </a:lnTo>
                  <a:lnTo>
                    <a:pt x="1847342" y="284480"/>
                  </a:lnTo>
                  <a:lnTo>
                    <a:pt x="1846376" y="283210"/>
                  </a:lnTo>
                  <a:lnTo>
                    <a:pt x="1846021" y="278130"/>
                  </a:lnTo>
                  <a:lnTo>
                    <a:pt x="1846110" y="260350"/>
                  </a:lnTo>
                  <a:lnTo>
                    <a:pt x="1846186" y="256540"/>
                  </a:lnTo>
                  <a:lnTo>
                    <a:pt x="1846516" y="252730"/>
                  </a:lnTo>
                  <a:lnTo>
                    <a:pt x="1846630" y="251460"/>
                  </a:lnTo>
                  <a:lnTo>
                    <a:pt x="1854720" y="250190"/>
                  </a:lnTo>
                  <a:lnTo>
                    <a:pt x="1850390" y="240030"/>
                  </a:lnTo>
                  <a:lnTo>
                    <a:pt x="1847176" y="234950"/>
                  </a:lnTo>
                  <a:lnTo>
                    <a:pt x="1843836" y="228600"/>
                  </a:lnTo>
                  <a:lnTo>
                    <a:pt x="1843036" y="223520"/>
                  </a:lnTo>
                  <a:lnTo>
                    <a:pt x="1843913" y="222250"/>
                  </a:lnTo>
                  <a:lnTo>
                    <a:pt x="1847405" y="217170"/>
                  </a:lnTo>
                  <a:lnTo>
                    <a:pt x="1849069" y="214630"/>
                  </a:lnTo>
                  <a:lnTo>
                    <a:pt x="1846935" y="212090"/>
                  </a:lnTo>
                  <a:lnTo>
                    <a:pt x="1845195" y="209550"/>
                  </a:lnTo>
                  <a:lnTo>
                    <a:pt x="1808543" y="175260"/>
                  </a:lnTo>
                  <a:lnTo>
                    <a:pt x="1781835" y="166535"/>
                  </a:lnTo>
                  <a:lnTo>
                    <a:pt x="1781835" y="445770"/>
                  </a:lnTo>
                  <a:lnTo>
                    <a:pt x="1778596" y="474980"/>
                  </a:lnTo>
                  <a:lnTo>
                    <a:pt x="1768665" y="514350"/>
                  </a:lnTo>
                  <a:lnTo>
                    <a:pt x="1755571" y="552450"/>
                  </a:lnTo>
                  <a:lnTo>
                    <a:pt x="1742833" y="577850"/>
                  </a:lnTo>
                  <a:lnTo>
                    <a:pt x="1742948" y="571500"/>
                  </a:lnTo>
                  <a:lnTo>
                    <a:pt x="1743062" y="565150"/>
                  </a:lnTo>
                  <a:lnTo>
                    <a:pt x="1746910" y="553720"/>
                  </a:lnTo>
                  <a:lnTo>
                    <a:pt x="1751736" y="543560"/>
                  </a:lnTo>
                  <a:lnTo>
                    <a:pt x="1754924" y="533400"/>
                  </a:lnTo>
                  <a:lnTo>
                    <a:pt x="1757705" y="521970"/>
                  </a:lnTo>
                  <a:lnTo>
                    <a:pt x="1766176" y="501650"/>
                  </a:lnTo>
                  <a:lnTo>
                    <a:pt x="1768894" y="490220"/>
                  </a:lnTo>
                  <a:lnTo>
                    <a:pt x="1771307" y="478790"/>
                  </a:lnTo>
                  <a:lnTo>
                    <a:pt x="1774799" y="467360"/>
                  </a:lnTo>
                  <a:lnTo>
                    <a:pt x="1778584" y="457200"/>
                  </a:lnTo>
                  <a:lnTo>
                    <a:pt x="1781835" y="445770"/>
                  </a:lnTo>
                  <a:lnTo>
                    <a:pt x="1781835" y="166535"/>
                  </a:lnTo>
                  <a:lnTo>
                    <a:pt x="1780006" y="166141"/>
                  </a:lnTo>
                  <a:lnTo>
                    <a:pt x="1780006" y="275590"/>
                  </a:lnTo>
                  <a:lnTo>
                    <a:pt x="1779968" y="332740"/>
                  </a:lnTo>
                  <a:lnTo>
                    <a:pt x="1777923" y="356870"/>
                  </a:lnTo>
                  <a:lnTo>
                    <a:pt x="1777822" y="358140"/>
                  </a:lnTo>
                  <a:lnTo>
                    <a:pt x="1777707" y="359410"/>
                  </a:lnTo>
                  <a:lnTo>
                    <a:pt x="1765960" y="427990"/>
                  </a:lnTo>
                  <a:lnTo>
                    <a:pt x="1757210" y="467360"/>
                  </a:lnTo>
                  <a:lnTo>
                    <a:pt x="1746821" y="505460"/>
                  </a:lnTo>
                  <a:lnTo>
                    <a:pt x="1740573" y="523976"/>
                  </a:lnTo>
                  <a:lnTo>
                    <a:pt x="1740573" y="594360"/>
                  </a:lnTo>
                  <a:lnTo>
                    <a:pt x="1736547" y="596900"/>
                  </a:lnTo>
                  <a:lnTo>
                    <a:pt x="1731314" y="599440"/>
                  </a:lnTo>
                  <a:lnTo>
                    <a:pt x="1730298" y="593090"/>
                  </a:lnTo>
                  <a:lnTo>
                    <a:pt x="1729333" y="588010"/>
                  </a:lnTo>
                  <a:lnTo>
                    <a:pt x="1735988" y="586740"/>
                  </a:lnTo>
                  <a:lnTo>
                    <a:pt x="1738655" y="586740"/>
                  </a:lnTo>
                  <a:lnTo>
                    <a:pt x="1740573" y="594360"/>
                  </a:lnTo>
                  <a:lnTo>
                    <a:pt x="1740573" y="523976"/>
                  </a:lnTo>
                  <a:lnTo>
                    <a:pt x="1724863" y="566420"/>
                  </a:lnTo>
                  <a:lnTo>
                    <a:pt x="1702485" y="614680"/>
                  </a:lnTo>
                  <a:lnTo>
                    <a:pt x="1689036" y="636270"/>
                  </a:lnTo>
                  <a:lnTo>
                    <a:pt x="1680946" y="632460"/>
                  </a:lnTo>
                  <a:lnTo>
                    <a:pt x="1682978" y="626110"/>
                  </a:lnTo>
                  <a:lnTo>
                    <a:pt x="1684070" y="621030"/>
                  </a:lnTo>
                  <a:lnTo>
                    <a:pt x="1686763" y="604520"/>
                  </a:lnTo>
                  <a:lnTo>
                    <a:pt x="1686852" y="603250"/>
                  </a:lnTo>
                  <a:lnTo>
                    <a:pt x="1686941" y="601980"/>
                  </a:lnTo>
                  <a:lnTo>
                    <a:pt x="1687029" y="600710"/>
                  </a:lnTo>
                  <a:lnTo>
                    <a:pt x="1687118" y="599440"/>
                  </a:lnTo>
                  <a:lnTo>
                    <a:pt x="1687220" y="598170"/>
                  </a:lnTo>
                  <a:lnTo>
                    <a:pt x="1687664" y="591820"/>
                  </a:lnTo>
                  <a:lnTo>
                    <a:pt x="1687766" y="590550"/>
                  </a:lnTo>
                  <a:lnTo>
                    <a:pt x="1687855" y="589280"/>
                  </a:lnTo>
                  <a:lnTo>
                    <a:pt x="1687944" y="588010"/>
                  </a:lnTo>
                  <a:lnTo>
                    <a:pt x="1688668" y="571500"/>
                  </a:lnTo>
                  <a:lnTo>
                    <a:pt x="1689862" y="557530"/>
                  </a:lnTo>
                  <a:lnTo>
                    <a:pt x="1689963" y="556260"/>
                  </a:lnTo>
                  <a:lnTo>
                    <a:pt x="1694510" y="520700"/>
                  </a:lnTo>
                  <a:lnTo>
                    <a:pt x="1705978" y="450850"/>
                  </a:lnTo>
                  <a:lnTo>
                    <a:pt x="1714576" y="411480"/>
                  </a:lnTo>
                  <a:lnTo>
                    <a:pt x="1715427" y="407670"/>
                  </a:lnTo>
                  <a:lnTo>
                    <a:pt x="1715719" y="406400"/>
                  </a:lnTo>
                  <a:lnTo>
                    <a:pt x="1714677" y="401320"/>
                  </a:lnTo>
                  <a:lnTo>
                    <a:pt x="1709712" y="397510"/>
                  </a:lnTo>
                  <a:lnTo>
                    <a:pt x="1708137" y="396875"/>
                  </a:lnTo>
                  <a:lnTo>
                    <a:pt x="1708137" y="410210"/>
                  </a:lnTo>
                  <a:lnTo>
                    <a:pt x="1707946" y="411480"/>
                  </a:lnTo>
                  <a:lnTo>
                    <a:pt x="1706981" y="411480"/>
                  </a:lnTo>
                  <a:lnTo>
                    <a:pt x="1706664" y="410210"/>
                  </a:lnTo>
                  <a:lnTo>
                    <a:pt x="1706245" y="410210"/>
                  </a:lnTo>
                  <a:lnTo>
                    <a:pt x="1706079" y="408940"/>
                  </a:lnTo>
                  <a:lnTo>
                    <a:pt x="1706257" y="408940"/>
                  </a:lnTo>
                  <a:lnTo>
                    <a:pt x="1707222" y="407670"/>
                  </a:lnTo>
                  <a:lnTo>
                    <a:pt x="1707540" y="408940"/>
                  </a:lnTo>
                  <a:lnTo>
                    <a:pt x="1707972" y="410210"/>
                  </a:lnTo>
                  <a:lnTo>
                    <a:pt x="1708137" y="410210"/>
                  </a:lnTo>
                  <a:lnTo>
                    <a:pt x="1708137" y="396875"/>
                  </a:lnTo>
                  <a:lnTo>
                    <a:pt x="1706575" y="396240"/>
                  </a:lnTo>
                  <a:lnTo>
                    <a:pt x="1709026" y="387350"/>
                  </a:lnTo>
                  <a:lnTo>
                    <a:pt x="1710804" y="382270"/>
                  </a:lnTo>
                  <a:lnTo>
                    <a:pt x="1714157" y="373380"/>
                  </a:lnTo>
                  <a:lnTo>
                    <a:pt x="1720811" y="353060"/>
                  </a:lnTo>
                  <a:lnTo>
                    <a:pt x="1724202" y="342900"/>
                  </a:lnTo>
                  <a:lnTo>
                    <a:pt x="1725942" y="339090"/>
                  </a:lnTo>
                  <a:lnTo>
                    <a:pt x="1728343" y="334010"/>
                  </a:lnTo>
                  <a:lnTo>
                    <a:pt x="1724342" y="326390"/>
                  </a:lnTo>
                  <a:lnTo>
                    <a:pt x="1707794" y="368300"/>
                  </a:lnTo>
                  <a:lnTo>
                    <a:pt x="1705851" y="374548"/>
                  </a:lnTo>
                  <a:lnTo>
                    <a:pt x="1705851" y="425450"/>
                  </a:lnTo>
                  <a:lnTo>
                    <a:pt x="1705279" y="427990"/>
                  </a:lnTo>
                  <a:lnTo>
                    <a:pt x="1693849" y="483870"/>
                  </a:lnTo>
                  <a:lnTo>
                    <a:pt x="1686128" y="539750"/>
                  </a:lnTo>
                  <a:lnTo>
                    <a:pt x="1682521" y="581660"/>
                  </a:lnTo>
                  <a:lnTo>
                    <a:pt x="1682419" y="582930"/>
                  </a:lnTo>
                  <a:lnTo>
                    <a:pt x="1682305" y="584200"/>
                  </a:lnTo>
                  <a:lnTo>
                    <a:pt x="1682203" y="585470"/>
                  </a:lnTo>
                  <a:lnTo>
                    <a:pt x="1682089" y="586740"/>
                  </a:lnTo>
                  <a:lnTo>
                    <a:pt x="1681975" y="588010"/>
                  </a:lnTo>
                  <a:lnTo>
                    <a:pt x="1681873" y="589280"/>
                  </a:lnTo>
                  <a:lnTo>
                    <a:pt x="1681759" y="590550"/>
                  </a:lnTo>
                  <a:lnTo>
                    <a:pt x="1681657" y="591820"/>
                  </a:lnTo>
                  <a:lnTo>
                    <a:pt x="1681543" y="593090"/>
                  </a:lnTo>
                  <a:lnTo>
                    <a:pt x="1681429" y="594360"/>
                  </a:lnTo>
                  <a:lnTo>
                    <a:pt x="1681327" y="595630"/>
                  </a:lnTo>
                  <a:lnTo>
                    <a:pt x="1679867" y="626110"/>
                  </a:lnTo>
                  <a:lnTo>
                    <a:pt x="1679752" y="628650"/>
                  </a:lnTo>
                  <a:lnTo>
                    <a:pt x="1679625" y="631190"/>
                  </a:lnTo>
                  <a:lnTo>
                    <a:pt x="1679511" y="633730"/>
                  </a:lnTo>
                  <a:lnTo>
                    <a:pt x="1679384" y="636270"/>
                  </a:lnTo>
                  <a:lnTo>
                    <a:pt x="1679270" y="638810"/>
                  </a:lnTo>
                  <a:lnTo>
                    <a:pt x="1679206" y="640080"/>
                  </a:lnTo>
                  <a:lnTo>
                    <a:pt x="1679079" y="642620"/>
                  </a:lnTo>
                  <a:lnTo>
                    <a:pt x="1678965" y="645160"/>
                  </a:lnTo>
                  <a:lnTo>
                    <a:pt x="1678838" y="647700"/>
                  </a:lnTo>
                  <a:lnTo>
                    <a:pt x="1678724" y="650240"/>
                  </a:lnTo>
                  <a:lnTo>
                    <a:pt x="1678609" y="654050"/>
                  </a:lnTo>
                  <a:lnTo>
                    <a:pt x="1676793" y="655320"/>
                  </a:lnTo>
                  <a:lnTo>
                    <a:pt x="1673364" y="660400"/>
                  </a:lnTo>
                  <a:lnTo>
                    <a:pt x="1673479" y="656590"/>
                  </a:lnTo>
                  <a:lnTo>
                    <a:pt x="1673567" y="654050"/>
                  </a:lnTo>
                  <a:lnTo>
                    <a:pt x="1673682" y="650240"/>
                  </a:lnTo>
                  <a:lnTo>
                    <a:pt x="1673758" y="647700"/>
                  </a:lnTo>
                  <a:lnTo>
                    <a:pt x="1673885" y="643890"/>
                  </a:lnTo>
                  <a:lnTo>
                    <a:pt x="1673999" y="640080"/>
                  </a:lnTo>
                  <a:lnTo>
                    <a:pt x="1674114" y="636270"/>
                  </a:lnTo>
                  <a:lnTo>
                    <a:pt x="1674241" y="632460"/>
                  </a:lnTo>
                  <a:lnTo>
                    <a:pt x="1674355" y="628650"/>
                  </a:lnTo>
                  <a:lnTo>
                    <a:pt x="1674431" y="626110"/>
                  </a:lnTo>
                  <a:lnTo>
                    <a:pt x="1674558" y="622300"/>
                  </a:lnTo>
                  <a:lnTo>
                    <a:pt x="1674672" y="618490"/>
                  </a:lnTo>
                  <a:lnTo>
                    <a:pt x="1674787" y="614680"/>
                  </a:lnTo>
                  <a:lnTo>
                    <a:pt x="1674914" y="610870"/>
                  </a:lnTo>
                  <a:lnTo>
                    <a:pt x="1678012" y="566420"/>
                  </a:lnTo>
                  <a:lnTo>
                    <a:pt x="1678101" y="565150"/>
                  </a:lnTo>
                  <a:lnTo>
                    <a:pt x="1678190" y="563880"/>
                  </a:lnTo>
                  <a:lnTo>
                    <a:pt x="1678279" y="562610"/>
                  </a:lnTo>
                  <a:lnTo>
                    <a:pt x="1678368" y="561340"/>
                  </a:lnTo>
                  <a:lnTo>
                    <a:pt x="1684210" y="514350"/>
                  </a:lnTo>
                  <a:lnTo>
                    <a:pt x="1692897" y="467360"/>
                  </a:lnTo>
                  <a:lnTo>
                    <a:pt x="1704924" y="420370"/>
                  </a:lnTo>
                  <a:lnTo>
                    <a:pt x="1705000" y="421640"/>
                  </a:lnTo>
                  <a:lnTo>
                    <a:pt x="1705076" y="422910"/>
                  </a:lnTo>
                  <a:lnTo>
                    <a:pt x="1705851" y="425450"/>
                  </a:lnTo>
                  <a:lnTo>
                    <a:pt x="1705851" y="374548"/>
                  </a:lnTo>
                  <a:lnTo>
                    <a:pt x="1684756" y="454660"/>
                  </a:lnTo>
                  <a:lnTo>
                    <a:pt x="1677416" y="497840"/>
                  </a:lnTo>
                  <a:lnTo>
                    <a:pt x="1671828" y="542290"/>
                  </a:lnTo>
                  <a:lnTo>
                    <a:pt x="1668221" y="581660"/>
                  </a:lnTo>
                  <a:lnTo>
                    <a:pt x="1668106" y="582930"/>
                  </a:lnTo>
                  <a:lnTo>
                    <a:pt x="1667992" y="584200"/>
                  </a:lnTo>
                  <a:lnTo>
                    <a:pt x="1667865" y="585470"/>
                  </a:lnTo>
                  <a:lnTo>
                    <a:pt x="1667751" y="586740"/>
                  </a:lnTo>
                  <a:lnTo>
                    <a:pt x="1666214" y="626110"/>
                  </a:lnTo>
                  <a:lnTo>
                    <a:pt x="1666278" y="640080"/>
                  </a:lnTo>
                  <a:lnTo>
                    <a:pt x="1666392" y="643890"/>
                  </a:lnTo>
                  <a:lnTo>
                    <a:pt x="1666519" y="647700"/>
                  </a:lnTo>
                  <a:lnTo>
                    <a:pt x="1666633" y="651510"/>
                  </a:lnTo>
                  <a:lnTo>
                    <a:pt x="1666748" y="655320"/>
                  </a:lnTo>
                  <a:lnTo>
                    <a:pt x="1666862" y="659130"/>
                  </a:lnTo>
                  <a:lnTo>
                    <a:pt x="1666976" y="662940"/>
                  </a:lnTo>
                  <a:lnTo>
                    <a:pt x="1667103" y="666750"/>
                  </a:lnTo>
                  <a:lnTo>
                    <a:pt x="1667179" y="669290"/>
                  </a:lnTo>
                  <a:lnTo>
                    <a:pt x="1667294" y="673100"/>
                  </a:lnTo>
                  <a:lnTo>
                    <a:pt x="1667370" y="675640"/>
                  </a:lnTo>
                  <a:lnTo>
                    <a:pt x="1665541" y="674370"/>
                  </a:lnTo>
                  <a:lnTo>
                    <a:pt x="1664474" y="674370"/>
                  </a:lnTo>
                  <a:lnTo>
                    <a:pt x="1662442" y="656590"/>
                  </a:lnTo>
                  <a:lnTo>
                    <a:pt x="1660258" y="638810"/>
                  </a:lnTo>
                  <a:lnTo>
                    <a:pt x="1659458" y="622300"/>
                  </a:lnTo>
                  <a:lnTo>
                    <a:pt x="1659470" y="618490"/>
                  </a:lnTo>
                  <a:lnTo>
                    <a:pt x="1660474" y="608330"/>
                  </a:lnTo>
                  <a:lnTo>
                    <a:pt x="1660601" y="607060"/>
                  </a:lnTo>
                  <a:lnTo>
                    <a:pt x="1660728" y="605790"/>
                  </a:lnTo>
                  <a:lnTo>
                    <a:pt x="1660855" y="604520"/>
                  </a:lnTo>
                  <a:lnTo>
                    <a:pt x="1660982" y="603250"/>
                  </a:lnTo>
                  <a:lnTo>
                    <a:pt x="1661109" y="601980"/>
                  </a:lnTo>
                  <a:lnTo>
                    <a:pt x="1661871" y="598170"/>
                  </a:lnTo>
                  <a:lnTo>
                    <a:pt x="1663039" y="593090"/>
                  </a:lnTo>
                  <a:lnTo>
                    <a:pt x="1662315" y="590550"/>
                  </a:lnTo>
                  <a:lnTo>
                    <a:pt x="1661007" y="575310"/>
                  </a:lnTo>
                  <a:lnTo>
                    <a:pt x="1661756" y="566420"/>
                  </a:lnTo>
                  <a:lnTo>
                    <a:pt x="1661858" y="565150"/>
                  </a:lnTo>
                  <a:lnTo>
                    <a:pt x="1661972" y="563880"/>
                  </a:lnTo>
                  <a:lnTo>
                    <a:pt x="1662074" y="562610"/>
                  </a:lnTo>
                  <a:lnTo>
                    <a:pt x="1662176" y="561340"/>
                  </a:lnTo>
                  <a:lnTo>
                    <a:pt x="1664563" y="546100"/>
                  </a:lnTo>
                  <a:lnTo>
                    <a:pt x="1666887" y="532130"/>
                  </a:lnTo>
                  <a:lnTo>
                    <a:pt x="1667929" y="525780"/>
                  </a:lnTo>
                  <a:lnTo>
                    <a:pt x="1668767" y="518160"/>
                  </a:lnTo>
                  <a:lnTo>
                    <a:pt x="1668805" y="511810"/>
                  </a:lnTo>
                  <a:lnTo>
                    <a:pt x="1667370" y="505460"/>
                  </a:lnTo>
                  <a:lnTo>
                    <a:pt x="1665135" y="497840"/>
                  </a:lnTo>
                  <a:lnTo>
                    <a:pt x="1668729" y="491490"/>
                  </a:lnTo>
                  <a:lnTo>
                    <a:pt x="1680591" y="449580"/>
                  </a:lnTo>
                  <a:lnTo>
                    <a:pt x="1683981" y="424180"/>
                  </a:lnTo>
                  <a:lnTo>
                    <a:pt x="1684108" y="422910"/>
                  </a:lnTo>
                  <a:lnTo>
                    <a:pt x="1684235" y="421640"/>
                  </a:lnTo>
                  <a:lnTo>
                    <a:pt x="1684350" y="420370"/>
                  </a:lnTo>
                  <a:lnTo>
                    <a:pt x="1684477" y="419100"/>
                  </a:lnTo>
                  <a:lnTo>
                    <a:pt x="1684591" y="417830"/>
                  </a:lnTo>
                  <a:lnTo>
                    <a:pt x="1684718" y="416560"/>
                  </a:lnTo>
                  <a:lnTo>
                    <a:pt x="1684845" y="415290"/>
                  </a:lnTo>
                  <a:lnTo>
                    <a:pt x="1684959" y="414020"/>
                  </a:lnTo>
                  <a:lnTo>
                    <a:pt x="1685086" y="412750"/>
                  </a:lnTo>
                  <a:lnTo>
                    <a:pt x="1685201" y="411480"/>
                  </a:lnTo>
                  <a:lnTo>
                    <a:pt x="1685328" y="410210"/>
                  </a:lnTo>
                  <a:lnTo>
                    <a:pt x="1685709" y="407670"/>
                  </a:lnTo>
                  <a:lnTo>
                    <a:pt x="1687614" y="406400"/>
                  </a:lnTo>
                  <a:lnTo>
                    <a:pt x="1691614" y="401320"/>
                  </a:lnTo>
                  <a:lnTo>
                    <a:pt x="1693519" y="394970"/>
                  </a:lnTo>
                  <a:lnTo>
                    <a:pt x="1693303" y="391160"/>
                  </a:lnTo>
                  <a:lnTo>
                    <a:pt x="1693227" y="389890"/>
                  </a:lnTo>
                  <a:lnTo>
                    <a:pt x="1690649" y="383540"/>
                  </a:lnTo>
                  <a:lnTo>
                    <a:pt x="1687906" y="378460"/>
                  </a:lnTo>
                  <a:lnTo>
                    <a:pt x="1689011" y="374650"/>
                  </a:lnTo>
                  <a:lnTo>
                    <a:pt x="1708404" y="332740"/>
                  </a:lnTo>
                  <a:lnTo>
                    <a:pt x="1708492" y="331470"/>
                  </a:lnTo>
                  <a:lnTo>
                    <a:pt x="1708594" y="330200"/>
                  </a:lnTo>
                  <a:lnTo>
                    <a:pt x="1708683" y="328930"/>
                  </a:lnTo>
                  <a:lnTo>
                    <a:pt x="1710334" y="327660"/>
                  </a:lnTo>
                  <a:lnTo>
                    <a:pt x="1711731" y="323850"/>
                  </a:lnTo>
                  <a:lnTo>
                    <a:pt x="1719846" y="308610"/>
                  </a:lnTo>
                  <a:lnTo>
                    <a:pt x="1727822" y="293370"/>
                  </a:lnTo>
                  <a:lnTo>
                    <a:pt x="1735378" y="276860"/>
                  </a:lnTo>
                  <a:lnTo>
                    <a:pt x="1742211" y="260350"/>
                  </a:lnTo>
                  <a:lnTo>
                    <a:pt x="1746554" y="251460"/>
                  </a:lnTo>
                  <a:lnTo>
                    <a:pt x="1752053" y="243840"/>
                  </a:lnTo>
                  <a:lnTo>
                    <a:pt x="1755787" y="238760"/>
                  </a:lnTo>
                  <a:lnTo>
                    <a:pt x="1757667" y="236220"/>
                  </a:lnTo>
                  <a:lnTo>
                    <a:pt x="1762315" y="228600"/>
                  </a:lnTo>
                  <a:lnTo>
                    <a:pt x="1764842" y="222250"/>
                  </a:lnTo>
                  <a:lnTo>
                    <a:pt x="1775142" y="227330"/>
                  </a:lnTo>
                  <a:lnTo>
                    <a:pt x="1775320" y="233680"/>
                  </a:lnTo>
                  <a:lnTo>
                    <a:pt x="1775434" y="237490"/>
                  </a:lnTo>
                  <a:lnTo>
                    <a:pt x="1776234" y="246380"/>
                  </a:lnTo>
                  <a:lnTo>
                    <a:pt x="1777631" y="256540"/>
                  </a:lnTo>
                  <a:lnTo>
                    <a:pt x="1779079" y="266700"/>
                  </a:lnTo>
                  <a:lnTo>
                    <a:pt x="1780006" y="275590"/>
                  </a:lnTo>
                  <a:lnTo>
                    <a:pt x="1780006" y="166141"/>
                  </a:lnTo>
                  <a:lnTo>
                    <a:pt x="1769237" y="163830"/>
                  </a:lnTo>
                  <a:lnTo>
                    <a:pt x="1747596" y="165100"/>
                  </a:lnTo>
                  <a:lnTo>
                    <a:pt x="1727555" y="175260"/>
                  </a:lnTo>
                  <a:lnTo>
                    <a:pt x="1708645" y="191770"/>
                  </a:lnTo>
                  <a:lnTo>
                    <a:pt x="1705521" y="195719"/>
                  </a:lnTo>
                  <a:lnTo>
                    <a:pt x="1705521" y="238760"/>
                  </a:lnTo>
                  <a:lnTo>
                    <a:pt x="1683423" y="283210"/>
                  </a:lnTo>
                  <a:lnTo>
                    <a:pt x="1664576" y="327660"/>
                  </a:lnTo>
                  <a:lnTo>
                    <a:pt x="1648828" y="373380"/>
                  </a:lnTo>
                  <a:lnTo>
                    <a:pt x="1636001" y="420370"/>
                  </a:lnTo>
                  <a:lnTo>
                    <a:pt x="1625968" y="467360"/>
                  </a:lnTo>
                  <a:lnTo>
                    <a:pt x="1618538" y="514350"/>
                  </a:lnTo>
                  <a:lnTo>
                    <a:pt x="1613573" y="562610"/>
                  </a:lnTo>
                  <a:lnTo>
                    <a:pt x="1610906" y="610870"/>
                  </a:lnTo>
                  <a:lnTo>
                    <a:pt x="1610995" y="681990"/>
                  </a:lnTo>
                  <a:lnTo>
                    <a:pt x="1611109" y="685800"/>
                  </a:lnTo>
                  <a:lnTo>
                    <a:pt x="1611223" y="689610"/>
                  </a:lnTo>
                  <a:lnTo>
                    <a:pt x="1611287" y="692150"/>
                  </a:lnTo>
                  <a:lnTo>
                    <a:pt x="1611401" y="695960"/>
                  </a:lnTo>
                  <a:lnTo>
                    <a:pt x="1611515" y="699770"/>
                  </a:lnTo>
                  <a:lnTo>
                    <a:pt x="1611591" y="702310"/>
                  </a:lnTo>
                  <a:lnTo>
                    <a:pt x="1611693" y="706120"/>
                  </a:lnTo>
                  <a:lnTo>
                    <a:pt x="1611807" y="709930"/>
                  </a:lnTo>
                  <a:lnTo>
                    <a:pt x="1606677" y="706120"/>
                  </a:lnTo>
                  <a:lnTo>
                    <a:pt x="1606702" y="701040"/>
                  </a:lnTo>
                  <a:lnTo>
                    <a:pt x="1605762" y="695960"/>
                  </a:lnTo>
                  <a:lnTo>
                    <a:pt x="1601482" y="670560"/>
                  </a:lnTo>
                  <a:lnTo>
                    <a:pt x="1598764" y="643890"/>
                  </a:lnTo>
                  <a:lnTo>
                    <a:pt x="1598650" y="640080"/>
                  </a:lnTo>
                  <a:lnTo>
                    <a:pt x="1598536" y="636270"/>
                  </a:lnTo>
                  <a:lnTo>
                    <a:pt x="1598422" y="632460"/>
                  </a:lnTo>
                  <a:lnTo>
                    <a:pt x="1598307" y="628650"/>
                  </a:lnTo>
                  <a:lnTo>
                    <a:pt x="1598231" y="626110"/>
                  </a:lnTo>
                  <a:lnTo>
                    <a:pt x="1598117" y="622300"/>
                  </a:lnTo>
                  <a:lnTo>
                    <a:pt x="1598079" y="617220"/>
                  </a:lnTo>
                  <a:lnTo>
                    <a:pt x="1598637" y="608330"/>
                  </a:lnTo>
                  <a:lnTo>
                    <a:pt x="1598726" y="607060"/>
                  </a:lnTo>
                  <a:lnTo>
                    <a:pt x="1598803" y="605790"/>
                  </a:lnTo>
                  <a:lnTo>
                    <a:pt x="1598879" y="604520"/>
                  </a:lnTo>
                  <a:lnTo>
                    <a:pt x="1598968" y="603250"/>
                  </a:lnTo>
                  <a:lnTo>
                    <a:pt x="1599044" y="601980"/>
                  </a:lnTo>
                  <a:lnTo>
                    <a:pt x="1599120" y="600710"/>
                  </a:lnTo>
                  <a:lnTo>
                    <a:pt x="1599209" y="599440"/>
                  </a:lnTo>
                  <a:lnTo>
                    <a:pt x="1599285" y="598170"/>
                  </a:lnTo>
                  <a:lnTo>
                    <a:pt x="1599361" y="596900"/>
                  </a:lnTo>
                  <a:lnTo>
                    <a:pt x="1599438" y="595630"/>
                  </a:lnTo>
                  <a:lnTo>
                    <a:pt x="1599526" y="594360"/>
                  </a:lnTo>
                  <a:lnTo>
                    <a:pt x="1599603" y="593090"/>
                  </a:lnTo>
                  <a:lnTo>
                    <a:pt x="1602016" y="566420"/>
                  </a:lnTo>
                  <a:lnTo>
                    <a:pt x="1603438" y="548640"/>
                  </a:lnTo>
                  <a:lnTo>
                    <a:pt x="1604048" y="541020"/>
                  </a:lnTo>
                  <a:lnTo>
                    <a:pt x="1606791" y="514350"/>
                  </a:lnTo>
                  <a:lnTo>
                    <a:pt x="1616240" y="466090"/>
                  </a:lnTo>
                  <a:lnTo>
                    <a:pt x="1625968" y="421640"/>
                  </a:lnTo>
                  <a:lnTo>
                    <a:pt x="1634197" y="391160"/>
                  </a:lnTo>
                  <a:lnTo>
                    <a:pt x="1635620" y="383540"/>
                  </a:lnTo>
                  <a:lnTo>
                    <a:pt x="1648294" y="337820"/>
                  </a:lnTo>
                  <a:lnTo>
                    <a:pt x="1663827" y="302260"/>
                  </a:lnTo>
                  <a:lnTo>
                    <a:pt x="1685836" y="260350"/>
                  </a:lnTo>
                  <a:lnTo>
                    <a:pt x="1696212" y="243840"/>
                  </a:lnTo>
                  <a:lnTo>
                    <a:pt x="1697393" y="240030"/>
                  </a:lnTo>
                  <a:lnTo>
                    <a:pt x="1705521" y="238760"/>
                  </a:lnTo>
                  <a:lnTo>
                    <a:pt x="1705521" y="195719"/>
                  </a:lnTo>
                  <a:lnTo>
                    <a:pt x="1663966" y="255270"/>
                  </a:lnTo>
                  <a:lnTo>
                    <a:pt x="1646402" y="289560"/>
                  </a:lnTo>
                  <a:lnTo>
                    <a:pt x="1631162" y="326390"/>
                  </a:lnTo>
                  <a:lnTo>
                    <a:pt x="1615211" y="373380"/>
                  </a:lnTo>
                  <a:lnTo>
                    <a:pt x="1602587" y="421640"/>
                  </a:lnTo>
                  <a:lnTo>
                    <a:pt x="1592973" y="469900"/>
                  </a:lnTo>
                  <a:lnTo>
                    <a:pt x="1586077" y="519430"/>
                  </a:lnTo>
                  <a:lnTo>
                    <a:pt x="1581543" y="568960"/>
                  </a:lnTo>
                  <a:lnTo>
                    <a:pt x="1581264" y="575310"/>
                  </a:lnTo>
                  <a:lnTo>
                    <a:pt x="1581150" y="577850"/>
                  </a:lnTo>
                  <a:lnTo>
                    <a:pt x="1581086" y="579120"/>
                  </a:lnTo>
                  <a:lnTo>
                    <a:pt x="1580972" y="581660"/>
                  </a:lnTo>
                  <a:lnTo>
                    <a:pt x="1580921" y="582930"/>
                  </a:lnTo>
                  <a:lnTo>
                    <a:pt x="1580807" y="585470"/>
                  </a:lnTo>
                  <a:lnTo>
                    <a:pt x="1580692" y="588010"/>
                  </a:lnTo>
                  <a:lnTo>
                    <a:pt x="1580578" y="590550"/>
                  </a:lnTo>
                  <a:lnTo>
                    <a:pt x="1580464" y="593090"/>
                  </a:lnTo>
                  <a:lnTo>
                    <a:pt x="1580426" y="660400"/>
                  </a:lnTo>
                  <a:lnTo>
                    <a:pt x="1585506" y="706120"/>
                  </a:lnTo>
                  <a:lnTo>
                    <a:pt x="1595882" y="750570"/>
                  </a:lnTo>
                  <a:lnTo>
                    <a:pt x="1598282" y="758190"/>
                  </a:lnTo>
                  <a:lnTo>
                    <a:pt x="1596377" y="763270"/>
                  </a:lnTo>
                  <a:lnTo>
                    <a:pt x="1584807" y="772160"/>
                  </a:lnTo>
                  <a:lnTo>
                    <a:pt x="1572196" y="782320"/>
                  </a:lnTo>
                  <a:lnTo>
                    <a:pt x="1565744" y="786130"/>
                  </a:lnTo>
                  <a:lnTo>
                    <a:pt x="1551127" y="793750"/>
                  </a:lnTo>
                  <a:lnTo>
                    <a:pt x="1540789" y="795020"/>
                  </a:lnTo>
                  <a:lnTo>
                    <a:pt x="1532293" y="787400"/>
                  </a:lnTo>
                  <a:lnTo>
                    <a:pt x="1511947" y="744220"/>
                  </a:lnTo>
                  <a:lnTo>
                    <a:pt x="1499946" y="687070"/>
                  </a:lnTo>
                  <a:lnTo>
                    <a:pt x="1499514" y="680720"/>
                  </a:lnTo>
                  <a:lnTo>
                    <a:pt x="1497863" y="656590"/>
                  </a:lnTo>
                  <a:lnTo>
                    <a:pt x="1497952" y="643890"/>
                  </a:lnTo>
                  <a:lnTo>
                    <a:pt x="1498485" y="636270"/>
                  </a:lnTo>
                  <a:lnTo>
                    <a:pt x="1498574" y="635000"/>
                  </a:lnTo>
                  <a:lnTo>
                    <a:pt x="1498663" y="633730"/>
                  </a:lnTo>
                  <a:lnTo>
                    <a:pt x="1498752" y="632460"/>
                  </a:lnTo>
                  <a:lnTo>
                    <a:pt x="1498841" y="631190"/>
                  </a:lnTo>
                  <a:lnTo>
                    <a:pt x="1499692" y="622300"/>
                  </a:lnTo>
                  <a:lnTo>
                    <a:pt x="1500365" y="614680"/>
                  </a:lnTo>
                  <a:lnTo>
                    <a:pt x="1500898" y="608330"/>
                  </a:lnTo>
                  <a:lnTo>
                    <a:pt x="1501013" y="607060"/>
                  </a:lnTo>
                  <a:lnTo>
                    <a:pt x="1501114" y="605790"/>
                  </a:lnTo>
                  <a:lnTo>
                    <a:pt x="1501216" y="604520"/>
                  </a:lnTo>
                  <a:lnTo>
                    <a:pt x="1501305" y="603250"/>
                  </a:lnTo>
                  <a:lnTo>
                    <a:pt x="1501406" y="601980"/>
                  </a:lnTo>
                  <a:lnTo>
                    <a:pt x="1501495" y="600710"/>
                  </a:lnTo>
                  <a:lnTo>
                    <a:pt x="1501597" y="599440"/>
                  </a:lnTo>
                  <a:lnTo>
                    <a:pt x="1501698" y="598170"/>
                  </a:lnTo>
                  <a:lnTo>
                    <a:pt x="1501787" y="596900"/>
                  </a:lnTo>
                  <a:lnTo>
                    <a:pt x="1501889" y="595630"/>
                  </a:lnTo>
                  <a:lnTo>
                    <a:pt x="1501978" y="594360"/>
                  </a:lnTo>
                  <a:lnTo>
                    <a:pt x="1502079" y="593090"/>
                  </a:lnTo>
                  <a:lnTo>
                    <a:pt x="1502181" y="591820"/>
                  </a:lnTo>
                  <a:lnTo>
                    <a:pt x="1502270" y="590550"/>
                  </a:lnTo>
                  <a:lnTo>
                    <a:pt x="1502371" y="589280"/>
                  </a:lnTo>
                  <a:lnTo>
                    <a:pt x="1502460" y="588010"/>
                  </a:lnTo>
                  <a:lnTo>
                    <a:pt x="1502562" y="586740"/>
                  </a:lnTo>
                  <a:lnTo>
                    <a:pt x="1502664" y="585470"/>
                  </a:lnTo>
                  <a:lnTo>
                    <a:pt x="1502752" y="584200"/>
                  </a:lnTo>
                  <a:lnTo>
                    <a:pt x="1502854" y="582930"/>
                  </a:lnTo>
                  <a:lnTo>
                    <a:pt x="1505077" y="561340"/>
                  </a:lnTo>
                  <a:lnTo>
                    <a:pt x="1507680" y="538480"/>
                  </a:lnTo>
                  <a:lnTo>
                    <a:pt x="1510538" y="516890"/>
                  </a:lnTo>
                  <a:lnTo>
                    <a:pt x="1513535" y="494030"/>
                  </a:lnTo>
                  <a:lnTo>
                    <a:pt x="1519351" y="448310"/>
                  </a:lnTo>
                  <a:lnTo>
                    <a:pt x="1522806" y="419100"/>
                  </a:lnTo>
                  <a:lnTo>
                    <a:pt x="1522882" y="417830"/>
                  </a:lnTo>
                  <a:lnTo>
                    <a:pt x="1522958" y="416560"/>
                  </a:lnTo>
                  <a:lnTo>
                    <a:pt x="1523022" y="415290"/>
                  </a:lnTo>
                  <a:lnTo>
                    <a:pt x="1520799" y="412750"/>
                  </a:lnTo>
                  <a:lnTo>
                    <a:pt x="1514678" y="402590"/>
                  </a:lnTo>
                  <a:lnTo>
                    <a:pt x="1510830" y="391160"/>
                  </a:lnTo>
                  <a:lnTo>
                    <a:pt x="1508048" y="379730"/>
                  </a:lnTo>
                  <a:lnTo>
                    <a:pt x="1505115" y="368300"/>
                  </a:lnTo>
                  <a:lnTo>
                    <a:pt x="1492338" y="345782"/>
                  </a:lnTo>
                  <a:lnTo>
                    <a:pt x="1492338" y="494030"/>
                  </a:lnTo>
                  <a:lnTo>
                    <a:pt x="1483601" y="581660"/>
                  </a:lnTo>
                  <a:lnTo>
                    <a:pt x="1483474" y="582930"/>
                  </a:lnTo>
                  <a:lnTo>
                    <a:pt x="1483347" y="584200"/>
                  </a:lnTo>
                  <a:lnTo>
                    <a:pt x="1483220" y="585470"/>
                  </a:lnTo>
                  <a:lnTo>
                    <a:pt x="1483093" y="586740"/>
                  </a:lnTo>
                  <a:lnTo>
                    <a:pt x="1480197" y="628650"/>
                  </a:lnTo>
                  <a:lnTo>
                    <a:pt x="1480108" y="629920"/>
                  </a:lnTo>
                  <a:lnTo>
                    <a:pt x="1480019" y="631190"/>
                  </a:lnTo>
                  <a:lnTo>
                    <a:pt x="1479931" y="632460"/>
                  </a:lnTo>
                  <a:lnTo>
                    <a:pt x="1479842" y="633730"/>
                  </a:lnTo>
                  <a:lnTo>
                    <a:pt x="1479753" y="638810"/>
                  </a:lnTo>
                  <a:lnTo>
                    <a:pt x="1479651" y="643890"/>
                  </a:lnTo>
                  <a:lnTo>
                    <a:pt x="1479537" y="650240"/>
                  </a:lnTo>
                  <a:lnTo>
                    <a:pt x="1479423" y="656590"/>
                  </a:lnTo>
                  <a:lnTo>
                    <a:pt x="1479308" y="662940"/>
                  </a:lnTo>
                  <a:lnTo>
                    <a:pt x="1479207" y="668020"/>
                  </a:lnTo>
                  <a:lnTo>
                    <a:pt x="1479092" y="674370"/>
                  </a:lnTo>
                  <a:lnTo>
                    <a:pt x="1478991" y="679424"/>
                  </a:lnTo>
                  <a:lnTo>
                    <a:pt x="1478788" y="675640"/>
                  </a:lnTo>
                  <a:lnTo>
                    <a:pt x="1478305" y="662940"/>
                  </a:lnTo>
                  <a:lnTo>
                    <a:pt x="1478203" y="660400"/>
                  </a:lnTo>
                  <a:lnTo>
                    <a:pt x="1478153" y="659130"/>
                  </a:lnTo>
                  <a:lnTo>
                    <a:pt x="1478064" y="656590"/>
                  </a:lnTo>
                  <a:lnTo>
                    <a:pt x="1477962" y="654050"/>
                  </a:lnTo>
                  <a:lnTo>
                    <a:pt x="1477860" y="651510"/>
                  </a:lnTo>
                  <a:lnTo>
                    <a:pt x="1477822" y="650240"/>
                  </a:lnTo>
                  <a:lnTo>
                    <a:pt x="1477721" y="647700"/>
                  </a:lnTo>
                  <a:lnTo>
                    <a:pt x="1477619" y="645160"/>
                  </a:lnTo>
                  <a:lnTo>
                    <a:pt x="1477530" y="642620"/>
                  </a:lnTo>
                  <a:lnTo>
                    <a:pt x="1477441" y="628650"/>
                  </a:lnTo>
                  <a:lnTo>
                    <a:pt x="1478470" y="608330"/>
                  </a:lnTo>
                  <a:lnTo>
                    <a:pt x="1478534" y="607060"/>
                  </a:lnTo>
                  <a:lnTo>
                    <a:pt x="1479232" y="593090"/>
                  </a:lnTo>
                  <a:lnTo>
                    <a:pt x="1479308" y="591820"/>
                  </a:lnTo>
                  <a:lnTo>
                    <a:pt x="1479372" y="590550"/>
                  </a:lnTo>
                  <a:lnTo>
                    <a:pt x="1479435" y="589280"/>
                  </a:lnTo>
                  <a:lnTo>
                    <a:pt x="1479499" y="588010"/>
                  </a:lnTo>
                  <a:lnTo>
                    <a:pt x="1479562" y="586740"/>
                  </a:lnTo>
                  <a:lnTo>
                    <a:pt x="1484985" y="539750"/>
                  </a:lnTo>
                  <a:lnTo>
                    <a:pt x="1492338" y="494030"/>
                  </a:lnTo>
                  <a:lnTo>
                    <a:pt x="1492338" y="345782"/>
                  </a:lnTo>
                  <a:lnTo>
                    <a:pt x="1489265" y="340360"/>
                  </a:lnTo>
                  <a:lnTo>
                    <a:pt x="1479892" y="323850"/>
                  </a:lnTo>
                  <a:lnTo>
                    <a:pt x="1442732" y="295910"/>
                  </a:lnTo>
                  <a:lnTo>
                    <a:pt x="1439545" y="295135"/>
                  </a:lnTo>
                  <a:lnTo>
                    <a:pt x="1439545" y="384810"/>
                  </a:lnTo>
                  <a:lnTo>
                    <a:pt x="1437868" y="391160"/>
                  </a:lnTo>
                  <a:lnTo>
                    <a:pt x="1432344" y="397510"/>
                  </a:lnTo>
                  <a:lnTo>
                    <a:pt x="1426083" y="403860"/>
                  </a:lnTo>
                  <a:lnTo>
                    <a:pt x="1424393" y="412750"/>
                  </a:lnTo>
                  <a:lnTo>
                    <a:pt x="1422006" y="420370"/>
                  </a:lnTo>
                  <a:lnTo>
                    <a:pt x="1411376" y="455930"/>
                  </a:lnTo>
                  <a:lnTo>
                    <a:pt x="1399603" y="490220"/>
                  </a:lnTo>
                  <a:lnTo>
                    <a:pt x="1372031" y="557530"/>
                  </a:lnTo>
                  <a:lnTo>
                    <a:pt x="1349565" y="599440"/>
                  </a:lnTo>
                  <a:lnTo>
                    <a:pt x="1322755" y="640080"/>
                  </a:lnTo>
                  <a:lnTo>
                    <a:pt x="1318158" y="645160"/>
                  </a:lnTo>
                  <a:lnTo>
                    <a:pt x="1313078" y="651510"/>
                  </a:lnTo>
                  <a:lnTo>
                    <a:pt x="1306893" y="656590"/>
                  </a:lnTo>
                  <a:lnTo>
                    <a:pt x="1298994" y="660400"/>
                  </a:lnTo>
                  <a:lnTo>
                    <a:pt x="1295044" y="642620"/>
                  </a:lnTo>
                  <a:lnTo>
                    <a:pt x="1292733" y="626110"/>
                  </a:lnTo>
                  <a:lnTo>
                    <a:pt x="1292821" y="593090"/>
                  </a:lnTo>
                  <a:lnTo>
                    <a:pt x="1292885" y="591820"/>
                  </a:lnTo>
                  <a:lnTo>
                    <a:pt x="1292948" y="590550"/>
                  </a:lnTo>
                  <a:lnTo>
                    <a:pt x="1301267" y="538480"/>
                  </a:lnTo>
                  <a:lnTo>
                    <a:pt x="1316050" y="487680"/>
                  </a:lnTo>
                  <a:lnTo>
                    <a:pt x="1343634" y="424180"/>
                  </a:lnTo>
                  <a:lnTo>
                    <a:pt x="1382839" y="368300"/>
                  </a:lnTo>
                  <a:lnTo>
                    <a:pt x="1414856" y="340360"/>
                  </a:lnTo>
                  <a:lnTo>
                    <a:pt x="1417383" y="340360"/>
                  </a:lnTo>
                  <a:lnTo>
                    <a:pt x="1427632" y="356870"/>
                  </a:lnTo>
                  <a:lnTo>
                    <a:pt x="1430820" y="364490"/>
                  </a:lnTo>
                  <a:lnTo>
                    <a:pt x="1434706" y="370840"/>
                  </a:lnTo>
                  <a:lnTo>
                    <a:pt x="1438224" y="378460"/>
                  </a:lnTo>
                  <a:lnTo>
                    <a:pt x="1439545" y="384810"/>
                  </a:lnTo>
                  <a:lnTo>
                    <a:pt x="1439545" y="295135"/>
                  </a:lnTo>
                  <a:lnTo>
                    <a:pt x="1401483" y="285750"/>
                  </a:lnTo>
                  <a:lnTo>
                    <a:pt x="1363954" y="290830"/>
                  </a:lnTo>
                  <a:lnTo>
                    <a:pt x="1337119" y="304800"/>
                  </a:lnTo>
                  <a:lnTo>
                    <a:pt x="1292618" y="345440"/>
                  </a:lnTo>
                  <a:lnTo>
                    <a:pt x="1248295" y="411480"/>
                  </a:lnTo>
                  <a:lnTo>
                    <a:pt x="1227747" y="455930"/>
                  </a:lnTo>
                  <a:lnTo>
                    <a:pt x="1211973" y="502920"/>
                  </a:lnTo>
                  <a:lnTo>
                    <a:pt x="1200797" y="552450"/>
                  </a:lnTo>
                  <a:lnTo>
                    <a:pt x="1196111" y="590550"/>
                  </a:lnTo>
                  <a:lnTo>
                    <a:pt x="1195997" y="598170"/>
                  </a:lnTo>
                  <a:lnTo>
                    <a:pt x="1195870" y="605790"/>
                  </a:lnTo>
                  <a:lnTo>
                    <a:pt x="1195755" y="613410"/>
                  </a:lnTo>
                  <a:lnTo>
                    <a:pt x="1195641" y="621030"/>
                  </a:lnTo>
                  <a:lnTo>
                    <a:pt x="1200797" y="654050"/>
                  </a:lnTo>
                  <a:lnTo>
                    <a:pt x="1213231" y="685800"/>
                  </a:lnTo>
                  <a:lnTo>
                    <a:pt x="1217853" y="694690"/>
                  </a:lnTo>
                  <a:lnTo>
                    <a:pt x="1213942" y="699770"/>
                  </a:lnTo>
                  <a:lnTo>
                    <a:pt x="1183449" y="734060"/>
                  </a:lnTo>
                  <a:lnTo>
                    <a:pt x="1161415" y="765810"/>
                  </a:lnTo>
                  <a:lnTo>
                    <a:pt x="1149083" y="786130"/>
                  </a:lnTo>
                  <a:lnTo>
                    <a:pt x="1142873" y="796290"/>
                  </a:lnTo>
                  <a:lnTo>
                    <a:pt x="1136446" y="805180"/>
                  </a:lnTo>
                  <a:lnTo>
                    <a:pt x="1132611" y="810260"/>
                  </a:lnTo>
                  <a:lnTo>
                    <a:pt x="1128763" y="819150"/>
                  </a:lnTo>
                  <a:lnTo>
                    <a:pt x="1113231" y="815340"/>
                  </a:lnTo>
                  <a:lnTo>
                    <a:pt x="1113294" y="814070"/>
                  </a:lnTo>
                  <a:lnTo>
                    <a:pt x="1113409" y="811530"/>
                  </a:lnTo>
                  <a:lnTo>
                    <a:pt x="1113523" y="808990"/>
                  </a:lnTo>
                  <a:lnTo>
                    <a:pt x="1113637" y="806450"/>
                  </a:lnTo>
                  <a:lnTo>
                    <a:pt x="1113701" y="805180"/>
                  </a:lnTo>
                  <a:lnTo>
                    <a:pt x="1112100" y="797560"/>
                  </a:lnTo>
                  <a:lnTo>
                    <a:pt x="1109548" y="779780"/>
                  </a:lnTo>
                  <a:lnTo>
                    <a:pt x="1109497" y="754380"/>
                  </a:lnTo>
                  <a:lnTo>
                    <a:pt x="1109675" y="750570"/>
                  </a:lnTo>
                  <a:lnTo>
                    <a:pt x="1109802" y="748030"/>
                  </a:lnTo>
                  <a:lnTo>
                    <a:pt x="1109916" y="745490"/>
                  </a:lnTo>
                  <a:lnTo>
                    <a:pt x="1114018" y="695960"/>
                  </a:lnTo>
                  <a:lnTo>
                    <a:pt x="1121117" y="640080"/>
                  </a:lnTo>
                  <a:lnTo>
                    <a:pt x="1128039" y="590550"/>
                  </a:lnTo>
                  <a:lnTo>
                    <a:pt x="1134592" y="547370"/>
                  </a:lnTo>
                  <a:lnTo>
                    <a:pt x="1137653" y="525780"/>
                  </a:lnTo>
                  <a:lnTo>
                    <a:pt x="1139990" y="505460"/>
                  </a:lnTo>
                  <a:lnTo>
                    <a:pt x="1142657" y="476250"/>
                  </a:lnTo>
                  <a:lnTo>
                    <a:pt x="1143101" y="471170"/>
                  </a:lnTo>
                  <a:lnTo>
                    <a:pt x="1143215" y="469900"/>
                  </a:lnTo>
                  <a:lnTo>
                    <a:pt x="1143317" y="468630"/>
                  </a:lnTo>
                  <a:lnTo>
                    <a:pt x="1143431" y="467360"/>
                  </a:lnTo>
                  <a:lnTo>
                    <a:pt x="1143546" y="466090"/>
                  </a:lnTo>
                  <a:lnTo>
                    <a:pt x="1143660" y="464820"/>
                  </a:lnTo>
                  <a:lnTo>
                    <a:pt x="1145730" y="444500"/>
                  </a:lnTo>
                  <a:lnTo>
                    <a:pt x="1147102" y="425450"/>
                  </a:lnTo>
                  <a:lnTo>
                    <a:pt x="1145882" y="389890"/>
                  </a:lnTo>
                  <a:lnTo>
                    <a:pt x="1145794" y="388620"/>
                  </a:lnTo>
                  <a:lnTo>
                    <a:pt x="1145692" y="387350"/>
                  </a:lnTo>
                  <a:lnTo>
                    <a:pt x="1145603" y="386080"/>
                  </a:lnTo>
                  <a:lnTo>
                    <a:pt x="1145501" y="384810"/>
                  </a:lnTo>
                  <a:lnTo>
                    <a:pt x="1137805" y="346710"/>
                  </a:lnTo>
                  <a:lnTo>
                    <a:pt x="1100493" y="311150"/>
                  </a:lnTo>
                  <a:lnTo>
                    <a:pt x="1066165" y="302196"/>
                  </a:lnTo>
                  <a:lnTo>
                    <a:pt x="1066165" y="461010"/>
                  </a:lnTo>
                  <a:lnTo>
                    <a:pt x="1065364" y="483870"/>
                  </a:lnTo>
                  <a:lnTo>
                    <a:pt x="1065314" y="485140"/>
                  </a:lnTo>
                  <a:lnTo>
                    <a:pt x="1065225" y="487680"/>
                  </a:lnTo>
                  <a:lnTo>
                    <a:pt x="1065136" y="490220"/>
                  </a:lnTo>
                  <a:lnTo>
                    <a:pt x="1065047" y="492760"/>
                  </a:lnTo>
                  <a:lnTo>
                    <a:pt x="1060665" y="527050"/>
                  </a:lnTo>
                  <a:lnTo>
                    <a:pt x="1052220" y="561340"/>
                  </a:lnTo>
                  <a:lnTo>
                    <a:pt x="1053058" y="548640"/>
                  </a:lnTo>
                  <a:lnTo>
                    <a:pt x="1053947" y="533400"/>
                  </a:lnTo>
                  <a:lnTo>
                    <a:pt x="1054023" y="532130"/>
                  </a:lnTo>
                  <a:lnTo>
                    <a:pt x="1054100" y="530860"/>
                  </a:lnTo>
                  <a:lnTo>
                    <a:pt x="1054176" y="529590"/>
                  </a:lnTo>
                  <a:lnTo>
                    <a:pt x="1055319" y="514350"/>
                  </a:lnTo>
                  <a:lnTo>
                    <a:pt x="1056792" y="499110"/>
                  </a:lnTo>
                  <a:lnTo>
                    <a:pt x="1056919" y="497840"/>
                  </a:lnTo>
                  <a:lnTo>
                    <a:pt x="1058367" y="485140"/>
                  </a:lnTo>
                  <a:lnTo>
                    <a:pt x="1059141" y="471170"/>
                  </a:lnTo>
                  <a:lnTo>
                    <a:pt x="1059040" y="467360"/>
                  </a:lnTo>
                  <a:lnTo>
                    <a:pt x="1058976" y="464820"/>
                  </a:lnTo>
                  <a:lnTo>
                    <a:pt x="1058875" y="461010"/>
                  </a:lnTo>
                  <a:lnTo>
                    <a:pt x="1058811" y="458470"/>
                  </a:lnTo>
                  <a:lnTo>
                    <a:pt x="1056944" y="444500"/>
                  </a:lnTo>
                  <a:lnTo>
                    <a:pt x="1056055" y="438150"/>
                  </a:lnTo>
                  <a:lnTo>
                    <a:pt x="1056881" y="433070"/>
                  </a:lnTo>
                  <a:lnTo>
                    <a:pt x="1059840" y="427990"/>
                  </a:lnTo>
                  <a:lnTo>
                    <a:pt x="1065390" y="420370"/>
                  </a:lnTo>
                  <a:lnTo>
                    <a:pt x="1065453" y="422910"/>
                  </a:lnTo>
                  <a:lnTo>
                    <a:pt x="1065580" y="427990"/>
                  </a:lnTo>
                  <a:lnTo>
                    <a:pt x="1065669" y="431800"/>
                  </a:lnTo>
                  <a:lnTo>
                    <a:pt x="1065796" y="436880"/>
                  </a:lnTo>
                  <a:lnTo>
                    <a:pt x="1065923" y="441960"/>
                  </a:lnTo>
                  <a:lnTo>
                    <a:pt x="1066025" y="445770"/>
                  </a:lnTo>
                  <a:lnTo>
                    <a:pt x="1066152" y="450850"/>
                  </a:lnTo>
                  <a:lnTo>
                    <a:pt x="1066165" y="461010"/>
                  </a:lnTo>
                  <a:lnTo>
                    <a:pt x="1066165" y="302196"/>
                  </a:lnTo>
                  <a:lnTo>
                    <a:pt x="1050099" y="300990"/>
                  </a:lnTo>
                  <a:lnTo>
                    <a:pt x="1032700" y="300990"/>
                  </a:lnTo>
                  <a:lnTo>
                    <a:pt x="983056" y="330200"/>
                  </a:lnTo>
                  <a:lnTo>
                    <a:pt x="954011" y="367030"/>
                  </a:lnTo>
                  <a:lnTo>
                    <a:pt x="934605" y="398780"/>
                  </a:lnTo>
                  <a:lnTo>
                    <a:pt x="927938" y="410210"/>
                  </a:lnTo>
                  <a:lnTo>
                    <a:pt x="921296" y="422910"/>
                  </a:lnTo>
                  <a:lnTo>
                    <a:pt x="914552" y="435610"/>
                  </a:lnTo>
                  <a:lnTo>
                    <a:pt x="912431" y="429260"/>
                  </a:lnTo>
                  <a:lnTo>
                    <a:pt x="912228" y="425450"/>
                  </a:lnTo>
                  <a:lnTo>
                    <a:pt x="912164" y="424180"/>
                  </a:lnTo>
                  <a:lnTo>
                    <a:pt x="912088" y="422910"/>
                  </a:lnTo>
                  <a:lnTo>
                    <a:pt x="911186" y="415290"/>
                  </a:lnTo>
                  <a:lnTo>
                    <a:pt x="907376" y="407670"/>
                  </a:lnTo>
                  <a:lnTo>
                    <a:pt x="905535" y="427990"/>
                  </a:lnTo>
                  <a:lnTo>
                    <a:pt x="904303" y="444500"/>
                  </a:lnTo>
                  <a:lnTo>
                    <a:pt x="904214" y="445770"/>
                  </a:lnTo>
                  <a:lnTo>
                    <a:pt x="904113" y="447040"/>
                  </a:lnTo>
                  <a:lnTo>
                    <a:pt x="901928" y="466090"/>
                  </a:lnTo>
                  <a:lnTo>
                    <a:pt x="897763" y="486410"/>
                  </a:lnTo>
                  <a:lnTo>
                    <a:pt x="897839" y="483870"/>
                  </a:lnTo>
                  <a:lnTo>
                    <a:pt x="897940" y="480060"/>
                  </a:lnTo>
                  <a:lnTo>
                    <a:pt x="898042" y="476250"/>
                  </a:lnTo>
                  <a:lnTo>
                    <a:pt x="898080" y="474980"/>
                  </a:lnTo>
                  <a:lnTo>
                    <a:pt x="898182" y="471170"/>
                  </a:lnTo>
                  <a:lnTo>
                    <a:pt x="898296" y="467360"/>
                  </a:lnTo>
                  <a:lnTo>
                    <a:pt x="898359" y="464820"/>
                  </a:lnTo>
                  <a:lnTo>
                    <a:pt x="898474" y="461010"/>
                  </a:lnTo>
                  <a:lnTo>
                    <a:pt x="898575" y="457200"/>
                  </a:lnTo>
                  <a:lnTo>
                    <a:pt x="898639" y="454660"/>
                  </a:lnTo>
                  <a:lnTo>
                    <a:pt x="898753" y="450850"/>
                  </a:lnTo>
                  <a:lnTo>
                    <a:pt x="898867" y="448310"/>
                  </a:lnTo>
                  <a:lnTo>
                    <a:pt x="902830" y="391160"/>
                  </a:lnTo>
                  <a:lnTo>
                    <a:pt x="907884" y="335280"/>
                  </a:lnTo>
                  <a:lnTo>
                    <a:pt x="907999" y="334010"/>
                  </a:lnTo>
                  <a:lnTo>
                    <a:pt x="908913" y="323850"/>
                  </a:lnTo>
                  <a:lnTo>
                    <a:pt x="916038" y="262890"/>
                  </a:lnTo>
                  <a:lnTo>
                    <a:pt x="923201" y="222250"/>
                  </a:lnTo>
                  <a:lnTo>
                    <a:pt x="920724" y="255270"/>
                  </a:lnTo>
                  <a:lnTo>
                    <a:pt x="920635" y="256540"/>
                  </a:lnTo>
                  <a:lnTo>
                    <a:pt x="918044" y="283210"/>
                  </a:lnTo>
                  <a:lnTo>
                    <a:pt x="914641" y="320040"/>
                  </a:lnTo>
                  <a:lnTo>
                    <a:pt x="914527" y="321310"/>
                  </a:lnTo>
                  <a:lnTo>
                    <a:pt x="914400" y="322580"/>
                  </a:lnTo>
                  <a:lnTo>
                    <a:pt x="914285" y="323850"/>
                  </a:lnTo>
                  <a:lnTo>
                    <a:pt x="912685" y="356870"/>
                  </a:lnTo>
                  <a:lnTo>
                    <a:pt x="912622" y="358140"/>
                  </a:lnTo>
                  <a:lnTo>
                    <a:pt x="920026" y="351790"/>
                  </a:lnTo>
                  <a:lnTo>
                    <a:pt x="919022" y="347980"/>
                  </a:lnTo>
                  <a:lnTo>
                    <a:pt x="925004" y="278130"/>
                  </a:lnTo>
                  <a:lnTo>
                    <a:pt x="925118" y="276860"/>
                  </a:lnTo>
                  <a:lnTo>
                    <a:pt x="927277" y="255270"/>
                  </a:lnTo>
                  <a:lnTo>
                    <a:pt x="930694" y="222250"/>
                  </a:lnTo>
                  <a:lnTo>
                    <a:pt x="933818" y="189230"/>
                  </a:lnTo>
                  <a:lnTo>
                    <a:pt x="936218" y="154940"/>
                  </a:lnTo>
                  <a:lnTo>
                    <a:pt x="937437" y="121920"/>
                  </a:lnTo>
                  <a:lnTo>
                    <a:pt x="937615" y="113030"/>
                  </a:lnTo>
                  <a:lnTo>
                    <a:pt x="937983" y="105410"/>
                  </a:lnTo>
                  <a:lnTo>
                    <a:pt x="938568" y="97790"/>
                  </a:lnTo>
                  <a:lnTo>
                    <a:pt x="938669" y="96520"/>
                  </a:lnTo>
                  <a:lnTo>
                    <a:pt x="939800" y="88900"/>
                  </a:lnTo>
                  <a:lnTo>
                    <a:pt x="941285" y="69850"/>
                  </a:lnTo>
                  <a:lnTo>
                    <a:pt x="917956" y="22860"/>
                  </a:lnTo>
                  <a:lnTo>
                    <a:pt x="898575" y="10160"/>
                  </a:lnTo>
                  <a:lnTo>
                    <a:pt x="891209" y="11430"/>
                  </a:lnTo>
                  <a:lnTo>
                    <a:pt x="884809" y="13970"/>
                  </a:lnTo>
                  <a:lnTo>
                    <a:pt x="882459" y="19050"/>
                  </a:lnTo>
                  <a:lnTo>
                    <a:pt x="876338" y="0"/>
                  </a:lnTo>
                  <a:lnTo>
                    <a:pt x="849833" y="33020"/>
                  </a:lnTo>
                  <a:lnTo>
                    <a:pt x="842111" y="91440"/>
                  </a:lnTo>
                  <a:lnTo>
                    <a:pt x="838377" y="119380"/>
                  </a:lnTo>
                  <a:lnTo>
                    <a:pt x="834771" y="148590"/>
                  </a:lnTo>
                  <a:lnTo>
                    <a:pt x="832294" y="170180"/>
                  </a:lnTo>
                  <a:lnTo>
                    <a:pt x="829995" y="191770"/>
                  </a:lnTo>
                  <a:lnTo>
                    <a:pt x="826770" y="222542"/>
                  </a:lnTo>
                  <a:lnTo>
                    <a:pt x="826770" y="734060"/>
                  </a:lnTo>
                  <a:lnTo>
                    <a:pt x="825652" y="754380"/>
                  </a:lnTo>
                  <a:lnTo>
                    <a:pt x="821766" y="774700"/>
                  </a:lnTo>
                  <a:lnTo>
                    <a:pt x="817372" y="754380"/>
                  </a:lnTo>
                  <a:lnTo>
                    <a:pt x="817384" y="734060"/>
                  </a:lnTo>
                  <a:lnTo>
                    <a:pt x="819785" y="715010"/>
                  </a:lnTo>
                  <a:lnTo>
                    <a:pt x="822490" y="694690"/>
                  </a:lnTo>
                  <a:lnTo>
                    <a:pt x="825576" y="715010"/>
                  </a:lnTo>
                  <a:lnTo>
                    <a:pt x="826770" y="734060"/>
                  </a:lnTo>
                  <a:lnTo>
                    <a:pt x="826770" y="222542"/>
                  </a:lnTo>
                  <a:lnTo>
                    <a:pt x="825601" y="233680"/>
                  </a:lnTo>
                  <a:lnTo>
                    <a:pt x="823455" y="255270"/>
                  </a:lnTo>
                  <a:lnTo>
                    <a:pt x="821105" y="278130"/>
                  </a:lnTo>
                  <a:lnTo>
                    <a:pt x="816965" y="320040"/>
                  </a:lnTo>
                  <a:lnTo>
                    <a:pt x="816838" y="321310"/>
                  </a:lnTo>
                  <a:lnTo>
                    <a:pt x="816711" y="322580"/>
                  </a:lnTo>
                  <a:lnTo>
                    <a:pt x="815060" y="342900"/>
                  </a:lnTo>
                  <a:lnTo>
                    <a:pt x="813968" y="356870"/>
                  </a:lnTo>
                  <a:lnTo>
                    <a:pt x="813879" y="358140"/>
                  </a:lnTo>
                  <a:lnTo>
                    <a:pt x="813777" y="359410"/>
                  </a:lnTo>
                  <a:lnTo>
                    <a:pt x="813676" y="360680"/>
                  </a:lnTo>
                  <a:lnTo>
                    <a:pt x="813574" y="361950"/>
                  </a:lnTo>
                  <a:lnTo>
                    <a:pt x="813485" y="363220"/>
                  </a:lnTo>
                  <a:lnTo>
                    <a:pt x="813384" y="364490"/>
                  </a:lnTo>
                  <a:lnTo>
                    <a:pt x="811733" y="382270"/>
                  </a:lnTo>
                  <a:lnTo>
                    <a:pt x="811618" y="383540"/>
                  </a:lnTo>
                  <a:lnTo>
                    <a:pt x="799947" y="452120"/>
                  </a:lnTo>
                  <a:lnTo>
                    <a:pt x="791171" y="497840"/>
                  </a:lnTo>
                  <a:lnTo>
                    <a:pt x="781989" y="543560"/>
                  </a:lnTo>
                  <a:lnTo>
                    <a:pt x="772299" y="589280"/>
                  </a:lnTo>
                  <a:lnTo>
                    <a:pt x="762000" y="635000"/>
                  </a:lnTo>
                  <a:lnTo>
                    <a:pt x="751001" y="679450"/>
                  </a:lnTo>
                  <a:lnTo>
                    <a:pt x="739025" y="723900"/>
                  </a:lnTo>
                  <a:lnTo>
                    <a:pt x="724242" y="767080"/>
                  </a:lnTo>
                  <a:lnTo>
                    <a:pt x="707136" y="798830"/>
                  </a:lnTo>
                  <a:lnTo>
                    <a:pt x="704380" y="782320"/>
                  </a:lnTo>
                  <a:lnTo>
                    <a:pt x="703199" y="775970"/>
                  </a:lnTo>
                  <a:lnTo>
                    <a:pt x="702132" y="768350"/>
                  </a:lnTo>
                  <a:lnTo>
                    <a:pt x="701649" y="765810"/>
                  </a:lnTo>
                  <a:lnTo>
                    <a:pt x="701713" y="636270"/>
                  </a:lnTo>
                  <a:lnTo>
                    <a:pt x="702665" y="604520"/>
                  </a:lnTo>
                  <a:lnTo>
                    <a:pt x="705358" y="553720"/>
                  </a:lnTo>
                  <a:lnTo>
                    <a:pt x="705421" y="552450"/>
                  </a:lnTo>
                  <a:lnTo>
                    <a:pt x="710006" y="494030"/>
                  </a:lnTo>
                  <a:lnTo>
                    <a:pt x="711377" y="476250"/>
                  </a:lnTo>
                  <a:lnTo>
                    <a:pt x="711466" y="474980"/>
                  </a:lnTo>
                  <a:lnTo>
                    <a:pt x="712050" y="461010"/>
                  </a:lnTo>
                  <a:lnTo>
                    <a:pt x="712152" y="458470"/>
                  </a:lnTo>
                  <a:lnTo>
                    <a:pt x="712266" y="455930"/>
                  </a:lnTo>
                  <a:lnTo>
                    <a:pt x="712317" y="454660"/>
                  </a:lnTo>
                  <a:lnTo>
                    <a:pt x="712419" y="452120"/>
                  </a:lnTo>
                  <a:lnTo>
                    <a:pt x="712520" y="449580"/>
                  </a:lnTo>
                  <a:lnTo>
                    <a:pt x="712647" y="444500"/>
                  </a:lnTo>
                  <a:lnTo>
                    <a:pt x="712724" y="430530"/>
                  </a:lnTo>
                  <a:lnTo>
                    <a:pt x="712635" y="416560"/>
                  </a:lnTo>
                  <a:lnTo>
                    <a:pt x="712546" y="414020"/>
                  </a:lnTo>
                  <a:lnTo>
                    <a:pt x="712457" y="411480"/>
                  </a:lnTo>
                  <a:lnTo>
                    <a:pt x="712355" y="408940"/>
                  </a:lnTo>
                  <a:lnTo>
                    <a:pt x="712266" y="406400"/>
                  </a:lnTo>
                  <a:lnTo>
                    <a:pt x="712177" y="403860"/>
                  </a:lnTo>
                  <a:lnTo>
                    <a:pt x="712076" y="401320"/>
                  </a:lnTo>
                  <a:lnTo>
                    <a:pt x="711987" y="398780"/>
                  </a:lnTo>
                  <a:lnTo>
                    <a:pt x="711885" y="396240"/>
                  </a:lnTo>
                  <a:lnTo>
                    <a:pt x="698004" y="340360"/>
                  </a:lnTo>
                  <a:lnTo>
                    <a:pt x="655675" y="309880"/>
                  </a:lnTo>
                  <a:lnTo>
                    <a:pt x="642353" y="305803"/>
                  </a:lnTo>
                  <a:lnTo>
                    <a:pt x="642353" y="836930"/>
                  </a:lnTo>
                  <a:lnTo>
                    <a:pt x="638035" y="844550"/>
                  </a:lnTo>
                  <a:lnTo>
                    <a:pt x="628408" y="805180"/>
                  </a:lnTo>
                  <a:lnTo>
                    <a:pt x="625538" y="783590"/>
                  </a:lnTo>
                  <a:lnTo>
                    <a:pt x="625436" y="782320"/>
                  </a:lnTo>
                  <a:lnTo>
                    <a:pt x="624928" y="775970"/>
                  </a:lnTo>
                  <a:lnTo>
                    <a:pt x="624840" y="774700"/>
                  </a:lnTo>
                  <a:lnTo>
                    <a:pt x="620915" y="709930"/>
                  </a:lnTo>
                  <a:lnTo>
                    <a:pt x="620903" y="654050"/>
                  </a:lnTo>
                  <a:lnTo>
                    <a:pt x="622655" y="622300"/>
                  </a:lnTo>
                  <a:lnTo>
                    <a:pt x="624814" y="579120"/>
                  </a:lnTo>
                  <a:lnTo>
                    <a:pt x="626491" y="548640"/>
                  </a:lnTo>
                  <a:lnTo>
                    <a:pt x="626567" y="547370"/>
                  </a:lnTo>
                  <a:lnTo>
                    <a:pt x="626630" y="546100"/>
                  </a:lnTo>
                  <a:lnTo>
                    <a:pt x="626706" y="544830"/>
                  </a:lnTo>
                  <a:lnTo>
                    <a:pt x="629640" y="509270"/>
                  </a:lnTo>
                  <a:lnTo>
                    <a:pt x="631672" y="492760"/>
                  </a:lnTo>
                  <a:lnTo>
                    <a:pt x="633603" y="474980"/>
                  </a:lnTo>
                  <a:lnTo>
                    <a:pt x="633717" y="471170"/>
                  </a:lnTo>
                  <a:lnTo>
                    <a:pt x="633818" y="467360"/>
                  </a:lnTo>
                  <a:lnTo>
                    <a:pt x="633895" y="464820"/>
                  </a:lnTo>
                  <a:lnTo>
                    <a:pt x="633996" y="461010"/>
                  </a:lnTo>
                  <a:lnTo>
                    <a:pt x="634072" y="458470"/>
                  </a:lnTo>
                  <a:lnTo>
                    <a:pt x="631698" y="441960"/>
                  </a:lnTo>
                  <a:lnTo>
                    <a:pt x="631253" y="439420"/>
                  </a:lnTo>
                  <a:lnTo>
                    <a:pt x="631698" y="438150"/>
                  </a:lnTo>
                  <a:lnTo>
                    <a:pt x="631825" y="436880"/>
                  </a:lnTo>
                  <a:lnTo>
                    <a:pt x="631952" y="435610"/>
                  </a:lnTo>
                  <a:lnTo>
                    <a:pt x="632066" y="434340"/>
                  </a:lnTo>
                  <a:lnTo>
                    <a:pt x="632193" y="433070"/>
                  </a:lnTo>
                  <a:lnTo>
                    <a:pt x="633133" y="431800"/>
                  </a:lnTo>
                  <a:lnTo>
                    <a:pt x="637997" y="430530"/>
                  </a:lnTo>
                  <a:lnTo>
                    <a:pt x="640067" y="433070"/>
                  </a:lnTo>
                  <a:lnTo>
                    <a:pt x="640194" y="435610"/>
                  </a:lnTo>
                  <a:lnTo>
                    <a:pt x="640753" y="444500"/>
                  </a:lnTo>
                  <a:lnTo>
                    <a:pt x="640829" y="445770"/>
                  </a:lnTo>
                  <a:lnTo>
                    <a:pt x="640905" y="447040"/>
                  </a:lnTo>
                  <a:lnTo>
                    <a:pt x="640981" y="454660"/>
                  </a:lnTo>
                  <a:lnTo>
                    <a:pt x="640283" y="461010"/>
                  </a:lnTo>
                  <a:lnTo>
                    <a:pt x="637882" y="478790"/>
                  </a:lnTo>
                  <a:lnTo>
                    <a:pt x="636701" y="496570"/>
                  </a:lnTo>
                  <a:lnTo>
                    <a:pt x="636600" y="499110"/>
                  </a:lnTo>
                  <a:lnTo>
                    <a:pt x="636485" y="501650"/>
                  </a:lnTo>
                  <a:lnTo>
                    <a:pt x="636422" y="502920"/>
                  </a:lnTo>
                  <a:lnTo>
                    <a:pt x="636308" y="505460"/>
                  </a:lnTo>
                  <a:lnTo>
                    <a:pt x="636193" y="508000"/>
                  </a:lnTo>
                  <a:lnTo>
                    <a:pt x="636143" y="509270"/>
                  </a:lnTo>
                  <a:lnTo>
                    <a:pt x="636028" y="511810"/>
                  </a:lnTo>
                  <a:lnTo>
                    <a:pt x="635965" y="513080"/>
                  </a:lnTo>
                  <a:lnTo>
                    <a:pt x="635190" y="525780"/>
                  </a:lnTo>
                  <a:lnTo>
                    <a:pt x="634441" y="537210"/>
                  </a:lnTo>
                  <a:lnTo>
                    <a:pt x="631444" y="581660"/>
                  </a:lnTo>
                  <a:lnTo>
                    <a:pt x="631355" y="763270"/>
                  </a:lnTo>
                  <a:lnTo>
                    <a:pt x="631774" y="770890"/>
                  </a:lnTo>
                  <a:lnTo>
                    <a:pt x="631837" y="772160"/>
                  </a:lnTo>
                  <a:lnTo>
                    <a:pt x="631901" y="773430"/>
                  </a:lnTo>
                  <a:lnTo>
                    <a:pt x="639635" y="826770"/>
                  </a:lnTo>
                  <a:lnTo>
                    <a:pt x="642353" y="836930"/>
                  </a:lnTo>
                  <a:lnTo>
                    <a:pt x="642353" y="305803"/>
                  </a:lnTo>
                  <a:lnTo>
                    <a:pt x="631482" y="303530"/>
                  </a:lnTo>
                  <a:lnTo>
                    <a:pt x="619112" y="302260"/>
                  </a:lnTo>
                  <a:lnTo>
                    <a:pt x="595122" y="302260"/>
                  </a:lnTo>
                  <a:lnTo>
                    <a:pt x="584504" y="306070"/>
                  </a:lnTo>
                  <a:lnTo>
                    <a:pt x="574649" y="311150"/>
                  </a:lnTo>
                  <a:lnTo>
                    <a:pt x="565492" y="317500"/>
                  </a:lnTo>
                  <a:lnTo>
                    <a:pt x="558749" y="325120"/>
                  </a:lnTo>
                  <a:lnTo>
                    <a:pt x="552424" y="331470"/>
                  </a:lnTo>
                  <a:lnTo>
                    <a:pt x="514184" y="396240"/>
                  </a:lnTo>
                  <a:lnTo>
                    <a:pt x="491540" y="445770"/>
                  </a:lnTo>
                  <a:lnTo>
                    <a:pt x="472478" y="499110"/>
                  </a:lnTo>
                  <a:lnTo>
                    <a:pt x="456272" y="552450"/>
                  </a:lnTo>
                  <a:lnTo>
                    <a:pt x="454875" y="557530"/>
                  </a:lnTo>
                  <a:lnTo>
                    <a:pt x="455079" y="561340"/>
                  </a:lnTo>
                  <a:lnTo>
                    <a:pt x="455155" y="562610"/>
                  </a:lnTo>
                  <a:lnTo>
                    <a:pt x="455218" y="563880"/>
                  </a:lnTo>
                  <a:lnTo>
                    <a:pt x="448576" y="566420"/>
                  </a:lnTo>
                  <a:lnTo>
                    <a:pt x="448449" y="552450"/>
                  </a:lnTo>
                  <a:lnTo>
                    <a:pt x="448322" y="538480"/>
                  </a:lnTo>
                  <a:lnTo>
                    <a:pt x="448208" y="529590"/>
                  </a:lnTo>
                  <a:lnTo>
                    <a:pt x="448183" y="474980"/>
                  </a:lnTo>
                  <a:lnTo>
                    <a:pt x="448741" y="461010"/>
                  </a:lnTo>
                  <a:lnTo>
                    <a:pt x="448843" y="458470"/>
                  </a:lnTo>
                  <a:lnTo>
                    <a:pt x="448945" y="455930"/>
                  </a:lnTo>
                  <a:lnTo>
                    <a:pt x="448995" y="454660"/>
                  </a:lnTo>
                  <a:lnTo>
                    <a:pt x="449097" y="452120"/>
                  </a:lnTo>
                  <a:lnTo>
                    <a:pt x="449211" y="449580"/>
                  </a:lnTo>
                  <a:lnTo>
                    <a:pt x="449326" y="447040"/>
                  </a:lnTo>
                  <a:lnTo>
                    <a:pt x="449440" y="444500"/>
                  </a:lnTo>
                  <a:lnTo>
                    <a:pt x="449554" y="441960"/>
                  </a:lnTo>
                  <a:lnTo>
                    <a:pt x="449681" y="439420"/>
                  </a:lnTo>
                  <a:lnTo>
                    <a:pt x="449795" y="436880"/>
                  </a:lnTo>
                  <a:lnTo>
                    <a:pt x="449910" y="434340"/>
                  </a:lnTo>
                  <a:lnTo>
                    <a:pt x="450024" y="431800"/>
                  </a:lnTo>
                  <a:lnTo>
                    <a:pt x="450138" y="429260"/>
                  </a:lnTo>
                  <a:lnTo>
                    <a:pt x="450189" y="427990"/>
                  </a:lnTo>
                  <a:lnTo>
                    <a:pt x="450316" y="425450"/>
                  </a:lnTo>
                  <a:lnTo>
                    <a:pt x="450430" y="422910"/>
                  </a:lnTo>
                  <a:lnTo>
                    <a:pt x="450545" y="420370"/>
                  </a:lnTo>
                  <a:lnTo>
                    <a:pt x="450634" y="416560"/>
                  </a:lnTo>
                  <a:lnTo>
                    <a:pt x="450735" y="412750"/>
                  </a:lnTo>
                  <a:lnTo>
                    <a:pt x="450837" y="408940"/>
                  </a:lnTo>
                  <a:lnTo>
                    <a:pt x="450926" y="405130"/>
                  </a:lnTo>
                  <a:lnTo>
                    <a:pt x="451027" y="401320"/>
                  </a:lnTo>
                  <a:lnTo>
                    <a:pt x="451129" y="397510"/>
                  </a:lnTo>
                  <a:lnTo>
                    <a:pt x="451586" y="382270"/>
                  </a:lnTo>
                  <a:lnTo>
                    <a:pt x="451675" y="379730"/>
                  </a:lnTo>
                  <a:lnTo>
                    <a:pt x="451713" y="378460"/>
                  </a:lnTo>
                  <a:lnTo>
                    <a:pt x="451815" y="375920"/>
                  </a:lnTo>
                  <a:lnTo>
                    <a:pt x="451904" y="373380"/>
                  </a:lnTo>
                  <a:lnTo>
                    <a:pt x="451993" y="370840"/>
                  </a:lnTo>
                  <a:lnTo>
                    <a:pt x="452081" y="368300"/>
                  </a:lnTo>
                  <a:lnTo>
                    <a:pt x="452183" y="365760"/>
                  </a:lnTo>
                  <a:lnTo>
                    <a:pt x="452272" y="363220"/>
                  </a:lnTo>
                  <a:lnTo>
                    <a:pt x="452361" y="360680"/>
                  </a:lnTo>
                  <a:lnTo>
                    <a:pt x="452450" y="358140"/>
                  </a:lnTo>
                  <a:lnTo>
                    <a:pt x="452501" y="356870"/>
                  </a:lnTo>
                  <a:lnTo>
                    <a:pt x="454177" y="335280"/>
                  </a:lnTo>
                  <a:lnTo>
                    <a:pt x="454279" y="334010"/>
                  </a:lnTo>
                  <a:lnTo>
                    <a:pt x="454380" y="332740"/>
                  </a:lnTo>
                  <a:lnTo>
                    <a:pt x="454469" y="331470"/>
                  </a:lnTo>
                  <a:lnTo>
                    <a:pt x="454571" y="330200"/>
                  </a:lnTo>
                  <a:lnTo>
                    <a:pt x="454672" y="313690"/>
                  </a:lnTo>
                  <a:lnTo>
                    <a:pt x="415328" y="285750"/>
                  </a:lnTo>
                  <a:lnTo>
                    <a:pt x="403771" y="284480"/>
                  </a:lnTo>
                  <a:lnTo>
                    <a:pt x="398703" y="284480"/>
                  </a:lnTo>
                  <a:lnTo>
                    <a:pt x="398703" y="784860"/>
                  </a:lnTo>
                  <a:lnTo>
                    <a:pt x="396062" y="806450"/>
                  </a:lnTo>
                  <a:lnTo>
                    <a:pt x="388239" y="726440"/>
                  </a:lnTo>
                  <a:lnTo>
                    <a:pt x="388112" y="725170"/>
                  </a:lnTo>
                  <a:lnTo>
                    <a:pt x="387997" y="723900"/>
                  </a:lnTo>
                  <a:lnTo>
                    <a:pt x="387870" y="722630"/>
                  </a:lnTo>
                  <a:lnTo>
                    <a:pt x="381469" y="656590"/>
                  </a:lnTo>
                  <a:lnTo>
                    <a:pt x="381355" y="655320"/>
                  </a:lnTo>
                  <a:lnTo>
                    <a:pt x="381228" y="654050"/>
                  </a:lnTo>
                  <a:lnTo>
                    <a:pt x="383146" y="650240"/>
                  </a:lnTo>
                  <a:lnTo>
                    <a:pt x="385762" y="645160"/>
                  </a:lnTo>
                  <a:lnTo>
                    <a:pt x="392684" y="694690"/>
                  </a:lnTo>
                  <a:lnTo>
                    <a:pt x="397040" y="741680"/>
                  </a:lnTo>
                  <a:lnTo>
                    <a:pt x="397167" y="742950"/>
                  </a:lnTo>
                  <a:lnTo>
                    <a:pt x="397281" y="744220"/>
                  </a:lnTo>
                  <a:lnTo>
                    <a:pt x="397637" y="754380"/>
                  </a:lnTo>
                  <a:lnTo>
                    <a:pt x="397675" y="755650"/>
                  </a:lnTo>
                  <a:lnTo>
                    <a:pt x="397764" y="758190"/>
                  </a:lnTo>
                  <a:lnTo>
                    <a:pt x="398208" y="770890"/>
                  </a:lnTo>
                  <a:lnTo>
                    <a:pt x="398259" y="772160"/>
                  </a:lnTo>
                  <a:lnTo>
                    <a:pt x="398703" y="784860"/>
                  </a:lnTo>
                  <a:lnTo>
                    <a:pt x="398703" y="284480"/>
                  </a:lnTo>
                  <a:lnTo>
                    <a:pt x="391566" y="284480"/>
                  </a:lnTo>
                  <a:lnTo>
                    <a:pt x="380428" y="287020"/>
                  </a:lnTo>
                  <a:lnTo>
                    <a:pt x="364197" y="326390"/>
                  </a:lnTo>
                  <a:lnTo>
                    <a:pt x="363080" y="335280"/>
                  </a:lnTo>
                  <a:lnTo>
                    <a:pt x="361848" y="344170"/>
                  </a:lnTo>
                  <a:lnTo>
                    <a:pt x="350177" y="421640"/>
                  </a:lnTo>
                  <a:lnTo>
                    <a:pt x="338429" y="499110"/>
                  </a:lnTo>
                  <a:lnTo>
                    <a:pt x="330593" y="551180"/>
                  </a:lnTo>
                  <a:lnTo>
                    <a:pt x="322491" y="603250"/>
                  </a:lnTo>
                  <a:lnTo>
                    <a:pt x="313601" y="654050"/>
                  </a:lnTo>
                  <a:lnTo>
                    <a:pt x="303364" y="706120"/>
                  </a:lnTo>
                  <a:lnTo>
                    <a:pt x="291274" y="756920"/>
                  </a:lnTo>
                  <a:lnTo>
                    <a:pt x="277368" y="806450"/>
                  </a:lnTo>
                  <a:lnTo>
                    <a:pt x="259499" y="854710"/>
                  </a:lnTo>
                  <a:lnTo>
                    <a:pt x="256451" y="861060"/>
                  </a:lnTo>
                  <a:lnTo>
                    <a:pt x="254342" y="868680"/>
                  </a:lnTo>
                  <a:lnTo>
                    <a:pt x="230479" y="835660"/>
                  </a:lnTo>
                  <a:lnTo>
                    <a:pt x="216420" y="788670"/>
                  </a:lnTo>
                  <a:lnTo>
                    <a:pt x="207479" y="741680"/>
                  </a:lnTo>
                  <a:lnTo>
                    <a:pt x="202196" y="692150"/>
                  </a:lnTo>
                  <a:lnTo>
                    <a:pt x="202044" y="689610"/>
                  </a:lnTo>
                  <a:lnTo>
                    <a:pt x="201180" y="675640"/>
                  </a:lnTo>
                  <a:lnTo>
                    <a:pt x="199288" y="645160"/>
                  </a:lnTo>
                  <a:lnTo>
                    <a:pt x="199199" y="643890"/>
                  </a:lnTo>
                  <a:lnTo>
                    <a:pt x="199123" y="642620"/>
                  </a:lnTo>
                  <a:lnTo>
                    <a:pt x="199009" y="638810"/>
                  </a:lnTo>
                  <a:lnTo>
                    <a:pt x="198894" y="635000"/>
                  </a:lnTo>
                  <a:lnTo>
                    <a:pt x="198856" y="633730"/>
                  </a:lnTo>
                  <a:lnTo>
                    <a:pt x="198742" y="629920"/>
                  </a:lnTo>
                  <a:lnTo>
                    <a:pt x="198615" y="626110"/>
                  </a:lnTo>
                  <a:lnTo>
                    <a:pt x="198043" y="607060"/>
                  </a:lnTo>
                  <a:lnTo>
                    <a:pt x="197929" y="589280"/>
                  </a:lnTo>
                  <a:lnTo>
                    <a:pt x="198031" y="561340"/>
                  </a:lnTo>
                  <a:lnTo>
                    <a:pt x="198145" y="557530"/>
                  </a:lnTo>
                  <a:lnTo>
                    <a:pt x="198247" y="553720"/>
                  </a:lnTo>
                  <a:lnTo>
                    <a:pt x="198323" y="551180"/>
                  </a:lnTo>
                  <a:lnTo>
                    <a:pt x="198437" y="547370"/>
                  </a:lnTo>
                  <a:lnTo>
                    <a:pt x="198551" y="543560"/>
                  </a:lnTo>
                  <a:lnTo>
                    <a:pt x="198666" y="539750"/>
                  </a:lnTo>
                  <a:lnTo>
                    <a:pt x="198729" y="537210"/>
                  </a:lnTo>
                  <a:lnTo>
                    <a:pt x="198843" y="533400"/>
                  </a:lnTo>
                  <a:lnTo>
                    <a:pt x="198958" y="529590"/>
                  </a:lnTo>
                  <a:lnTo>
                    <a:pt x="199072" y="525780"/>
                  </a:lnTo>
                  <a:lnTo>
                    <a:pt x="199186" y="521970"/>
                  </a:lnTo>
                  <a:lnTo>
                    <a:pt x="199275" y="519430"/>
                  </a:lnTo>
                  <a:lnTo>
                    <a:pt x="201079" y="480060"/>
                  </a:lnTo>
                  <a:lnTo>
                    <a:pt x="202361" y="458470"/>
                  </a:lnTo>
                  <a:lnTo>
                    <a:pt x="204444" y="425450"/>
                  </a:lnTo>
                  <a:lnTo>
                    <a:pt x="206565" y="391160"/>
                  </a:lnTo>
                  <a:lnTo>
                    <a:pt x="207289" y="379730"/>
                  </a:lnTo>
                  <a:lnTo>
                    <a:pt x="207937" y="370840"/>
                  </a:lnTo>
                  <a:lnTo>
                    <a:pt x="209499" y="353060"/>
                  </a:lnTo>
                  <a:lnTo>
                    <a:pt x="222199" y="223520"/>
                  </a:lnTo>
                  <a:lnTo>
                    <a:pt x="224129" y="203200"/>
                  </a:lnTo>
                  <a:lnTo>
                    <a:pt x="226441" y="181610"/>
                  </a:lnTo>
                  <a:lnTo>
                    <a:pt x="228968" y="160020"/>
                  </a:lnTo>
                  <a:lnTo>
                    <a:pt x="231698" y="139700"/>
                  </a:lnTo>
                  <a:lnTo>
                    <a:pt x="234683" y="119380"/>
                  </a:lnTo>
                  <a:lnTo>
                    <a:pt x="237756" y="97790"/>
                  </a:lnTo>
                  <a:lnTo>
                    <a:pt x="242087" y="68580"/>
                  </a:lnTo>
                  <a:lnTo>
                    <a:pt x="240144" y="59690"/>
                  </a:lnTo>
                  <a:lnTo>
                    <a:pt x="232181" y="55880"/>
                  </a:lnTo>
                  <a:lnTo>
                    <a:pt x="215773" y="48260"/>
                  </a:lnTo>
                  <a:lnTo>
                    <a:pt x="201193" y="46990"/>
                  </a:lnTo>
                  <a:lnTo>
                    <a:pt x="196380" y="49390"/>
                  </a:lnTo>
                  <a:lnTo>
                    <a:pt x="196380" y="680720"/>
                  </a:lnTo>
                  <a:lnTo>
                    <a:pt x="195681" y="685800"/>
                  </a:lnTo>
                  <a:lnTo>
                    <a:pt x="194322" y="689610"/>
                  </a:lnTo>
                  <a:lnTo>
                    <a:pt x="189687" y="685800"/>
                  </a:lnTo>
                  <a:lnTo>
                    <a:pt x="191617" y="681990"/>
                  </a:lnTo>
                  <a:lnTo>
                    <a:pt x="193103" y="675640"/>
                  </a:lnTo>
                  <a:lnTo>
                    <a:pt x="196380" y="680720"/>
                  </a:lnTo>
                  <a:lnTo>
                    <a:pt x="196380" y="49390"/>
                  </a:lnTo>
                  <a:lnTo>
                    <a:pt x="191503" y="51816"/>
                  </a:lnTo>
                  <a:lnTo>
                    <a:pt x="191503" y="612140"/>
                  </a:lnTo>
                  <a:lnTo>
                    <a:pt x="190474" y="622300"/>
                  </a:lnTo>
                  <a:lnTo>
                    <a:pt x="188887" y="633730"/>
                  </a:lnTo>
                  <a:lnTo>
                    <a:pt x="188887" y="589280"/>
                  </a:lnTo>
                  <a:lnTo>
                    <a:pt x="191236" y="600710"/>
                  </a:lnTo>
                  <a:lnTo>
                    <a:pt x="191262" y="601980"/>
                  </a:lnTo>
                  <a:lnTo>
                    <a:pt x="191389" y="607060"/>
                  </a:lnTo>
                  <a:lnTo>
                    <a:pt x="191503" y="612140"/>
                  </a:lnTo>
                  <a:lnTo>
                    <a:pt x="191503" y="51816"/>
                  </a:lnTo>
                  <a:lnTo>
                    <a:pt x="164249" y="102870"/>
                  </a:lnTo>
                  <a:lnTo>
                    <a:pt x="145630" y="172720"/>
                  </a:lnTo>
                  <a:lnTo>
                    <a:pt x="130429" y="252730"/>
                  </a:lnTo>
                  <a:lnTo>
                    <a:pt x="123444" y="298450"/>
                  </a:lnTo>
                  <a:lnTo>
                    <a:pt x="117424" y="342900"/>
                  </a:lnTo>
                  <a:lnTo>
                    <a:pt x="112280" y="388620"/>
                  </a:lnTo>
                  <a:lnTo>
                    <a:pt x="111048" y="401320"/>
                  </a:lnTo>
                  <a:lnTo>
                    <a:pt x="110921" y="402590"/>
                  </a:lnTo>
                  <a:lnTo>
                    <a:pt x="110807" y="403860"/>
                  </a:lnTo>
                  <a:lnTo>
                    <a:pt x="110680" y="405130"/>
                  </a:lnTo>
                  <a:lnTo>
                    <a:pt x="110553" y="406400"/>
                  </a:lnTo>
                  <a:lnTo>
                    <a:pt x="110426" y="407670"/>
                  </a:lnTo>
                  <a:lnTo>
                    <a:pt x="110312" y="408940"/>
                  </a:lnTo>
                  <a:lnTo>
                    <a:pt x="110185" y="410210"/>
                  </a:lnTo>
                  <a:lnTo>
                    <a:pt x="110058" y="411480"/>
                  </a:lnTo>
                  <a:lnTo>
                    <a:pt x="109931" y="412750"/>
                  </a:lnTo>
                  <a:lnTo>
                    <a:pt x="109816" y="414020"/>
                  </a:lnTo>
                  <a:lnTo>
                    <a:pt x="109689" y="415290"/>
                  </a:lnTo>
                  <a:lnTo>
                    <a:pt x="109562" y="416560"/>
                  </a:lnTo>
                  <a:lnTo>
                    <a:pt x="109448" y="417830"/>
                  </a:lnTo>
                  <a:lnTo>
                    <a:pt x="107188" y="444500"/>
                  </a:lnTo>
                  <a:lnTo>
                    <a:pt x="107086" y="445770"/>
                  </a:lnTo>
                  <a:lnTo>
                    <a:pt x="106984" y="447040"/>
                  </a:lnTo>
                  <a:lnTo>
                    <a:pt x="105016" y="474980"/>
                  </a:lnTo>
                  <a:lnTo>
                    <a:pt x="104622" y="483870"/>
                  </a:lnTo>
                  <a:lnTo>
                    <a:pt x="104508" y="486410"/>
                  </a:lnTo>
                  <a:lnTo>
                    <a:pt x="104381" y="488950"/>
                  </a:lnTo>
                  <a:lnTo>
                    <a:pt x="104267" y="491490"/>
                  </a:lnTo>
                  <a:lnTo>
                    <a:pt x="104152" y="494030"/>
                  </a:lnTo>
                  <a:lnTo>
                    <a:pt x="104038" y="496570"/>
                  </a:lnTo>
                  <a:lnTo>
                    <a:pt x="103924" y="499110"/>
                  </a:lnTo>
                  <a:lnTo>
                    <a:pt x="103809" y="501650"/>
                  </a:lnTo>
                  <a:lnTo>
                    <a:pt x="103695" y="504190"/>
                  </a:lnTo>
                  <a:lnTo>
                    <a:pt x="103593" y="508000"/>
                  </a:lnTo>
                  <a:lnTo>
                    <a:pt x="103492" y="511810"/>
                  </a:lnTo>
                  <a:lnTo>
                    <a:pt x="103428" y="514350"/>
                  </a:lnTo>
                  <a:lnTo>
                    <a:pt x="103327" y="518160"/>
                  </a:lnTo>
                  <a:lnTo>
                    <a:pt x="103251" y="614680"/>
                  </a:lnTo>
                  <a:lnTo>
                    <a:pt x="108546" y="684530"/>
                  </a:lnTo>
                  <a:lnTo>
                    <a:pt x="117868" y="750570"/>
                  </a:lnTo>
                  <a:lnTo>
                    <a:pt x="134010" y="816610"/>
                  </a:lnTo>
                  <a:lnTo>
                    <a:pt x="161645" y="880110"/>
                  </a:lnTo>
                  <a:lnTo>
                    <a:pt x="195935" y="925830"/>
                  </a:lnTo>
                  <a:lnTo>
                    <a:pt x="214757" y="933450"/>
                  </a:lnTo>
                  <a:lnTo>
                    <a:pt x="234315" y="933450"/>
                  </a:lnTo>
                  <a:lnTo>
                    <a:pt x="269963" y="918210"/>
                  </a:lnTo>
                  <a:lnTo>
                    <a:pt x="299567" y="890270"/>
                  </a:lnTo>
                  <a:lnTo>
                    <a:pt x="323240" y="849630"/>
                  </a:lnTo>
                  <a:lnTo>
                    <a:pt x="341884" y="801370"/>
                  </a:lnTo>
                  <a:lnTo>
                    <a:pt x="354622" y="763270"/>
                  </a:lnTo>
                  <a:lnTo>
                    <a:pt x="358495" y="750570"/>
                  </a:lnTo>
                  <a:lnTo>
                    <a:pt x="363016" y="736600"/>
                  </a:lnTo>
                  <a:lnTo>
                    <a:pt x="369062" y="722630"/>
                  </a:lnTo>
                  <a:lnTo>
                    <a:pt x="371589" y="745490"/>
                  </a:lnTo>
                  <a:lnTo>
                    <a:pt x="372770" y="755650"/>
                  </a:lnTo>
                  <a:lnTo>
                    <a:pt x="374002" y="765810"/>
                  </a:lnTo>
                  <a:lnTo>
                    <a:pt x="376123" y="782320"/>
                  </a:lnTo>
                  <a:lnTo>
                    <a:pt x="378269" y="798830"/>
                  </a:lnTo>
                  <a:lnTo>
                    <a:pt x="380542" y="816610"/>
                  </a:lnTo>
                  <a:lnTo>
                    <a:pt x="394944" y="855980"/>
                  </a:lnTo>
                  <a:lnTo>
                    <a:pt x="403263" y="857250"/>
                  </a:lnTo>
                  <a:lnTo>
                    <a:pt x="411721" y="859790"/>
                  </a:lnTo>
                  <a:lnTo>
                    <a:pt x="420382" y="859790"/>
                  </a:lnTo>
                  <a:lnTo>
                    <a:pt x="429298" y="855980"/>
                  </a:lnTo>
                  <a:lnTo>
                    <a:pt x="435203" y="852170"/>
                  </a:lnTo>
                  <a:lnTo>
                    <a:pt x="440601" y="845820"/>
                  </a:lnTo>
                  <a:lnTo>
                    <a:pt x="446112" y="842010"/>
                  </a:lnTo>
                  <a:lnTo>
                    <a:pt x="452348" y="838200"/>
                  </a:lnTo>
                  <a:lnTo>
                    <a:pt x="458800" y="834390"/>
                  </a:lnTo>
                  <a:lnTo>
                    <a:pt x="463461" y="829310"/>
                  </a:lnTo>
                  <a:lnTo>
                    <a:pt x="466737" y="822960"/>
                  </a:lnTo>
                  <a:lnTo>
                    <a:pt x="469036" y="816610"/>
                  </a:lnTo>
                  <a:lnTo>
                    <a:pt x="471576" y="806450"/>
                  </a:lnTo>
                  <a:lnTo>
                    <a:pt x="480199" y="772160"/>
                  </a:lnTo>
                  <a:lnTo>
                    <a:pt x="483933" y="756920"/>
                  </a:lnTo>
                  <a:lnTo>
                    <a:pt x="496036" y="708660"/>
                  </a:lnTo>
                  <a:lnTo>
                    <a:pt x="507923" y="660400"/>
                  </a:lnTo>
                  <a:lnTo>
                    <a:pt x="520255" y="612140"/>
                  </a:lnTo>
                  <a:lnTo>
                    <a:pt x="532980" y="566420"/>
                  </a:lnTo>
                  <a:lnTo>
                    <a:pt x="545249" y="527050"/>
                  </a:lnTo>
                  <a:lnTo>
                    <a:pt x="558139" y="490220"/>
                  </a:lnTo>
                  <a:lnTo>
                    <a:pt x="589457" y="421640"/>
                  </a:lnTo>
                  <a:lnTo>
                    <a:pt x="612622" y="384810"/>
                  </a:lnTo>
                  <a:lnTo>
                    <a:pt x="612686" y="386080"/>
                  </a:lnTo>
                  <a:lnTo>
                    <a:pt x="612800" y="388620"/>
                  </a:lnTo>
                  <a:lnTo>
                    <a:pt x="612927" y="391160"/>
                  </a:lnTo>
                  <a:lnTo>
                    <a:pt x="613054" y="393700"/>
                  </a:lnTo>
                  <a:lnTo>
                    <a:pt x="613168" y="396240"/>
                  </a:lnTo>
                  <a:lnTo>
                    <a:pt x="613295" y="398780"/>
                  </a:lnTo>
                  <a:lnTo>
                    <a:pt x="613410" y="401320"/>
                  </a:lnTo>
                  <a:lnTo>
                    <a:pt x="613473" y="452120"/>
                  </a:lnTo>
                  <a:lnTo>
                    <a:pt x="612368" y="464820"/>
                  </a:lnTo>
                  <a:lnTo>
                    <a:pt x="612254" y="466090"/>
                  </a:lnTo>
                  <a:lnTo>
                    <a:pt x="612140" y="467360"/>
                  </a:lnTo>
                  <a:lnTo>
                    <a:pt x="607707" y="508000"/>
                  </a:lnTo>
                  <a:lnTo>
                    <a:pt x="605320" y="537210"/>
                  </a:lnTo>
                  <a:lnTo>
                    <a:pt x="605218" y="538480"/>
                  </a:lnTo>
                  <a:lnTo>
                    <a:pt x="605116" y="539750"/>
                  </a:lnTo>
                  <a:lnTo>
                    <a:pt x="605015" y="541020"/>
                  </a:lnTo>
                  <a:lnTo>
                    <a:pt x="604913" y="542290"/>
                  </a:lnTo>
                  <a:lnTo>
                    <a:pt x="604799" y="543560"/>
                  </a:lnTo>
                  <a:lnTo>
                    <a:pt x="604697" y="544830"/>
                  </a:lnTo>
                  <a:lnTo>
                    <a:pt x="604596" y="546100"/>
                  </a:lnTo>
                  <a:lnTo>
                    <a:pt x="604494" y="547370"/>
                  </a:lnTo>
                  <a:lnTo>
                    <a:pt x="604393" y="548640"/>
                  </a:lnTo>
                  <a:lnTo>
                    <a:pt x="602335" y="581660"/>
                  </a:lnTo>
                  <a:lnTo>
                    <a:pt x="602246" y="582930"/>
                  </a:lnTo>
                  <a:lnTo>
                    <a:pt x="602170" y="584200"/>
                  </a:lnTo>
                  <a:lnTo>
                    <a:pt x="602094" y="585470"/>
                  </a:lnTo>
                  <a:lnTo>
                    <a:pt x="602018" y="586740"/>
                  </a:lnTo>
                  <a:lnTo>
                    <a:pt x="601929" y="588010"/>
                  </a:lnTo>
                  <a:lnTo>
                    <a:pt x="601853" y="589280"/>
                  </a:lnTo>
                  <a:lnTo>
                    <a:pt x="599833" y="628650"/>
                  </a:lnTo>
                  <a:lnTo>
                    <a:pt x="599770" y="629920"/>
                  </a:lnTo>
                  <a:lnTo>
                    <a:pt x="599694" y="632460"/>
                  </a:lnTo>
                  <a:lnTo>
                    <a:pt x="599579" y="636270"/>
                  </a:lnTo>
                  <a:lnTo>
                    <a:pt x="599465" y="640080"/>
                  </a:lnTo>
                  <a:lnTo>
                    <a:pt x="599363" y="643890"/>
                  </a:lnTo>
                  <a:lnTo>
                    <a:pt x="599262" y="720090"/>
                  </a:lnTo>
                  <a:lnTo>
                    <a:pt x="601306" y="754380"/>
                  </a:lnTo>
                  <a:lnTo>
                    <a:pt x="601383" y="755650"/>
                  </a:lnTo>
                  <a:lnTo>
                    <a:pt x="601459" y="756920"/>
                  </a:lnTo>
                  <a:lnTo>
                    <a:pt x="606259" y="800100"/>
                  </a:lnTo>
                  <a:lnTo>
                    <a:pt x="618705" y="853440"/>
                  </a:lnTo>
                  <a:lnTo>
                    <a:pt x="644182" y="890270"/>
                  </a:lnTo>
                  <a:lnTo>
                    <a:pt x="668820" y="896620"/>
                  </a:lnTo>
                  <a:lnTo>
                    <a:pt x="684669" y="896620"/>
                  </a:lnTo>
                  <a:lnTo>
                    <a:pt x="726528" y="875030"/>
                  </a:lnTo>
                  <a:lnTo>
                    <a:pt x="757237" y="844550"/>
                  </a:lnTo>
                  <a:lnTo>
                    <a:pt x="785901" y="798830"/>
                  </a:lnTo>
                  <a:lnTo>
                    <a:pt x="792073" y="786130"/>
                  </a:lnTo>
                  <a:lnTo>
                    <a:pt x="792175" y="784860"/>
                  </a:lnTo>
                  <a:lnTo>
                    <a:pt x="792264" y="783590"/>
                  </a:lnTo>
                  <a:lnTo>
                    <a:pt x="792353" y="782320"/>
                  </a:lnTo>
                  <a:lnTo>
                    <a:pt x="792441" y="781050"/>
                  </a:lnTo>
                  <a:lnTo>
                    <a:pt x="799630" y="778510"/>
                  </a:lnTo>
                  <a:lnTo>
                    <a:pt x="803186" y="783590"/>
                  </a:lnTo>
                  <a:lnTo>
                    <a:pt x="801763" y="789940"/>
                  </a:lnTo>
                  <a:lnTo>
                    <a:pt x="802894" y="795020"/>
                  </a:lnTo>
                  <a:lnTo>
                    <a:pt x="834199" y="820420"/>
                  </a:lnTo>
                  <a:lnTo>
                    <a:pt x="846112" y="819150"/>
                  </a:lnTo>
                  <a:lnTo>
                    <a:pt x="857592" y="815340"/>
                  </a:lnTo>
                  <a:lnTo>
                    <a:pt x="868438" y="808990"/>
                  </a:lnTo>
                  <a:lnTo>
                    <a:pt x="873556" y="803910"/>
                  </a:lnTo>
                  <a:lnTo>
                    <a:pt x="879271" y="800100"/>
                  </a:lnTo>
                  <a:lnTo>
                    <a:pt x="884745" y="796290"/>
                  </a:lnTo>
                  <a:lnTo>
                    <a:pt x="891578" y="791210"/>
                  </a:lnTo>
                  <a:lnTo>
                    <a:pt x="897293" y="783590"/>
                  </a:lnTo>
                  <a:lnTo>
                    <a:pt x="900303" y="778510"/>
                  </a:lnTo>
                  <a:lnTo>
                    <a:pt x="901814" y="775970"/>
                  </a:lnTo>
                  <a:lnTo>
                    <a:pt x="902284" y="774700"/>
                  </a:lnTo>
                  <a:lnTo>
                    <a:pt x="905103" y="767080"/>
                  </a:lnTo>
                  <a:lnTo>
                    <a:pt x="908634" y="755650"/>
                  </a:lnTo>
                  <a:lnTo>
                    <a:pt x="912279" y="742950"/>
                  </a:lnTo>
                  <a:lnTo>
                    <a:pt x="915962" y="730250"/>
                  </a:lnTo>
                  <a:lnTo>
                    <a:pt x="919619" y="718820"/>
                  </a:lnTo>
                  <a:lnTo>
                    <a:pt x="926350" y="694690"/>
                  </a:lnTo>
                  <a:lnTo>
                    <a:pt x="944880" y="628650"/>
                  </a:lnTo>
                  <a:lnTo>
                    <a:pt x="957757" y="584200"/>
                  </a:lnTo>
                  <a:lnTo>
                    <a:pt x="971600" y="539750"/>
                  </a:lnTo>
                  <a:lnTo>
                    <a:pt x="991298" y="486410"/>
                  </a:lnTo>
                  <a:lnTo>
                    <a:pt x="995299" y="476250"/>
                  </a:lnTo>
                  <a:lnTo>
                    <a:pt x="1009713" y="445770"/>
                  </a:lnTo>
                  <a:lnTo>
                    <a:pt x="1015834" y="435610"/>
                  </a:lnTo>
                  <a:lnTo>
                    <a:pt x="1026541" y="417830"/>
                  </a:lnTo>
                  <a:lnTo>
                    <a:pt x="1029131" y="412750"/>
                  </a:lnTo>
                  <a:lnTo>
                    <a:pt x="1030630" y="407670"/>
                  </a:lnTo>
                  <a:lnTo>
                    <a:pt x="1036789" y="408940"/>
                  </a:lnTo>
                  <a:lnTo>
                    <a:pt x="1038885" y="414020"/>
                  </a:lnTo>
                  <a:lnTo>
                    <a:pt x="1037920" y="419100"/>
                  </a:lnTo>
                  <a:lnTo>
                    <a:pt x="1037844" y="431800"/>
                  </a:lnTo>
                  <a:lnTo>
                    <a:pt x="1037729" y="436880"/>
                  </a:lnTo>
                  <a:lnTo>
                    <a:pt x="1037615" y="441960"/>
                  </a:lnTo>
                  <a:lnTo>
                    <a:pt x="1037526" y="445770"/>
                  </a:lnTo>
                  <a:lnTo>
                    <a:pt x="1037412" y="450850"/>
                  </a:lnTo>
                  <a:lnTo>
                    <a:pt x="1037297" y="455930"/>
                  </a:lnTo>
                  <a:lnTo>
                    <a:pt x="1037170" y="461010"/>
                  </a:lnTo>
                  <a:lnTo>
                    <a:pt x="1037082" y="464820"/>
                  </a:lnTo>
                  <a:lnTo>
                    <a:pt x="1037005" y="468630"/>
                  </a:lnTo>
                  <a:lnTo>
                    <a:pt x="1033297" y="511810"/>
                  </a:lnTo>
                  <a:lnTo>
                    <a:pt x="1033195" y="513080"/>
                  </a:lnTo>
                  <a:lnTo>
                    <a:pt x="1027988" y="557530"/>
                  </a:lnTo>
                  <a:lnTo>
                    <a:pt x="1022743" y="600710"/>
                  </a:lnTo>
                  <a:lnTo>
                    <a:pt x="1018133" y="647700"/>
                  </a:lnTo>
                  <a:lnTo>
                    <a:pt x="1014742" y="692150"/>
                  </a:lnTo>
                  <a:lnTo>
                    <a:pt x="1014641" y="693420"/>
                  </a:lnTo>
                  <a:lnTo>
                    <a:pt x="1013777" y="713740"/>
                  </a:lnTo>
                  <a:lnTo>
                    <a:pt x="1013777" y="802640"/>
                  </a:lnTo>
                  <a:lnTo>
                    <a:pt x="1016139" y="819150"/>
                  </a:lnTo>
                  <a:lnTo>
                    <a:pt x="1030833" y="863600"/>
                  </a:lnTo>
                  <a:lnTo>
                    <a:pt x="1063561" y="890270"/>
                  </a:lnTo>
                  <a:lnTo>
                    <a:pt x="1079550" y="892810"/>
                  </a:lnTo>
                  <a:lnTo>
                    <a:pt x="1095349" y="892810"/>
                  </a:lnTo>
                  <a:lnTo>
                    <a:pt x="1150442" y="872490"/>
                  </a:lnTo>
                  <a:lnTo>
                    <a:pt x="1190853" y="835660"/>
                  </a:lnTo>
                  <a:lnTo>
                    <a:pt x="1221206" y="795020"/>
                  </a:lnTo>
                  <a:lnTo>
                    <a:pt x="1246390" y="755650"/>
                  </a:lnTo>
                  <a:lnTo>
                    <a:pt x="1258760" y="736600"/>
                  </a:lnTo>
                  <a:lnTo>
                    <a:pt x="1263777" y="728980"/>
                  </a:lnTo>
                  <a:lnTo>
                    <a:pt x="1269377" y="725170"/>
                  </a:lnTo>
                  <a:lnTo>
                    <a:pt x="1278039" y="725170"/>
                  </a:lnTo>
                  <a:lnTo>
                    <a:pt x="1285697" y="726440"/>
                  </a:lnTo>
                  <a:lnTo>
                    <a:pt x="1293418" y="726440"/>
                  </a:lnTo>
                  <a:lnTo>
                    <a:pt x="1350086" y="704850"/>
                  </a:lnTo>
                  <a:lnTo>
                    <a:pt x="1385531" y="674370"/>
                  </a:lnTo>
                  <a:lnTo>
                    <a:pt x="1394485" y="660400"/>
                  </a:lnTo>
                  <a:lnTo>
                    <a:pt x="1401978" y="659130"/>
                  </a:lnTo>
                  <a:lnTo>
                    <a:pt x="1403540" y="660400"/>
                  </a:lnTo>
                  <a:lnTo>
                    <a:pt x="1404226" y="660400"/>
                  </a:lnTo>
                  <a:lnTo>
                    <a:pt x="1404785" y="662940"/>
                  </a:lnTo>
                  <a:lnTo>
                    <a:pt x="1405318" y="666750"/>
                  </a:lnTo>
                  <a:lnTo>
                    <a:pt x="1405382" y="668020"/>
                  </a:lnTo>
                  <a:lnTo>
                    <a:pt x="1405445" y="669290"/>
                  </a:lnTo>
                  <a:lnTo>
                    <a:pt x="1417345" y="737870"/>
                  </a:lnTo>
                  <a:lnTo>
                    <a:pt x="1445691" y="801370"/>
                  </a:lnTo>
                  <a:lnTo>
                    <a:pt x="1481442" y="836930"/>
                  </a:lnTo>
                  <a:lnTo>
                    <a:pt x="1527467" y="848360"/>
                  </a:lnTo>
                  <a:lnTo>
                    <a:pt x="1549781" y="847090"/>
                  </a:lnTo>
                  <a:lnTo>
                    <a:pt x="1571307" y="842010"/>
                  </a:lnTo>
                  <a:lnTo>
                    <a:pt x="1592173" y="833120"/>
                  </a:lnTo>
                  <a:lnTo>
                    <a:pt x="1612506" y="822960"/>
                  </a:lnTo>
                  <a:lnTo>
                    <a:pt x="1618869" y="820420"/>
                  </a:lnTo>
                  <a:lnTo>
                    <a:pt x="1624228" y="820420"/>
                  </a:lnTo>
                  <a:lnTo>
                    <a:pt x="1629067" y="822960"/>
                  </a:lnTo>
                  <a:lnTo>
                    <a:pt x="1633867" y="826770"/>
                  </a:lnTo>
                  <a:lnTo>
                    <a:pt x="1653590" y="847090"/>
                  </a:lnTo>
                  <a:lnTo>
                    <a:pt x="1675790" y="859790"/>
                  </a:lnTo>
                  <a:lnTo>
                    <a:pt x="1700161" y="867410"/>
                  </a:lnTo>
                  <a:lnTo>
                    <a:pt x="1726412" y="869950"/>
                  </a:lnTo>
                  <a:lnTo>
                    <a:pt x="1749361" y="868680"/>
                  </a:lnTo>
                  <a:lnTo>
                    <a:pt x="1792859" y="854710"/>
                  </a:lnTo>
                  <a:lnTo>
                    <a:pt x="1829498" y="838200"/>
                  </a:lnTo>
                  <a:lnTo>
                    <a:pt x="1870925" y="808990"/>
                  </a:lnTo>
                  <a:lnTo>
                    <a:pt x="1872234" y="807720"/>
                  </a:lnTo>
                  <a:lnTo>
                    <a:pt x="1876285" y="803910"/>
                  </a:lnTo>
                  <a:lnTo>
                    <a:pt x="1879638" y="798830"/>
                  </a:lnTo>
                  <a:lnTo>
                    <a:pt x="1881682" y="792480"/>
                  </a:lnTo>
                  <a:lnTo>
                    <a:pt x="1881797" y="788670"/>
                  </a:lnTo>
                  <a:lnTo>
                    <a:pt x="1881860" y="786130"/>
                  </a:lnTo>
                  <a:close/>
                </a:path>
                <a:path w="2901950" h="2513965">
                  <a:moveTo>
                    <a:pt x="2063470" y="2267216"/>
                  </a:moveTo>
                  <a:lnTo>
                    <a:pt x="2063356" y="2258911"/>
                  </a:lnTo>
                  <a:lnTo>
                    <a:pt x="2059901" y="2250338"/>
                  </a:lnTo>
                  <a:lnTo>
                    <a:pt x="2053120" y="2241435"/>
                  </a:lnTo>
                  <a:lnTo>
                    <a:pt x="2047722" y="2232355"/>
                  </a:lnTo>
                  <a:lnTo>
                    <a:pt x="2021192" y="2261451"/>
                  </a:lnTo>
                  <a:lnTo>
                    <a:pt x="2024113" y="2273935"/>
                  </a:lnTo>
                  <a:lnTo>
                    <a:pt x="2033879" y="2284247"/>
                  </a:lnTo>
                  <a:lnTo>
                    <a:pt x="2043226" y="2287905"/>
                  </a:lnTo>
                  <a:lnTo>
                    <a:pt x="2052066" y="2284933"/>
                  </a:lnTo>
                  <a:lnTo>
                    <a:pt x="2060270" y="2275306"/>
                  </a:lnTo>
                  <a:lnTo>
                    <a:pt x="2063470" y="2267216"/>
                  </a:lnTo>
                  <a:close/>
                </a:path>
                <a:path w="2901950" h="2513965">
                  <a:moveTo>
                    <a:pt x="2242642" y="690689"/>
                  </a:moveTo>
                  <a:lnTo>
                    <a:pt x="2205507" y="670115"/>
                  </a:lnTo>
                  <a:lnTo>
                    <a:pt x="2195614" y="671436"/>
                  </a:lnTo>
                  <a:lnTo>
                    <a:pt x="2154263" y="688949"/>
                  </a:lnTo>
                  <a:lnTo>
                    <a:pt x="2118055" y="717359"/>
                  </a:lnTo>
                  <a:lnTo>
                    <a:pt x="2105698" y="728675"/>
                  </a:lnTo>
                  <a:lnTo>
                    <a:pt x="2093125" y="739673"/>
                  </a:lnTo>
                  <a:lnTo>
                    <a:pt x="2079929" y="749693"/>
                  </a:lnTo>
                  <a:lnTo>
                    <a:pt x="2065680" y="758101"/>
                  </a:lnTo>
                  <a:lnTo>
                    <a:pt x="2059012" y="760603"/>
                  </a:lnTo>
                  <a:lnTo>
                    <a:pt x="2053043" y="760920"/>
                  </a:lnTo>
                  <a:lnTo>
                    <a:pt x="2047417" y="758774"/>
                  </a:lnTo>
                  <a:lnTo>
                    <a:pt x="2014778" y="703897"/>
                  </a:lnTo>
                  <a:lnTo>
                    <a:pt x="2001799" y="643420"/>
                  </a:lnTo>
                  <a:lnTo>
                    <a:pt x="2004212" y="641172"/>
                  </a:lnTo>
                  <a:lnTo>
                    <a:pt x="2012391" y="638200"/>
                  </a:lnTo>
                  <a:lnTo>
                    <a:pt x="2017585" y="637120"/>
                  </a:lnTo>
                  <a:lnTo>
                    <a:pt x="2042172" y="633018"/>
                  </a:lnTo>
                  <a:lnTo>
                    <a:pt x="2051735" y="630910"/>
                  </a:lnTo>
                  <a:lnTo>
                    <a:pt x="2061171" y="627976"/>
                  </a:lnTo>
                  <a:lnTo>
                    <a:pt x="2093518" y="612609"/>
                  </a:lnTo>
                  <a:lnTo>
                    <a:pt x="2122398" y="592048"/>
                  </a:lnTo>
                  <a:lnTo>
                    <a:pt x="2131237" y="583272"/>
                  </a:lnTo>
                  <a:lnTo>
                    <a:pt x="2133650" y="580885"/>
                  </a:lnTo>
                  <a:lnTo>
                    <a:pt x="2148040" y="566597"/>
                  </a:lnTo>
                  <a:lnTo>
                    <a:pt x="2170671" y="536613"/>
                  </a:lnTo>
                  <a:lnTo>
                    <a:pt x="2173135" y="532866"/>
                  </a:lnTo>
                  <a:lnTo>
                    <a:pt x="2177313" y="528980"/>
                  </a:lnTo>
                  <a:lnTo>
                    <a:pt x="2175421" y="524433"/>
                  </a:lnTo>
                  <a:lnTo>
                    <a:pt x="2173795" y="516597"/>
                  </a:lnTo>
                  <a:lnTo>
                    <a:pt x="2174887" y="510273"/>
                  </a:lnTo>
                  <a:lnTo>
                    <a:pt x="2175002" y="509587"/>
                  </a:lnTo>
                  <a:lnTo>
                    <a:pt x="2177681" y="503008"/>
                  </a:lnTo>
                  <a:lnTo>
                    <a:pt x="2180386" y="496620"/>
                  </a:lnTo>
                  <a:lnTo>
                    <a:pt x="2182482" y="491426"/>
                  </a:lnTo>
                  <a:lnTo>
                    <a:pt x="2184514" y="486333"/>
                  </a:lnTo>
                  <a:lnTo>
                    <a:pt x="2186863" y="480415"/>
                  </a:lnTo>
                  <a:lnTo>
                    <a:pt x="2187473" y="478891"/>
                  </a:lnTo>
                  <a:lnTo>
                    <a:pt x="2189848" y="469595"/>
                  </a:lnTo>
                  <a:lnTo>
                    <a:pt x="2189975" y="461035"/>
                  </a:lnTo>
                  <a:lnTo>
                    <a:pt x="2190000" y="459422"/>
                  </a:lnTo>
                  <a:lnTo>
                    <a:pt x="2185949" y="463550"/>
                  </a:lnTo>
                  <a:lnTo>
                    <a:pt x="2183765" y="469061"/>
                  </a:lnTo>
                  <a:lnTo>
                    <a:pt x="2181161" y="474992"/>
                  </a:lnTo>
                  <a:lnTo>
                    <a:pt x="2186178" y="423494"/>
                  </a:lnTo>
                  <a:lnTo>
                    <a:pt x="2194953" y="416344"/>
                  </a:lnTo>
                  <a:lnTo>
                    <a:pt x="2195118" y="416344"/>
                  </a:lnTo>
                  <a:lnTo>
                    <a:pt x="2196782" y="414705"/>
                  </a:lnTo>
                  <a:lnTo>
                    <a:pt x="2184666" y="387946"/>
                  </a:lnTo>
                  <a:lnTo>
                    <a:pt x="2184438" y="386143"/>
                  </a:lnTo>
                  <a:lnTo>
                    <a:pt x="2185543" y="377215"/>
                  </a:lnTo>
                  <a:lnTo>
                    <a:pt x="2186940" y="371563"/>
                  </a:lnTo>
                  <a:lnTo>
                    <a:pt x="2185162" y="368617"/>
                  </a:lnTo>
                  <a:lnTo>
                    <a:pt x="2181656" y="365366"/>
                  </a:lnTo>
                  <a:lnTo>
                    <a:pt x="2175319" y="359156"/>
                  </a:lnTo>
                  <a:lnTo>
                    <a:pt x="2175319" y="489546"/>
                  </a:lnTo>
                  <a:lnTo>
                    <a:pt x="2174748" y="490016"/>
                  </a:lnTo>
                  <a:lnTo>
                    <a:pt x="2174151" y="490816"/>
                  </a:lnTo>
                  <a:lnTo>
                    <a:pt x="2173313" y="491337"/>
                  </a:lnTo>
                  <a:lnTo>
                    <a:pt x="2168804" y="490816"/>
                  </a:lnTo>
                  <a:lnTo>
                    <a:pt x="2171090" y="490816"/>
                  </a:lnTo>
                  <a:lnTo>
                    <a:pt x="2170595" y="489546"/>
                  </a:lnTo>
                  <a:lnTo>
                    <a:pt x="2170734" y="489064"/>
                  </a:lnTo>
                  <a:lnTo>
                    <a:pt x="2171001" y="488518"/>
                  </a:lnTo>
                  <a:lnTo>
                    <a:pt x="2171801" y="486956"/>
                  </a:lnTo>
                  <a:lnTo>
                    <a:pt x="2173401" y="486333"/>
                  </a:lnTo>
                  <a:lnTo>
                    <a:pt x="2174430" y="486803"/>
                  </a:lnTo>
                  <a:lnTo>
                    <a:pt x="2174646" y="487337"/>
                  </a:lnTo>
                  <a:lnTo>
                    <a:pt x="2175002" y="488518"/>
                  </a:lnTo>
                  <a:lnTo>
                    <a:pt x="2175129" y="489064"/>
                  </a:lnTo>
                  <a:lnTo>
                    <a:pt x="2175319" y="489546"/>
                  </a:lnTo>
                  <a:lnTo>
                    <a:pt x="2175319" y="359156"/>
                  </a:lnTo>
                  <a:lnTo>
                    <a:pt x="2172843" y="356717"/>
                  </a:lnTo>
                  <a:lnTo>
                    <a:pt x="2172843" y="423494"/>
                  </a:lnTo>
                  <a:lnTo>
                    <a:pt x="2170747" y="433717"/>
                  </a:lnTo>
                  <a:lnTo>
                    <a:pt x="2166696" y="449922"/>
                  </a:lnTo>
                  <a:lnTo>
                    <a:pt x="2164130" y="460552"/>
                  </a:lnTo>
                  <a:lnTo>
                    <a:pt x="2160803" y="470916"/>
                  </a:lnTo>
                  <a:lnTo>
                    <a:pt x="2155825" y="480415"/>
                  </a:lnTo>
                  <a:lnTo>
                    <a:pt x="2148319" y="488518"/>
                  </a:lnTo>
                  <a:lnTo>
                    <a:pt x="2153704" y="469595"/>
                  </a:lnTo>
                  <a:lnTo>
                    <a:pt x="2153742" y="469455"/>
                  </a:lnTo>
                  <a:lnTo>
                    <a:pt x="2153856" y="469061"/>
                  </a:lnTo>
                  <a:lnTo>
                    <a:pt x="2158441" y="449211"/>
                  </a:lnTo>
                  <a:lnTo>
                    <a:pt x="2164296" y="420789"/>
                  </a:lnTo>
                  <a:lnTo>
                    <a:pt x="2166569" y="409829"/>
                  </a:lnTo>
                  <a:lnTo>
                    <a:pt x="2166670" y="409346"/>
                  </a:lnTo>
                  <a:lnTo>
                    <a:pt x="2171852" y="416344"/>
                  </a:lnTo>
                  <a:lnTo>
                    <a:pt x="2172690" y="422402"/>
                  </a:lnTo>
                  <a:lnTo>
                    <a:pt x="2172754" y="422846"/>
                  </a:lnTo>
                  <a:lnTo>
                    <a:pt x="2172843" y="423494"/>
                  </a:lnTo>
                  <a:lnTo>
                    <a:pt x="2172843" y="356717"/>
                  </a:lnTo>
                  <a:lnTo>
                    <a:pt x="2171357" y="355257"/>
                  </a:lnTo>
                  <a:lnTo>
                    <a:pt x="2160778" y="345757"/>
                  </a:lnTo>
                  <a:lnTo>
                    <a:pt x="2151519" y="340474"/>
                  </a:lnTo>
                  <a:lnTo>
                    <a:pt x="2151519" y="437857"/>
                  </a:lnTo>
                  <a:lnTo>
                    <a:pt x="2148675" y="443230"/>
                  </a:lnTo>
                  <a:lnTo>
                    <a:pt x="2146858" y="448652"/>
                  </a:lnTo>
                  <a:lnTo>
                    <a:pt x="2142528" y="461035"/>
                  </a:lnTo>
                  <a:lnTo>
                    <a:pt x="2137778" y="473214"/>
                  </a:lnTo>
                  <a:lnTo>
                    <a:pt x="2132558" y="484898"/>
                  </a:lnTo>
                  <a:lnTo>
                    <a:pt x="2132469" y="485101"/>
                  </a:lnTo>
                  <a:lnTo>
                    <a:pt x="2126513" y="496430"/>
                  </a:lnTo>
                  <a:lnTo>
                    <a:pt x="2123783" y="501281"/>
                  </a:lnTo>
                  <a:lnTo>
                    <a:pt x="2121395" y="505371"/>
                  </a:lnTo>
                  <a:lnTo>
                    <a:pt x="2116201" y="504888"/>
                  </a:lnTo>
                  <a:lnTo>
                    <a:pt x="2115464" y="505460"/>
                  </a:lnTo>
                  <a:lnTo>
                    <a:pt x="2115616" y="505460"/>
                  </a:lnTo>
                  <a:lnTo>
                    <a:pt x="2115108" y="507911"/>
                  </a:lnTo>
                  <a:lnTo>
                    <a:pt x="2114994" y="508520"/>
                  </a:lnTo>
                  <a:lnTo>
                    <a:pt x="2114943" y="508838"/>
                  </a:lnTo>
                  <a:lnTo>
                    <a:pt x="2114867" y="509231"/>
                  </a:lnTo>
                  <a:lnTo>
                    <a:pt x="2114804" y="509587"/>
                  </a:lnTo>
                  <a:lnTo>
                    <a:pt x="2114689" y="510273"/>
                  </a:lnTo>
                  <a:lnTo>
                    <a:pt x="2112899" y="508838"/>
                  </a:lnTo>
                  <a:lnTo>
                    <a:pt x="2112861" y="507911"/>
                  </a:lnTo>
                  <a:lnTo>
                    <a:pt x="2113864" y="506590"/>
                  </a:lnTo>
                  <a:lnTo>
                    <a:pt x="2114651" y="506133"/>
                  </a:lnTo>
                  <a:lnTo>
                    <a:pt x="2115299" y="505625"/>
                  </a:lnTo>
                  <a:lnTo>
                    <a:pt x="2115464" y="505460"/>
                  </a:lnTo>
                  <a:lnTo>
                    <a:pt x="2117648" y="498055"/>
                  </a:lnTo>
                  <a:lnTo>
                    <a:pt x="2119807" y="491426"/>
                  </a:lnTo>
                  <a:lnTo>
                    <a:pt x="2122157" y="485101"/>
                  </a:lnTo>
                  <a:lnTo>
                    <a:pt x="2124773" y="478421"/>
                  </a:lnTo>
                  <a:lnTo>
                    <a:pt x="2127262" y="471855"/>
                  </a:lnTo>
                  <a:lnTo>
                    <a:pt x="2129523" y="465188"/>
                  </a:lnTo>
                  <a:lnTo>
                    <a:pt x="2131403" y="458368"/>
                  </a:lnTo>
                  <a:lnTo>
                    <a:pt x="2132609" y="451891"/>
                  </a:lnTo>
                  <a:lnTo>
                    <a:pt x="2132723" y="451319"/>
                  </a:lnTo>
                  <a:lnTo>
                    <a:pt x="2133790" y="443547"/>
                  </a:lnTo>
                  <a:lnTo>
                    <a:pt x="2134260" y="435635"/>
                  </a:lnTo>
                  <a:lnTo>
                    <a:pt x="2139010" y="422846"/>
                  </a:lnTo>
                  <a:lnTo>
                    <a:pt x="2141842" y="420789"/>
                  </a:lnTo>
                  <a:lnTo>
                    <a:pt x="2150999" y="423278"/>
                  </a:lnTo>
                  <a:lnTo>
                    <a:pt x="2150872" y="429285"/>
                  </a:lnTo>
                  <a:lnTo>
                    <a:pt x="2151519" y="437857"/>
                  </a:lnTo>
                  <a:lnTo>
                    <a:pt x="2151519" y="340474"/>
                  </a:lnTo>
                  <a:lnTo>
                    <a:pt x="2148878" y="338963"/>
                  </a:lnTo>
                  <a:lnTo>
                    <a:pt x="2135467" y="337096"/>
                  </a:lnTo>
                  <a:lnTo>
                    <a:pt x="2133028" y="337096"/>
                  </a:lnTo>
                  <a:lnTo>
                    <a:pt x="2131326" y="335749"/>
                  </a:lnTo>
                  <a:lnTo>
                    <a:pt x="2129663" y="335089"/>
                  </a:lnTo>
                  <a:lnTo>
                    <a:pt x="2123503" y="333286"/>
                  </a:lnTo>
                  <a:lnTo>
                    <a:pt x="2123503" y="406120"/>
                  </a:lnTo>
                  <a:lnTo>
                    <a:pt x="2122830" y="413512"/>
                  </a:lnTo>
                  <a:lnTo>
                    <a:pt x="2119782" y="451891"/>
                  </a:lnTo>
                  <a:lnTo>
                    <a:pt x="2093556" y="509587"/>
                  </a:lnTo>
                  <a:lnTo>
                    <a:pt x="2093468" y="509765"/>
                  </a:lnTo>
                  <a:lnTo>
                    <a:pt x="2053158" y="555726"/>
                  </a:lnTo>
                  <a:lnTo>
                    <a:pt x="2015375" y="579551"/>
                  </a:lnTo>
                  <a:lnTo>
                    <a:pt x="2009216" y="580885"/>
                  </a:lnTo>
                  <a:lnTo>
                    <a:pt x="2003488" y="578167"/>
                  </a:lnTo>
                  <a:lnTo>
                    <a:pt x="2000910" y="572655"/>
                  </a:lnTo>
                  <a:lnTo>
                    <a:pt x="2000948" y="571627"/>
                  </a:lnTo>
                  <a:lnTo>
                    <a:pt x="2001481" y="566597"/>
                  </a:lnTo>
                  <a:lnTo>
                    <a:pt x="2001570" y="565823"/>
                  </a:lnTo>
                  <a:lnTo>
                    <a:pt x="2003869" y="558736"/>
                  </a:lnTo>
                  <a:lnTo>
                    <a:pt x="2006015" y="551992"/>
                  </a:lnTo>
                  <a:lnTo>
                    <a:pt x="2015604" y="518350"/>
                  </a:lnTo>
                  <a:lnTo>
                    <a:pt x="2015655" y="518160"/>
                  </a:lnTo>
                  <a:lnTo>
                    <a:pt x="2028583" y="486333"/>
                  </a:lnTo>
                  <a:lnTo>
                    <a:pt x="2044992" y="456374"/>
                  </a:lnTo>
                  <a:lnTo>
                    <a:pt x="2049335" y="450354"/>
                  </a:lnTo>
                  <a:lnTo>
                    <a:pt x="2064867" y="428764"/>
                  </a:lnTo>
                  <a:lnTo>
                    <a:pt x="2097557" y="399034"/>
                  </a:lnTo>
                  <a:lnTo>
                    <a:pt x="2117788" y="387946"/>
                  </a:lnTo>
                  <a:lnTo>
                    <a:pt x="2121585" y="389890"/>
                  </a:lnTo>
                  <a:lnTo>
                    <a:pt x="2123503" y="406120"/>
                  </a:lnTo>
                  <a:lnTo>
                    <a:pt x="2123503" y="333286"/>
                  </a:lnTo>
                  <a:lnTo>
                    <a:pt x="2112187" y="329958"/>
                  </a:lnTo>
                  <a:lnTo>
                    <a:pt x="2094649" y="328206"/>
                  </a:lnTo>
                  <a:lnTo>
                    <a:pt x="2077123" y="329603"/>
                  </a:lnTo>
                  <a:lnTo>
                    <a:pt x="2031758" y="346265"/>
                  </a:lnTo>
                  <a:lnTo>
                    <a:pt x="1984133" y="384708"/>
                  </a:lnTo>
                  <a:lnTo>
                    <a:pt x="1967534" y="404977"/>
                  </a:lnTo>
                  <a:lnTo>
                    <a:pt x="1967534" y="455637"/>
                  </a:lnTo>
                  <a:lnTo>
                    <a:pt x="1963801" y="459689"/>
                  </a:lnTo>
                  <a:lnTo>
                    <a:pt x="1941258" y="518160"/>
                  </a:lnTo>
                  <a:lnTo>
                    <a:pt x="1926513" y="575805"/>
                  </a:lnTo>
                  <a:lnTo>
                    <a:pt x="1926056" y="578167"/>
                  </a:lnTo>
                  <a:lnTo>
                    <a:pt x="1926132" y="581888"/>
                  </a:lnTo>
                  <a:lnTo>
                    <a:pt x="1926234" y="583272"/>
                  </a:lnTo>
                  <a:lnTo>
                    <a:pt x="1918131" y="581888"/>
                  </a:lnTo>
                  <a:lnTo>
                    <a:pt x="1918398" y="579551"/>
                  </a:lnTo>
                  <a:lnTo>
                    <a:pt x="1918525" y="578472"/>
                  </a:lnTo>
                  <a:lnTo>
                    <a:pt x="1920074" y="571906"/>
                  </a:lnTo>
                  <a:lnTo>
                    <a:pt x="1921979" y="563791"/>
                  </a:lnTo>
                  <a:lnTo>
                    <a:pt x="1924532" y="552729"/>
                  </a:lnTo>
                  <a:lnTo>
                    <a:pt x="1927009" y="541655"/>
                  </a:lnTo>
                  <a:lnTo>
                    <a:pt x="1929345" y="530542"/>
                  </a:lnTo>
                  <a:lnTo>
                    <a:pt x="1934819" y="509765"/>
                  </a:lnTo>
                  <a:lnTo>
                    <a:pt x="1934870" y="509587"/>
                  </a:lnTo>
                  <a:lnTo>
                    <a:pt x="1934959" y="509231"/>
                  </a:lnTo>
                  <a:lnTo>
                    <a:pt x="1942579" y="489064"/>
                  </a:lnTo>
                  <a:lnTo>
                    <a:pt x="1951723" y="469595"/>
                  </a:lnTo>
                  <a:lnTo>
                    <a:pt x="1962048" y="450354"/>
                  </a:lnTo>
                  <a:lnTo>
                    <a:pt x="1967534" y="455637"/>
                  </a:lnTo>
                  <a:lnTo>
                    <a:pt x="1967534" y="404977"/>
                  </a:lnTo>
                  <a:lnTo>
                    <a:pt x="1943239" y="440664"/>
                  </a:lnTo>
                  <a:lnTo>
                    <a:pt x="1912607" y="508520"/>
                  </a:lnTo>
                  <a:lnTo>
                    <a:pt x="1902790" y="545515"/>
                  </a:lnTo>
                  <a:lnTo>
                    <a:pt x="1899310" y="560933"/>
                  </a:lnTo>
                  <a:lnTo>
                    <a:pt x="1895335" y="568972"/>
                  </a:lnTo>
                  <a:lnTo>
                    <a:pt x="1888121" y="571906"/>
                  </a:lnTo>
                  <a:lnTo>
                    <a:pt x="1875129" y="571906"/>
                  </a:lnTo>
                  <a:lnTo>
                    <a:pt x="1868119" y="571627"/>
                  </a:lnTo>
                  <a:lnTo>
                    <a:pt x="1863572" y="572655"/>
                  </a:lnTo>
                  <a:lnTo>
                    <a:pt x="1857222" y="586409"/>
                  </a:lnTo>
                  <a:lnTo>
                    <a:pt x="1860143" y="591908"/>
                  </a:lnTo>
                  <a:lnTo>
                    <a:pt x="1864550" y="597141"/>
                  </a:lnTo>
                  <a:lnTo>
                    <a:pt x="1894992" y="621423"/>
                  </a:lnTo>
                  <a:lnTo>
                    <a:pt x="1897722" y="627024"/>
                  </a:lnTo>
                  <a:lnTo>
                    <a:pt x="1908149" y="691781"/>
                  </a:lnTo>
                  <a:lnTo>
                    <a:pt x="1928901" y="744626"/>
                  </a:lnTo>
                  <a:lnTo>
                    <a:pt x="1973999" y="798664"/>
                  </a:lnTo>
                  <a:lnTo>
                    <a:pt x="2037867" y="817003"/>
                  </a:lnTo>
                  <a:lnTo>
                    <a:pt x="2064562" y="814362"/>
                  </a:lnTo>
                  <a:lnTo>
                    <a:pt x="2115020" y="797267"/>
                  </a:lnTo>
                  <a:lnTo>
                    <a:pt x="2152726" y="774801"/>
                  </a:lnTo>
                  <a:lnTo>
                    <a:pt x="2170404" y="760920"/>
                  </a:lnTo>
                  <a:lnTo>
                    <a:pt x="2178774" y="754100"/>
                  </a:lnTo>
                  <a:lnTo>
                    <a:pt x="2215261" y="722604"/>
                  </a:lnTo>
                  <a:lnTo>
                    <a:pt x="2236279" y="698487"/>
                  </a:lnTo>
                  <a:lnTo>
                    <a:pt x="2242642" y="690689"/>
                  </a:lnTo>
                  <a:close/>
                </a:path>
                <a:path w="2901950" h="2513965">
                  <a:moveTo>
                    <a:pt x="2251316" y="1749958"/>
                  </a:moveTo>
                  <a:lnTo>
                    <a:pt x="2248585" y="1742338"/>
                  </a:lnTo>
                  <a:lnTo>
                    <a:pt x="2242045" y="1734718"/>
                  </a:lnTo>
                  <a:lnTo>
                    <a:pt x="2227491" y="1725828"/>
                  </a:lnTo>
                  <a:lnTo>
                    <a:pt x="2212467" y="1719478"/>
                  </a:lnTo>
                  <a:lnTo>
                    <a:pt x="2196655" y="1719478"/>
                  </a:lnTo>
                  <a:lnTo>
                    <a:pt x="2179688" y="1727098"/>
                  </a:lnTo>
                  <a:lnTo>
                    <a:pt x="2164105" y="1737258"/>
                  </a:lnTo>
                  <a:lnTo>
                    <a:pt x="2148598" y="1748688"/>
                  </a:lnTo>
                  <a:lnTo>
                    <a:pt x="2117242" y="1769008"/>
                  </a:lnTo>
                  <a:lnTo>
                    <a:pt x="2097786" y="1780438"/>
                  </a:lnTo>
                  <a:lnTo>
                    <a:pt x="2077681" y="1789328"/>
                  </a:lnTo>
                  <a:lnTo>
                    <a:pt x="2056726" y="1795678"/>
                  </a:lnTo>
                  <a:lnTo>
                    <a:pt x="2034743" y="1796948"/>
                  </a:lnTo>
                  <a:lnTo>
                    <a:pt x="2027021" y="1795678"/>
                  </a:lnTo>
                  <a:lnTo>
                    <a:pt x="2002726" y="1763928"/>
                  </a:lnTo>
                  <a:lnTo>
                    <a:pt x="1997062" y="1737258"/>
                  </a:lnTo>
                  <a:lnTo>
                    <a:pt x="1998370" y="1732178"/>
                  </a:lnTo>
                  <a:lnTo>
                    <a:pt x="2002942" y="1729638"/>
                  </a:lnTo>
                  <a:lnTo>
                    <a:pt x="2011337" y="1728368"/>
                  </a:lnTo>
                  <a:lnTo>
                    <a:pt x="2029002" y="1728368"/>
                  </a:lnTo>
                  <a:lnTo>
                    <a:pt x="2063750" y="1723288"/>
                  </a:lnTo>
                  <a:lnTo>
                    <a:pt x="2120493" y="1696618"/>
                  </a:lnTo>
                  <a:lnTo>
                    <a:pt x="2153653" y="1669948"/>
                  </a:lnTo>
                  <a:lnTo>
                    <a:pt x="2180374" y="1634388"/>
                  </a:lnTo>
                  <a:lnTo>
                    <a:pt x="2200452" y="1592478"/>
                  </a:lnTo>
                  <a:lnTo>
                    <a:pt x="2208580" y="1544218"/>
                  </a:lnTo>
                  <a:lnTo>
                    <a:pt x="2208695" y="1541678"/>
                  </a:lnTo>
                  <a:lnTo>
                    <a:pt x="2208758" y="1540408"/>
                  </a:lnTo>
                  <a:lnTo>
                    <a:pt x="2208885" y="1537868"/>
                  </a:lnTo>
                  <a:lnTo>
                    <a:pt x="2209000" y="1535328"/>
                  </a:lnTo>
                  <a:lnTo>
                    <a:pt x="2204364" y="1507388"/>
                  </a:lnTo>
                  <a:lnTo>
                    <a:pt x="2184819" y="1465478"/>
                  </a:lnTo>
                  <a:lnTo>
                    <a:pt x="2150541" y="1427378"/>
                  </a:lnTo>
                  <a:lnTo>
                    <a:pt x="2130285" y="1413078"/>
                  </a:lnTo>
                  <a:lnTo>
                    <a:pt x="2130285" y="1498498"/>
                  </a:lnTo>
                  <a:lnTo>
                    <a:pt x="2130171" y="1499768"/>
                  </a:lnTo>
                  <a:lnTo>
                    <a:pt x="2122919" y="1544218"/>
                  </a:lnTo>
                  <a:lnTo>
                    <a:pt x="2106574" y="1579778"/>
                  </a:lnTo>
                  <a:lnTo>
                    <a:pt x="2068995" y="1625498"/>
                  </a:lnTo>
                  <a:lnTo>
                    <a:pt x="2020100" y="1655978"/>
                  </a:lnTo>
                  <a:lnTo>
                    <a:pt x="2018449" y="1657248"/>
                  </a:lnTo>
                  <a:lnTo>
                    <a:pt x="2014982" y="1657248"/>
                  </a:lnTo>
                  <a:lnTo>
                    <a:pt x="2004949" y="1659788"/>
                  </a:lnTo>
                  <a:lnTo>
                    <a:pt x="1998992" y="1658518"/>
                  </a:lnTo>
                  <a:lnTo>
                    <a:pt x="1996795" y="1652168"/>
                  </a:lnTo>
                  <a:lnTo>
                    <a:pt x="1998091" y="1642008"/>
                  </a:lnTo>
                  <a:lnTo>
                    <a:pt x="2011045" y="1597558"/>
                  </a:lnTo>
                  <a:lnTo>
                    <a:pt x="2029917" y="1556918"/>
                  </a:lnTo>
                  <a:lnTo>
                    <a:pt x="2055558" y="1522628"/>
                  </a:lnTo>
                  <a:lnTo>
                    <a:pt x="2088794" y="1493418"/>
                  </a:lnTo>
                  <a:lnTo>
                    <a:pt x="2113788" y="1483258"/>
                  </a:lnTo>
                  <a:lnTo>
                    <a:pt x="2126094" y="1480718"/>
                  </a:lnTo>
                  <a:lnTo>
                    <a:pt x="2128659" y="1483258"/>
                  </a:lnTo>
                  <a:lnTo>
                    <a:pt x="2130285" y="1498498"/>
                  </a:lnTo>
                  <a:lnTo>
                    <a:pt x="2130285" y="1413078"/>
                  </a:lnTo>
                  <a:lnTo>
                    <a:pt x="2126742" y="1410868"/>
                  </a:lnTo>
                  <a:lnTo>
                    <a:pt x="2113623" y="1404518"/>
                  </a:lnTo>
                  <a:lnTo>
                    <a:pt x="2099424" y="1400708"/>
                  </a:lnTo>
                  <a:lnTo>
                    <a:pt x="2080158" y="1400708"/>
                  </a:lnTo>
                  <a:lnTo>
                    <a:pt x="2025116" y="1415948"/>
                  </a:lnTo>
                  <a:lnTo>
                    <a:pt x="1981225" y="1450238"/>
                  </a:lnTo>
                  <a:lnTo>
                    <a:pt x="1945487" y="1494688"/>
                  </a:lnTo>
                  <a:lnTo>
                    <a:pt x="1915007" y="1551838"/>
                  </a:lnTo>
                  <a:lnTo>
                    <a:pt x="1897481" y="1615338"/>
                  </a:lnTo>
                  <a:lnTo>
                    <a:pt x="1895856" y="1631848"/>
                  </a:lnTo>
                  <a:lnTo>
                    <a:pt x="1895729" y="1633118"/>
                  </a:lnTo>
                  <a:lnTo>
                    <a:pt x="1895640" y="1635658"/>
                  </a:lnTo>
                  <a:lnTo>
                    <a:pt x="1895538" y="1638198"/>
                  </a:lnTo>
                  <a:lnTo>
                    <a:pt x="1895449" y="1640738"/>
                  </a:lnTo>
                  <a:lnTo>
                    <a:pt x="1895373" y="1694078"/>
                  </a:lnTo>
                  <a:lnTo>
                    <a:pt x="1893214" y="1700428"/>
                  </a:lnTo>
                  <a:lnTo>
                    <a:pt x="1885899" y="1706778"/>
                  </a:lnTo>
                  <a:lnTo>
                    <a:pt x="1878291" y="1713128"/>
                  </a:lnTo>
                  <a:lnTo>
                    <a:pt x="1871294" y="1720748"/>
                  </a:lnTo>
                  <a:lnTo>
                    <a:pt x="1864753" y="1729638"/>
                  </a:lnTo>
                  <a:lnTo>
                    <a:pt x="1858492" y="1737258"/>
                  </a:lnTo>
                  <a:lnTo>
                    <a:pt x="1844662" y="1757578"/>
                  </a:lnTo>
                  <a:lnTo>
                    <a:pt x="1815985" y="1795678"/>
                  </a:lnTo>
                  <a:lnTo>
                    <a:pt x="1789684" y="1823618"/>
                  </a:lnTo>
                  <a:lnTo>
                    <a:pt x="1752663" y="1842668"/>
                  </a:lnTo>
                  <a:lnTo>
                    <a:pt x="1742490" y="1842668"/>
                  </a:lnTo>
                  <a:lnTo>
                    <a:pt x="1732711" y="1840128"/>
                  </a:lnTo>
                  <a:lnTo>
                    <a:pt x="1724190" y="1833778"/>
                  </a:lnTo>
                  <a:lnTo>
                    <a:pt x="1717776" y="1824888"/>
                  </a:lnTo>
                  <a:lnTo>
                    <a:pt x="1715566" y="1821078"/>
                  </a:lnTo>
                  <a:lnTo>
                    <a:pt x="1716532" y="1817268"/>
                  </a:lnTo>
                  <a:lnTo>
                    <a:pt x="1719033" y="1814728"/>
                  </a:lnTo>
                  <a:lnTo>
                    <a:pt x="1726057" y="1804568"/>
                  </a:lnTo>
                  <a:lnTo>
                    <a:pt x="1732127" y="1793138"/>
                  </a:lnTo>
                  <a:lnTo>
                    <a:pt x="1737741" y="1781708"/>
                  </a:lnTo>
                  <a:lnTo>
                    <a:pt x="1743417" y="1770278"/>
                  </a:lnTo>
                  <a:lnTo>
                    <a:pt x="1760931" y="1734718"/>
                  </a:lnTo>
                  <a:lnTo>
                    <a:pt x="1776526" y="1699158"/>
                  </a:lnTo>
                  <a:lnTo>
                    <a:pt x="1790065" y="1661058"/>
                  </a:lnTo>
                  <a:lnTo>
                    <a:pt x="1801393" y="1622958"/>
                  </a:lnTo>
                  <a:lnTo>
                    <a:pt x="1814830" y="1559458"/>
                  </a:lnTo>
                  <a:lnTo>
                    <a:pt x="1823186" y="1493418"/>
                  </a:lnTo>
                  <a:lnTo>
                    <a:pt x="1825917" y="1454048"/>
                  </a:lnTo>
                  <a:lnTo>
                    <a:pt x="1825879" y="1413408"/>
                  </a:lnTo>
                  <a:lnTo>
                    <a:pt x="1822805" y="1375308"/>
                  </a:lnTo>
                  <a:lnTo>
                    <a:pt x="1815858" y="1335938"/>
                  </a:lnTo>
                  <a:lnTo>
                    <a:pt x="1813890" y="1328318"/>
                  </a:lnTo>
                  <a:lnTo>
                    <a:pt x="1811451" y="1321968"/>
                  </a:lnTo>
                  <a:lnTo>
                    <a:pt x="1810524" y="1319428"/>
                  </a:lnTo>
                  <a:lnTo>
                    <a:pt x="1785391" y="1278788"/>
                  </a:lnTo>
                  <a:lnTo>
                    <a:pt x="1755381" y="1255610"/>
                  </a:lnTo>
                  <a:lnTo>
                    <a:pt x="1755381" y="1390548"/>
                  </a:lnTo>
                  <a:lnTo>
                    <a:pt x="1754378" y="1410868"/>
                  </a:lnTo>
                  <a:lnTo>
                    <a:pt x="1750034" y="1456588"/>
                  </a:lnTo>
                  <a:lnTo>
                    <a:pt x="1743976" y="1499768"/>
                  </a:lnTo>
                  <a:lnTo>
                    <a:pt x="1736115" y="1541678"/>
                  </a:lnTo>
                  <a:lnTo>
                    <a:pt x="1726501" y="1583588"/>
                  </a:lnTo>
                  <a:lnTo>
                    <a:pt x="1707426" y="1650898"/>
                  </a:lnTo>
                  <a:lnTo>
                    <a:pt x="1682013" y="1715668"/>
                  </a:lnTo>
                  <a:lnTo>
                    <a:pt x="1680641" y="1719478"/>
                  </a:lnTo>
                  <a:lnTo>
                    <a:pt x="1678851" y="1722018"/>
                  </a:lnTo>
                  <a:lnTo>
                    <a:pt x="1676946" y="1724558"/>
                  </a:lnTo>
                  <a:lnTo>
                    <a:pt x="1674647" y="1724558"/>
                  </a:lnTo>
                  <a:lnTo>
                    <a:pt x="1670100" y="1676298"/>
                  </a:lnTo>
                  <a:lnTo>
                    <a:pt x="1669821" y="1659788"/>
                  </a:lnTo>
                  <a:lnTo>
                    <a:pt x="1669707" y="1653438"/>
                  </a:lnTo>
                  <a:lnTo>
                    <a:pt x="1669592" y="1642008"/>
                  </a:lnTo>
                  <a:lnTo>
                    <a:pt x="1669529" y="1634388"/>
                  </a:lnTo>
                  <a:lnTo>
                    <a:pt x="1669465" y="1622958"/>
                  </a:lnTo>
                  <a:lnTo>
                    <a:pt x="1669592" y="1603908"/>
                  </a:lnTo>
                  <a:lnTo>
                    <a:pt x="1669694" y="1596288"/>
                  </a:lnTo>
                  <a:lnTo>
                    <a:pt x="1669796" y="1592478"/>
                  </a:lnTo>
                  <a:lnTo>
                    <a:pt x="1669897" y="1588668"/>
                  </a:lnTo>
                  <a:lnTo>
                    <a:pt x="1669999" y="1584858"/>
                  </a:lnTo>
                  <a:lnTo>
                    <a:pt x="1670075" y="1582318"/>
                  </a:lnTo>
                  <a:lnTo>
                    <a:pt x="1670177" y="1578508"/>
                  </a:lnTo>
                  <a:lnTo>
                    <a:pt x="1670215" y="1577238"/>
                  </a:lnTo>
                  <a:lnTo>
                    <a:pt x="1670316" y="1573428"/>
                  </a:lnTo>
                  <a:lnTo>
                    <a:pt x="1670850" y="1565808"/>
                  </a:lnTo>
                  <a:lnTo>
                    <a:pt x="1670939" y="1564538"/>
                  </a:lnTo>
                  <a:lnTo>
                    <a:pt x="1671027" y="1563268"/>
                  </a:lnTo>
                  <a:lnTo>
                    <a:pt x="1671104" y="1561998"/>
                  </a:lnTo>
                  <a:lnTo>
                    <a:pt x="1671193" y="1560728"/>
                  </a:lnTo>
                  <a:lnTo>
                    <a:pt x="1671281" y="1559458"/>
                  </a:lnTo>
                  <a:lnTo>
                    <a:pt x="1671370" y="1558188"/>
                  </a:lnTo>
                  <a:lnTo>
                    <a:pt x="1671459" y="1556918"/>
                  </a:lnTo>
                  <a:lnTo>
                    <a:pt x="1673402" y="1540408"/>
                  </a:lnTo>
                  <a:lnTo>
                    <a:pt x="1675803" y="1523898"/>
                  </a:lnTo>
                  <a:lnTo>
                    <a:pt x="1679384" y="1499768"/>
                  </a:lnTo>
                  <a:lnTo>
                    <a:pt x="1680794" y="1493418"/>
                  </a:lnTo>
                  <a:lnTo>
                    <a:pt x="1680832" y="1481988"/>
                  </a:lnTo>
                  <a:lnTo>
                    <a:pt x="1681314" y="1478178"/>
                  </a:lnTo>
                  <a:lnTo>
                    <a:pt x="1683651" y="1474368"/>
                  </a:lnTo>
                  <a:lnTo>
                    <a:pt x="1686864" y="1468018"/>
                  </a:lnTo>
                  <a:lnTo>
                    <a:pt x="1693494" y="1452778"/>
                  </a:lnTo>
                  <a:lnTo>
                    <a:pt x="1696770" y="1443888"/>
                  </a:lnTo>
                  <a:lnTo>
                    <a:pt x="1698218" y="1440078"/>
                  </a:lnTo>
                  <a:lnTo>
                    <a:pt x="1699628" y="1436268"/>
                  </a:lnTo>
                  <a:lnTo>
                    <a:pt x="1702295" y="1428648"/>
                  </a:lnTo>
                  <a:lnTo>
                    <a:pt x="1704213" y="1422298"/>
                  </a:lnTo>
                  <a:lnTo>
                    <a:pt x="1705419" y="1418488"/>
                  </a:lnTo>
                  <a:lnTo>
                    <a:pt x="1706524" y="1414678"/>
                  </a:lnTo>
                  <a:lnTo>
                    <a:pt x="1708467" y="1407058"/>
                  </a:lnTo>
                  <a:lnTo>
                    <a:pt x="1710118" y="1400708"/>
                  </a:lnTo>
                  <a:lnTo>
                    <a:pt x="1711452" y="1394358"/>
                  </a:lnTo>
                  <a:lnTo>
                    <a:pt x="1712429" y="1388008"/>
                  </a:lnTo>
                  <a:lnTo>
                    <a:pt x="1714030" y="1388008"/>
                  </a:lnTo>
                  <a:lnTo>
                    <a:pt x="1714004" y="1386738"/>
                  </a:lnTo>
                  <a:lnTo>
                    <a:pt x="1712328" y="1388008"/>
                  </a:lnTo>
                  <a:lnTo>
                    <a:pt x="1709470" y="1388008"/>
                  </a:lnTo>
                  <a:lnTo>
                    <a:pt x="1706003" y="1386738"/>
                  </a:lnTo>
                  <a:lnTo>
                    <a:pt x="1706930" y="1382928"/>
                  </a:lnTo>
                  <a:lnTo>
                    <a:pt x="1712391" y="1367688"/>
                  </a:lnTo>
                  <a:lnTo>
                    <a:pt x="1722285" y="1349908"/>
                  </a:lnTo>
                  <a:lnTo>
                    <a:pt x="1734451" y="1332128"/>
                  </a:lnTo>
                  <a:lnTo>
                    <a:pt x="1738122" y="1328318"/>
                  </a:lnTo>
                  <a:lnTo>
                    <a:pt x="1746707" y="1319428"/>
                  </a:lnTo>
                  <a:lnTo>
                    <a:pt x="1752130" y="1343558"/>
                  </a:lnTo>
                  <a:lnTo>
                    <a:pt x="1754847" y="1366418"/>
                  </a:lnTo>
                  <a:lnTo>
                    <a:pt x="1755216" y="1382928"/>
                  </a:lnTo>
                  <a:lnTo>
                    <a:pt x="1755305" y="1386738"/>
                  </a:lnTo>
                  <a:lnTo>
                    <a:pt x="1755381" y="1390548"/>
                  </a:lnTo>
                  <a:lnTo>
                    <a:pt x="1755381" y="1255610"/>
                  </a:lnTo>
                  <a:lnTo>
                    <a:pt x="1743354" y="1248308"/>
                  </a:lnTo>
                  <a:lnTo>
                    <a:pt x="1737106" y="1245768"/>
                  </a:lnTo>
                  <a:lnTo>
                    <a:pt x="1731048" y="1244498"/>
                  </a:lnTo>
                  <a:lnTo>
                    <a:pt x="1724317" y="1247038"/>
                  </a:lnTo>
                  <a:lnTo>
                    <a:pt x="1704822" y="1253388"/>
                  </a:lnTo>
                  <a:lnTo>
                    <a:pt x="1704124" y="1253871"/>
                  </a:lnTo>
                  <a:lnTo>
                    <a:pt x="1704124" y="1278788"/>
                  </a:lnTo>
                  <a:lnTo>
                    <a:pt x="1661502" y="1328318"/>
                  </a:lnTo>
                  <a:lnTo>
                    <a:pt x="1671040" y="1310538"/>
                  </a:lnTo>
                  <a:lnTo>
                    <a:pt x="1681314" y="1296568"/>
                  </a:lnTo>
                  <a:lnTo>
                    <a:pt x="1692325" y="1286408"/>
                  </a:lnTo>
                  <a:lnTo>
                    <a:pt x="1704124" y="1278788"/>
                  </a:lnTo>
                  <a:lnTo>
                    <a:pt x="1704124" y="1253871"/>
                  </a:lnTo>
                  <a:lnTo>
                    <a:pt x="1672920" y="1278788"/>
                  </a:lnTo>
                  <a:lnTo>
                    <a:pt x="1640306" y="1327048"/>
                  </a:lnTo>
                  <a:lnTo>
                    <a:pt x="1621637" y="1369949"/>
                  </a:lnTo>
                  <a:lnTo>
                    <a:pt x="1621637" y="1818538"/>
                  </a:lnTo>
                  <a:lnTo>
                    <a:pt x="1619161" y="1826158"/>
                  </a:lnTo>
                  <a:lnTo>
                    <a:pt x="1614258" y="1831238"/>
                  </a:lnTo>
                  <a:lnTo>
                    <a:pt x="1609267" y="1837588"/>
                  </a:lnTo>
                  <a:lnTo>
                    <a:pt x="1604022" y="1842668"/>
                  </a:lnTo>
                  <a:lnTo>
                    <a:pt x="1593189" y="1852828"/>
                  </a:lnTo>
                  <a:lnTo>
                    <a:pt x="1588185" y="1857908"/>
                  </a:lnTo>
                  <a:lnTo>
                    <a:pt x="1584680" y="1856638"/>
                  </a:lnTo>
                  <a:lnTo>
                    <a:pt x="1583461" y="1849018"/>
                  </a:lnTo>
                  <a:lnTo>
                    <a:pt x="1581696" y="1838858"/>
                  </a:lnTo>
                  <a:lnTo>
                    <a:pt x="1579841" y="1828698"/>
                  </a:lnTo>
                  <a:lnTo>
                    <a:pt x="1579016" y="1823618"/>
                  </a:lnTo>
                  <a:lnTo>
                    <a:pt x="1578203" y="1818538"/>
                  </a:lnTo>
                  <a:lnTo>
                    <a:pt x="1577759" y="1814728"/>
                  </a:lnTo>
                  <a:lnTo>
                    <a:pt x="1577174" y="1809648"/>
                  </a:lnTo>
                  <a:lnTo>
                    <a:pt x="1577022" y="1808378"/>
                  </a:lnTo>
                  <a:lnTo>
                    <a:pt x="1576857" y="1805838"/>
                  </a:lnTo>
                  <a:lnTo>
                    <a:pt x="1576781" y="1804568"/>
                  </a:lnTo>
                  <a:lnTo>
                    <a:pt x="1576692" y="1803298"/>
                  </a:lnTo>
                  <a:lnTo>
                    <a:pt x="1576616" y="1802028"/>
                  </a:lnTo>
                  <a:lnTo>
                    <a:pt x="1574571" y="1770278"/>
                  </a:lnTo>
                  <a:lnTo>
                    <a:pt x="1574495" y="1769008"/>
                  </a:lnTo>
                  <a:lnTo>
                    <a:pt x="1574406" y="1767738"/>
                  </a:lnTo>
                  <a:lnTo>
                    <a:pt x="1574330" y="1766468"/>
                  </a:lnTo>
                  <a:lnTo>
                    <a:pt x="1573377" y="1737258"/>
                  </a:lnTo>
                  <a:lnTo>
                    <a:pt x="1573301" y="1734718"/>
                  </a:lnTo>
                  <a:lnTo>
                    <a:pt x="1573212" y="1732178"/>
                  </a:lnTo>
                  <a:lnTo>
                    <a:pt x="1573085" y="1728368"/>
                  </a:lnTo>
                  <a:lnTo>
                    <a:pt x="1572971" y="1724558"/>
                  </a:lnTo>
                  <a:lnTo>
                    <a:pt x="1572844" y="1708048"/>
                  </a:lnTo>
                  <a:lnTo>
                    <a:pt x="1572818" y="1704238"/>
                  </a:lnTo>
                  <a:lnTo>
                    <a:pt x="1572945" y="1658518"/>
                  </a:lnTo>
                  <a:lnTo>
                    <a:pt x="1573047" y="1649628"/>
                  </a:lnTo>
                  <a:lnTo>
                    <a:pt x="1573149" y="1640738"/>
                  </a:lnTo>
                  <a:lnTo>
                    <a:pt x="1573199" y="1638198"/>
                  </a:lnTo>
                  <a:lnTo>
                    <a:pt x="1573466" y="1635658"/>
                  </a:lnTo>
                  <a:lnTo>
                    <a:pt x="1578038" y="1634388"/>
                  </a:lnTo>
                  <a:lnTo>
                    <a:pt x="1581607" y="1642008"/>
                  </a:lnTo>
                  <a:lnTo>
                    <a:pt x="1580172" y="1649628"/>
                  </a:lnTo>
                  <a:lnTo>
                    <a:pt x="1580248" y="1657248"/>
                  </a:lnTo>
                  <a:lnTo>
                    <a:pt x="1582229" y="1696618"/>
                  </a:lnTo>
                  <a:lnTo>
                    <a:pt x="1588655" y="1735988"/>
                  </a:lnTo>
                  <a:lnTo>
                    <a:pt x="1599971" y="1774088"/>
                  </a:lnTo>
                  <a:lnTo>
                    <a:pt x="1616671" y="1809648"/>
                  </a:lnTo>
                  <a:lnTo>
                    <a:pt x="1621637" y="1818538"/>
                  </a:lnTo>
                  <a:lnTo>
                    <a:pt x="1621637" y="1369949"/>
                  </a:lnTo>
                  <a:lnTo>
                    <a:pt x="1602206" y="1432458"/>
                  </a:lnTo>
                  <a:lnTo>
                    <a:pt x="1592643" y="1475638"/>
                  </a:lnTo>
                  <a:lnTo>
                    <a:pt x="1585620" y="1520088"/>
                  </a:lnTo>
                  <a:lnTo>
                    <a:pt x="1582699" y="1550568"/>
                  </a:lnTo>
                  <a:lnTo>
                    <a:pt x="1582572" y="1551838"/>
                  </a:lnTo>
                  <a:lnTo>
                    <a:pt x="1582458" y="1553108"/>
                  </a:lnTo>
                  <a:lnTo>
                    <a:pt x="1582331" y="1554378"/>
                  </a:lnTo>
                  <a:lnTo>
                    <a:pt x="1582216" y="1555648"/>
                  </a:lnTo>
                  <a:lnTo>
                    <a:pt x="1582089" y="1556918"/>
                  </a:lnTo>
                  <a:lnTo>
                    <a:pt x="1581962" y="1558188"/>
                  </a:lnTo>
                  <a:lnTo>
                    <a:pt x="1581848" y="1559458"/>
                  </a:lnTo>
                  <a:lnTo>
                    <a:pt x="1581721" y="1560728"/>
                  </a:lnTo>
                  <a:lnTo>
                    <a:pt x="1581607" y="1561998"/>
                  </a:lnTo>
                  <a:lnTo>
                    <a:pt x="1581480" y="1563268"/>
                  </a:lnTo>
                  <a:lnTo>
                    <a:pt x="1581353" y="1564538"/>
                  </a:lnTo>
                  <a:lnTo>
                    <a:pt x="1581327" y="1565808"/>
                  </a:lnTo>
                  <a:lnTo>
                    <a:pt x="1581213" y="1569618"/>
                  </a:lnTo>
                  <a:lnTo>
                    <a:pt x="1581111" y="1573428"/>
                  </a:lnTo>
                  <a:lnTo>
                    <a:pt x="1580997" y="1577238"/>
                  </a:lnTo>
                  <a:lnTo>
                    <a:pt x="1580959" y="1578508"/>
                  </a:lnTo>
                  <a:lnTo>
                    <a:pt x="1580857" y="1582318"/>
                  </a:lnTo>
                  <a:lnTo>
                    <a:pt x="1580781" y="1584858"/>
                  </a:lnTo>
                  <a:lnTo>
                    <a:pt x="1580680" y="1588668"/>
                  </a:lnTo>
                  <a:lnTo>
                    <a:pt x="1580603" y="1591208"/>
                  </a:lnTo>
                  <a:lnTo>
                    <a:pt x="1580540" y="1593748"/>
                  </a:lnTo>
                  <a:lnTo>
                    <a:pt x="1580426" y="1597558"/>
                  </a:lnTo>
                  <a:lnTo>
                    <a:pt x="1580324" y="1601368"/>
                  </a:lnTo>
                  <a:lnTo>
                    <a:pt x="1580210" y="1605178"/>
                  </a:lnTo>
                  <a:lnTo>
                    <a:pt x="1580095" y="1614068"/>
                  </a:lnTo>
                  <a:lnTo>
                    <a:pt x="1582318" y="1620418"/>
                  </a:lnTo>
                  <a:lnTo>
                    <a:pt x="1576044" y="1622958"/>
                  </a:lnTo>
                  <a:lnTo>
                    <a:pt x="1573530" y="1621688"/>
                  </a:lnTo>
                  <a:lnTo>
                    <a:pt x="1572717" y="1617878"/>
                  </a:lnTo>
                  <a:lnTo>
                    <a:pt x="1573034" y="1615338"/>
                  </a:lnTo>
                  <a:lnTo>
                    <a:pt x="1573098" y="1606448"/>
                  </a:lnTo>
                  <a:lnTo>
                    <a:pt x="1571066" y="1598828"/>
                  </a:lnTo>
                  <a:lnTo>
                    <a:pt x="1567180" y="1591208"/>
                  </a:lnTo>
                  <a:lnTo>
                    <a:pt x="1561719" y="1583588"/>
                  </a:lnTo>
                  <a:lnTo>
                    <a:pt x="1556740" y="1577238"/>
                  </a:lnTo>
                  <a:lnTo>
                    <a:pt x="1552740" y="1570888"/>
                  </a:lnTo>
                  <a:lnTo>
                    <a:pt x="1549387" y="1563268"/>
                  </a:lnTo>
                  <a:lnTo>
                    <a:pt x="1546415" y="1555648"/>
                  </a:lnTo>
                  <a:lnTo>
                    <a:pt x="1528686" y="1525168"/>
                  </a:lnTo>
                  <a:lnTo>
                    <a:pt x="1521294" y="1512468"/>
                  </a:lnTo>
                  <a:lnTo>
                    <a:pt x="1497584" y="1493278"/>
                  </a:lnTo>
                  <a:lnTo>
                    <a:pt x="1497584" y="1573428"/>
                  </a:lnTo>
                  <a:lnTo>
                    <a:pt x="1496428" y="1577238"/>
                  </a:lnTo>
                  <a:lnTo>
                    <a:pt x="1493024" y="1592478"/>
                  </a:lnTo>
                  <a:lnTo>
                    <a:pt x="1490357" y="1606448"/>
                  </a:lnTo>
                  <a:lnTo>
                    <a:pt x="1488059" y="1621688"/>
                  </a:lnTo>
                  <a:lnTo>
                    <a:pt x="1485785" y="1635658"/>
                  </a:lnTo>
                  <a:lnTo>
                    <a:pt x="1482242" y="1652168"/>
                  </a:lnTo>
                  <a:lnTo>
                    <a:pt x="1477848" y="1667129"/>
                  </a:lnTo>
                  <a:lnTo>
                    <a:pt x="1477848" y="1704238"/>
                  </a:lnTo>
                  <a:lnTo>
                    <a:pt x="1475003" y="1725828"/>
                  </a:lnTo>
                  <a:lnTo>
                    <a:pt x="1465148" y="1752498"/>
                  </a:lnTo>
                  <a:lnTo>
                    <a:pt x="1451127" y="1780438"/>
                  </a:lnTo>
                  <a:lnTo>
                    <a:pt x="1435798" y="1802028"/>
                  </a:lnTo>
                  <a:lnTo>
                    <a:pt x="1446466" y="1777898"/>
                  </a:lnTo>
                  <a:lnTo>
                    <a:pt x="1457363" y="1753768"/>
                  </a:lnTo>
                  <a:lnTo>
                    <a:pt x="1467980" y="1729638"/>
                  </a:lnTo>
                  <a:lnTo>
                    <a:pt x="1477848" y="1704238"/>
                  </a:lnTo>
                  <a:lnTo>
                    <a:pt x="1477848" y="1667129"/>
                  </a:lnTo>
                  <a:lnTo>
                    <a:pt x="1477391" y="1668678"/>
                  </a:lnTo>
                  <a:lnTo>
                    <a:pt x="1471676" y="1683918"/>
                  </a:lnTo>
                  <a:lnTo>
                    <a:pt x="1465592" y="1700428"/>
                  </a:lnTo>
                  <a:lnTo>
                    <a:pt x="1453362" y="1729638"/>
                  </a:lnTo>
                  <a:lnTo>
                    <a:pt x="1440256" y="1758848"/>
                  </a:lnTo>
                  <a:lnTo>
                    <a:pt x="1432166" y="1775218"/>
                  </a:lnTo>
                  <a:lnTo>
                    <a:pt x="1432166" y="1812188"/>
                  </a:lnTo>
                  <a:lnTo>
                    <a:pt x="1430197" y="1814728"/>
                  </a:lnTo>
                  <a:lnTo>
                    <a:pt x="1429689" y="1813458"/>
                  </a:lnTo>
                  <a:lnTo>
                    <a:pt x="1429092" y="1812188"/>
                  </a:lnTo>
                  <a:lnTo>
                    <a:pt x="1428762" y="1812188"/>
                  </a:lnTo>
                  <a:lnTo>
                    <a:pt x="1428661" y="1810918"/>
                  </a:lnTo>
                  <a:lnTo>
                    <a:pt x="1429334" y="1810918"/>
                  </a:lnTo>
                  <a:lnTo>
                    <a:pt x="1430426" y="1809648"/>
                  </a:lnTo>
                  <a:lnTo>
                    <a:pt x="1430959" y="1809648"/>
                  </a:lnTo>
                  <a:lnTo>
                    <a:pt x="1431759" y="1810918"/>
                  </a:lnTo>
                  <a:lnTo>
                    <a:pt x="1432039" y="1810918"/>
                  </a:lnTo>
                  <a:lnTo>
                    <a:pt x="1432166" y="1812188"/>
                  </a:lnTo>
                  <a:lnTo>
                    <a:pt x="1432166" y="1775218"/>
                  </a:lnTo>
                  <a:lnTo>
                    <a:pt x="1425816" y="1788058"/>
                  </a:lnTo>
                  <a:lnTo>
                    <a:pt x="1409623" y="1815998"/>
                  </a:lnTo>
                  <a:lnTo>
                    <a:pt x="1372196" y="1852828"/>
                  </a:lnTo>
                  <a:lnTo>
                    <a:pt x="1349121" y="1865528"/>
                  </a:lnTo>
                  <a:lnTo>
                    <a:pt x="1345234" y="1862988"/>
                  </a:lnTo>
                  <a:lnTo>
                    <a:pt x="1326515" y="1808378"/>
                  </a:lnTo>
                  <a:lnTo>
                    <a:pt x="1323047" y="1774088"/>
                  </a:lnTo>
                  <a:lnTo>
                    <a:pt x="1322946" y="1766468"/>
                  </a:lnTo>
                  <a:lnTo>
                    <a:pt x="1322832" y="1757578"/>
                  </a:lnTo>
                  <a:lnTo>
                    <a:pt x="1322717" y="1755038"/>
                  </a:lnTo>
                  <a:lnTo>
                    <a:pt x="1322616" y="1752498"/>
                  </a:lnTo>
                  <a:lnTo>
                    <a:pt x="1322501" y="1749958"/>
                  </a:lnTo>
                  <a:lnTo>
                    <a:pt x="1322451" y="1748688"/>
                  </a:lnTo>
                  <a:lnTo>
                    <a:pt x="1322336" y="1746148"/>
                  </a:lnTo>
                  <a:lnTo>
                    <a:pt x="1327226" y="1701698"/>
                  </a:lnTo>
                  <a:lnTo>
                    <a:pt x="1329740" y="1687728"/>
                  </a:lnTo>
                  <a:lnTo>
                    <a:pt x="1329309" y="1680108"/>
                  </a:lnTo>
                  <a:lnTo>
                    <a:pt x="1325930" y="1673758"/>
                  </a:lnTo>
                  <a:lnTo>
                    <a:pt x="1325714" y="1673758"/>
                  </a:lnTo>
                  <a:lnTo>
                    <a:pt x="1321943" y="1661058"/>
                  </a:lnTo>
                  <a:lnTo>
                    <a:pt x="1338516" y="1668678"/>
                  </a:lnTo>
                  <a:lnTo>
                    <a:pt x="1339164" y="1661058"/>
                  </a:lnTo>
                  <a:lnTo>
                    <a:pt x="1339265" y="1659788"/>
                  </a:lnTo>
                  <a:lnTo>
                    <a:pt x="1345742" y="1642008"/>
                  </a:lnTo>
                  <a:lnTo>
                    <a:pt x="1365377" y="1605178"/>
                  </a:lnTo>
                  <a:lnTo>
                    <a:pt x="1366266" y="1603908"/>
                  </a:lnTo>
                  <a:lnTo>
                    <a:pt x="1379588" y="1584858"/>
                  </a:lnTo>
                  <a:lnTo>
                    <a:pt x="1413522" y="1550568"/>
                  </a:lnTo>
                  <a:lnTo>
                    <a:pt x="1448523" y="1528978"/>
                  </a:lnTo>
                  <a:lnTo>
                    <a:pt x="1456817" y="1527708"/>
                  </a:lnTo>
                  <a:lnTo>
                    <a:pt x="1465694" y="1525168"/>
                  </a:lnTo>
                  <a:lnTo>
                    <a:pt x="1492250" y="1559458"/>
                  </a:lnTo>
                  <a:lnTo>
                    <a:pt x="1495425" y="1565808"/>
                  </a:lnTo>
                  <a:lnTo>
                    <a:pt x="1497101" y="1569618"/>
                  </a:lnTo>
                  <a:lnTo>
                    <a:pt x="1497584" y="1573428"/>
                  </a:lnTo>
                  <a:lnTo>
                    <a:pt x="1497584" y="1493278"/>
                  </a:lnTo>
                  <a:lnTo>
                    <a:pt x="1483652" y="1481988"/>
                  </a:lnTo>
                  <a:lnTo>
                    <a:pt x="1438833" y="1466748"/>
                  </a:lnTo>
                  <a:lnTo>
                    <a:pt x="1392212" y="1471828"/>
                  </a:lnTo>
                  <a:lnTo>
                    <a:pt x="1372120" y="1480718"/>
                  </a:lnTo>
                  <a:lnTo>
                    <a:pt x="1358150" y="1489189"/>
                  </a:lnTo>
                  <a:lnTo>
                    <a:pt x="1358150" y="1605178"/>
                  </a:lnTo>
                  <a:lnTo>
                    <a:pt x="1355547" y="1607718"/>
                  </a:lnTo>
                  <a:lnTo>
                    <a:pt x="1355458" y="1608988"/>
                  </a:lnTo>
                  <a:lnTo>
                    <a:pt x="1355547" y="1607718"/>
                  </a:lnTo>
                  <a:lnTo>
                    <a:pt x="1356296" y="1603908"/>
                  </a:lnTo>
                  <a:lnTo>
                    <a:pt x="1358150" y="1605178"/>
                  </a:lnTo>
                  <a:lnTo>
                    <a:pt x="1358150" y="1489189"/>
                  </a:lnTo>
                  <a:lnTo>
                    <a:pt x="1355318" y="1490903"/>
                  </a:lnTo>
                  <a:lnTo>
                    <a:pt x="1355318" y="1608988"/>
                  </a:lnTo>
                  <a:lnTo>
                    <a:pt x="1354709" y="1610258"/>
                  </a:lnTo>
                  <a:lnTo>
                    <a:pt x="1353616" y="1611528"/>
                  </a:lnTo>
                  <a:lnTo>
                    <a:pt x="1352842" y="1612798"/>
                  </a:lnTo>
                  <a:lnTo>
                    <a:pt x="1351826" y="1612798"/>
                  </a:lnTo>
                  <a:lnTo>
                    <a:pt x="1351902" y="1614068"/>
                  </a:lnTo>
                  <a:lnTo>
                    <a:pt x="1351965" y="1615338"/>
                  </a:lnTo>
                  <a:lnTo>
                    <a:pt x="1352042" y="1616608"/>
                  </a:lnTo>
                  <a:lnTo>
                    <a:pt x="1351368" y="1619148"/>
                  </a:lnTo>
                  <a:lnTo>
                    <a:pt x="1348257" y="1620418"/>
                  </a:lnTo>
                  <a:lnTo>
                    <a:pt x="1346530" y="1622958"/>
                  </a:lnTo>
                  <a:lnTo>
                    <a:pt x="1346504" y="1621688"/>
                  </a:lnTo>
                  <a:lnTo>
                    <a:pt x="1346746" y="1621688"/>
                  </a:lnTo>
                  <a:lnTo>
                    <a:pt x="1347127" y="1620418"/>
                  </a:lnTo>
                  <a:lnTo>
                    <a:pt x="1348232" y="1620418"/>
                  </a:lnTo>
                  <a:lnTo>
                    <a:pt x="1348219" y="1616608"/>
                  </a:lnTo>
                  <a:lnTo>
                    <a:pt x="1349222" y="1614068"/>
                  </a:lnTo>
                  <a:lnTo>
                    <a:pt x="1350162" y="1612798"/>
                  </a:lnTo>
                  <a:lnTo>
                    <a:pt x="1351813" y="1612798"/>
                  </a:lnTo>
                  <a:lnTo>
                    <a:pt x="1352042" y="1611528"/>
                  </a:lnTo>
                  <a:lnTo>
                    <a:pt x="1352410" y="1610258"/>
                  </a:lnTo>
                  <a:lnTo>
                    <a:pt x="1353527" y="1608988"/>
                  </a:lnTo>
                  <a:lnTo>
                    <a:pt x="1355318" y="1608988"/>
                  </a:lnTo>
                  <a:lnTo>
                    <a:pt x="1355318" y="1490903"/>
                  </a:lnTo>
                  <a:lnTo>
                    <a:pt x="1319072" y="1520088"/>
                  </a:lnTo>
                  <a:lnTo>
                    <a:pt x="1288859" y="1556918"/>
                  </a:lnTo>
                  <a:lnTo>
                    <a:pt x="1264907" y="1596288"/>
                  </a:lnTo>
                  <a:lnTo>
                    <a:pt x="1247063" y="1640738"/>
                  </a:lnTo>
                  <a:lnTo>
                    <a:pt x="1235240" y="1687728"/>
                  </a:lnTo>
                  <a:lnTo>
                    <a:pt x="1230934" y="1727098"/>
                  </a:lnTo>
                  <a:lnTo>
                    <a:pt x="1230820" y="1734718"/>
                  </a:lnTo>
                  <a:lnTo>
                    <a:pt x="1230693" y="1742338"/>
                  </a:lnTo>
                  <a:lnTo>
                    <a:pt x="1230642" y="1746148"/>
                  </a:lnTo>
                  <a:lnTo>
                    <a:pt x="1230528" y="1753768"/>
                  </a:lnTo>
                  <a:lnTo>
                    <a:pt x="1234147" y="1785518"/>
                  </a:lnTo>
                  <a:lnTo>
                    <a:pt x="1247673" y="1831238"/>
                  </a:lnTo>
                  <a:lnTo>
                    <a:pt x="1268717" y="1871878"/>
                  </a:lnTo>
                  <a:lnTo>
                    <a:pt x="1209916" y="1904898"/>
                  </a:lnTo>
                  <a:lnTo>
                    <a:pt x="1206804" y="1887118"/>
                  </a:lnTo>
                  <a:lnTo>
                    <a:pt x="1205674" y="1879498"/>
                  </a:lnTo>
                  <a:lnTo>
                    <a:pt x="1205141" y="1871878"/>
                  </a:lnTo>
                  <a:lnTo>
                    <a:pt x="1205255" y="1865528"/>
                  </a:lnTo>
                  <a:lnTo>
                    <a:pt x="1205382" y="1859178"/>
                  </a:lnTo>
                  <a:lnTo>
                    <a:pt x="1205496" y="1852828"/>
                  </a:lnTo>
                  <a:lnTo>
                    <a:pt x="1205611" y="1846478"/>
                  </a:lnTo>
                  <a:lnTo>
                    <a:pt x="1205636" y="1845208"/>
                  </a:lnTo>
                  <a:lnTo>
                    <a:pt x="1207655" y="1818538"/>
                  </a:lnTo>
                  <a:lnTo>
                    <a:pt x="1207744" y="1817268"/>
                  </a:lnTo>
                  <a:lnTo>
                    <a:pt x="1210652" y="1790598"/>
                  </a:lnTo>
                  <a:lnTo>
                    <a:pt x="1213535" y="1762658"/>
                  </a:lnTo>
                  <a:lnTo>
                    <a:pt x="1216634" y="1735988"/>
                  </a:lnTo>
                  <a:lnTo>
                    <a:pt x="1219923" y="1708048"/>
                  </a:lnTo>
                  <a:lnTo>
                    <a:pt x="1222336" y="1680108"/>
                  </a:lnTo>
                  <a:lnTo>
                    <a:pt x="1222438" y="1673758"/>
                  </a:lnTo>
                  <a:lnTo>
                    <a:pt x="1222552" y="1667408"/>
                  </a:lnTo>
                  <a:lnTo>
                    <a:pt x="1222578" y="1649628"/>
                  </a:lnTo>
                  <a:lnTo>
                    <a:pt x="1220419" y="1626768"/>
                  </a:lnTo>
                  <a:lnTo>
                    <a:pt x="1220304" y="1625498"/>
                  </a:lnTo>
                  <a:lnTo>
                    <a:pt x="1220177" y="1624228"/>
                  </a:lnTo>
                  <a:lnTo>
                    <a:pt x="1220063" y="1622958"/>
                  </a:lnTo>
                  <a:lnTo>
                    <a:pt x="1219936" y="1621688"/>
                  </a:lnTo>
                  <a:lnTo>
                    <a:pt x="1219822" y="1620418"/>
                  </a:lnTo>
                  <a:lnTo>
                    <a:pt x="1211986" y="1591208"/>
                  </a:lnTo>
                  <a:lnTo>
                    <a:pt x="1210602" y="1588668"/>
                  </a:lnTo>
                  <a:lnTo>
                    <a:pt x="1205077" y="1578508"/>
                  </a:lnTo>
                  <a:lnTo>
                    <a:pt x="1200937" y="1570888"/>
                  </a:lnTo>
                  <a:lnTo>
                    <a:pt x="1200238" y="1569618"/>
                  </a:lnTo>
                  <a:lnTo>
                    <a:pt x="1198168" y="1565808"/>
                  </a:lnTo>
                  <a:lnTo>
                    <a:pt x="1194676" y="1561998"/>
                  </a:lnTo>
                  <a:lnTo>
                    <a:pt x="1184211" y="1550568"/>
                  </a:lnTo>
                  <a:lnTo>
                    <a:pt x="1177226" y="1542948"/>
                  </a:lnTo>
                  <a:lnTo>
                    <a:pt x="1145578" y="1523898"/>
                  </a:lnTo>
                  <a:lnTo>
                    <a:pt x="1112697" y="1516278"/>
                  </a:lnTo>
                  <a:lnTo>
                    <a:pt x="1079741" y="1523898"/>
                  </a:lnTo>
                  <a:lnTo>
                    <a:pt x="1073416" y="1528699"/>
                  </a:lnTo>
                  <a:lnTo>
                    <a:pt x="1073416" y="1550568"/>
                  </a:lnTo>
                  <a:lnTo>
                    <a:pt x="1070229" y="1551838"/>
                  </a:lnTo>
                  <a:lnTo>
                    <a:pt x="1069733" y="1552981"/>
                  </a:lnTo>
                  <a:lnTo>
                    <a:pt x="1069886" y="1551838"/>
                  </a:lnTo>
                  <a:lnTo>
                    <a:pt x="1070229" y="1551838"/>
                  </a:lnTo>
                  <a:lnTo>
                    <a:pt x="1071524" y="1550568"/>
                  </a:lnTo>
                  <a:lnTo>
                    <a:pt x="1073416" y="1550568"/>
                  </a:lnTo>
                  <a:lnTo>
                    <a:pt x="1073416" y="1528699"/>
                  </a:lnTo>
                  <a:lnTo>
                    <a:pt x="1069682" y="1531518"/>
                  </a:lnTo>
                  <a:lnTo>
                    <a:pt x="1069682" y="1553108"/>
                  </a:lnTo>
                  <a:lnTo>
                    <a:pt x="1069403" y="1554378"/>
                  </a:lnTo>
                  <a:lnTo>
                    <a:pt x="1069289" y="1555648"/>
                  </a:lnTo>
                  <a:lnTo>
                    <a:pt x="1069174" y="1556918"/>
                  </a:lnTo>
                  <a:lnTo>
                    <a:pt x="1068451" y="1560728"/>
                  </a:lnTo>
                  <a:lnTo>
                    <a:pt x="1067612" y="1561998"/>
                  </a:lnTo>
                  <a:lnTo>
                    <a:pt x="1065542" y="1561998"/>
                  </a:lnTo>
                  <a:lnTo>
                    <a:pt x="1063612" y="1560728"/>
                  </a:lnTo>
                  <a:lnTo>
                    <a:pt x="1063586" y="1558188"/>
                  </a:lnTo>
                  <a:lnTo>
                    <a:pt x="1065123" y="1554378"/>
                  </a:lnTo>
                  <a:lnTo>
                    <a:pt x="1067587" y="1553108"/>
                  </a:lnTo>
                  <a:lnTo>
                    <a:pt x="1069682" y="1553108"/>
                  </a:lnTo>
                  <a:lnTo>
                    <a:pt x="1069682" y="1531518"/>
                  </a:lnTo>
                  <a:lnTo>
                    <a:pt x="1056297" y="1541653"/>
                  </a:lnTo>
                  <a:lnTo>
                    <a:pt x="1056297" y="1570888"/>
                  </a:lnTo>
                  <a:lnTo>
                    <a:pt x="1054760" y="1570888"/>
                  </a:lnTo>
                  <a:lnTo>
                    <a:pt x="1055192" y="1569618"/>
                  </a:lnTo>
                  <a:lnTo>
                    <a:pt x="1055954" y="1569618"/>
                  </a:lnTo>
                  <a:lnTo>
                    <a:pt x="1056297" y="1570888"/>
                  </a:lnTo>
                  <a:lnTo>
                    <a:pt x="1056297" y="1541653"/>
                  </a:lnTo>
                  <a:lnTo>
                    <a:pt x="1049616" y="1546720"/>
                  </a:lnTo>
                  <a:lnTo>
                    <a:pt x="1049616" y="1578508"/>
                  </a:lnTo>
                  <a:lnTo>
                    <a:pt x="990498" y="1682648"/>
                  </a:lnTo>
                  <a:lnTo>
                    <a:pt x="1000493" y="1653438"/>
                  </a:lnTo>
                  <a:lnTo>
                    <a:pt x="1012875" y="1626768"/>
                  </a:lnTo>
                  <a:lnTo>
                    <a:pt x="1013460" y="1625498"/>
                  </a:lnTo>
                  <a:lnTo>
                    <a:pt x="1029728" y="1601368"/>
                  </a:lnTo>
                  <a:lnTo>
                    <a:pt x="1049616" y="1578508"/>
                  </a:lnTo>
                  <a:lnTo>
                    <a:pt x="1049616" y="1546720"/>
                  </a:lnTo>
                  <a:lnTo>
                    <a:pt x="1022883" y="1577238"/>
                  </a:lnTo>
                  <a:lnTo>
                    <a:pt x="1001204" y="1610258"/>
                  </a:lnTo>
                  <a:lnTo>
                    <a:pt x="995857" y="1622958"/>
                  </a:lnTo>
                  <a:lnTo>
                    <a:pt x="988250" y="1626768"/>
                  </a:lnTo>
                  <a:lnTo>
                    <a:pt x="988148" y="1625498"/>
                  </a:lnTo>
                  <a:lnTo>
                    <a:pt x="988034" y="1624228"/>
                  </a:lnTo>
                  <a:lnTo>
                    <a:pt x="987933" y="1622958"/>
                  </a:lnTo>
                  <a:lnTo>
                    <a:pt x="987831" y="1621688"/>
                  </a:lnTo>
                  <a:lnTo>
                    <a:pt x="987729" y="1620418"/>
                  </a:lnTo>
                  <a:lnTo>
                    <a:pt x="987615" y="1619148"/>
                  </a:lnTo>
                  <a:lnTo>
                    <a:pt x="987513" y="1617878"/>
                  </a:lnTo>
                  <a:lnTo>
                    <a:pt x="987412" y="1616608"/>
                  </a:lnTo>
                  <a:lnTo>
                    <a:pt x="987298" y="1615338"/>
                  </a:lnTo>
                  <a:lnTo>
                    <a:pt x="987196" y="1614068"/>
                  </a:lnTo>
                  <a:lnTo>
                    <a:pt x="987094" y="1612798"/>
                  </a:lnTo>
                  <a:lnTo>
                    <a:pt x="986993" y="1611528"/>
                  </a:lnTo>
                  <a:lnTo>
                    <a:pt x="986878" y="1610258"/>
                  </a:lnTo>
                  <a:lnTo>
                    <a:pt x="985977" y="1593748"/>
                  </a:lnTo>
                  <a:lnTo>
                    <a:pt x="984732" y="1565808"/>
                  </a:lnTo>
                  <a:lnTo>
                    <a:pt x="984618" y="1563268"/>
                  </a:lnTo>
                  <a:lnTo>
                    <a:pt x="984567" y="1561998"/>
                  </a:lnTo>
                  <a:lnTo>
                    <a:pt x="982726" y="1530248"/>
                  </a:lnTo>
                  <a:lnTo>
                    <a:pt x="982649" y="1528978"/>
                  </a:lnTo>
                  <a:lnTo>
                    <a:pt x="982573" y="1527708"/>
                  </a:lnTo>
                  <a:lnTo>
                    <a:pt x="980186" y="1494688"/>
                  </a:lnTo>
                  <a:lnTo>
                    <a:pt x="980097" y="1493418"/>
                  </a:lnTo>
                  <a:lnTo>
                    <a:pt x="976922" y="1459128"/>
                  </a:lnTo>
                  <a:lnTo>
                    <a:pt x="969060" y="1398168"/>
                  </a:lnTo>
                  <a:lnTo>
                    <a:pt x="960221" y="1342288"/>
                  </a:lnTo>
                  <a:lnTo>
                    <a:pt x="951230" y="1300378"/>
                  </a:lnTo>
                  <a:lnTo>
                    <a:pt x="935837" y="1262278"/>
                  </a:lnTo>
                  <a:lnTo>
                    <a:pt x="918146" y="1249578"/>
                  </a:lnTo>
                  <a:lnTo>
                    <a:pt x="911212" y="1249578"/>
                  </a:lnTo>
                  <a:lnTo>
                    <a:pt x="902004" y="1252118"/>
                  </a:lnTo>
                  <a:lnTo>
                    <a:pt x="902538" y="1259738"/>
                  </a:lnTo>
                  <a:lnTo>
                    <a:pt x="902665" y="1264818"/>
                  </a:lnTo>
                  <a:lnTo>
                    <a:pt x="900607" y="1361338"/>
                  </a:lnTo>
                  <a:lnTo>
                    <a:pt x="900125" y="1382928"/>
                  </a:lnTo>
                  <a:lnTo>
                    <a:pt x="900036" y="1386738"/>
                  </a:lnTo>
                  <a:lnTo>
                    <a:pt x="899947" y="1390548"/>
                  </a:lnTo>
                  <a:lnTo>
                    <a:pt x="899858" y="1394358"/>
                  </a:lnTo>
                  <a:lnTo>
                    <a:pt x="899769" y="1398168"/>
                  </a:lnTo>
                  <a:lnTo>
                    <a:pt x="899680" y="1401978"/>
                  </a:lnTo>
                  <a:lnTo>
                    <a:pt x="899553" y="1407058"/>
                  </a:lnTo>
                  <a:lnTo>
                    <a:pt x="899464" y="1410868"/>
                  </a:lnTo>
                  <a:lnTo>
                    <a:pt x="899350" y="1415948"/>
                  </a:lnTo>
                  <a:lnTo>
                    <a:pt x="899223" y="1421028"/>
                  </a:lnTo>
                  <a:lnTo>
                    <a:pt x="899134" y="1426108"/>
                  </a:lnTo>
                  <a:lnTo>
                    <a:pt x="899033" y="1432458"/>
                  </a:lnTo>
                  <a:lnTo>
                    <a:pt x="898918" y="1438808"/>
                  </a:lnTo>
                  <a:lnTo>
                    <a:pt x="898829" y="1443888"/>
                  </a:lnTo>
                  <a:lnTo>
                    <a:pt x="898728" y="1450238"/>
                  </a:lnTo>
                  <a:lnTo>
                    <a:pt x="898664" y="1454048"/>
                  </a:lnTo>
                  <a:lnTo>
                    <a:pt x="898537" y="1465478"/>
                  </a:lnTo>
                  <a:lnTo>
                    <a:pt x="898448" y="1475638"/>
                  </a:lnTo>
                  <a:lnTo>
                    <a:pt x="898321" y="1489608"/>
                  </a:lnTo>
                  <a:lnTo>
                    <a:pt x="898194" y="1498498"/>
                  </a:lnTo>
                  <a:lnTo>
                    <a:pt x="898093" y="1504848"/>
                  </a:lnTo>
                  <a:lnTo>
                    <a:pt x="897978" y="1512468"/>
                  </a:lnTo>
                  <a:lnTo>
                    <a:pt x="897851" y="1520088"/>
                  </a:lnTo>
                  <a:lnTo>
                    <a:pt x="897775" y="1525168"/>
                  </a:lnTo>
                  <a:lnTo>
                    <a:pt x="897661" y="1530248"/>
                  </a:lnTo>
                  <a:lnTo>
                    <a:pt x="896099" y="1569618"/>
                  </a:lnTo>
                  <a:lnTo>
                    <a:pt x="895413" y="1588668"/>
                  </a:lnTo>
                  <a:lnTo>
                    <a:pt x="895324" y="1591208"/>
                  </a:lnTo>
                  <a:lnTo>
                    <a:pt x="895223" y="1593748"/>
                  </a:lnTo>
                  <a:lnTo>
                    <a:pt x="895134" y="1596288"/>
                  </a:lnTo>
                  <a:lnTo>
                    <a:pt x="895045" y="1598828"/>
                  </a:lnTo>
                  <a:lnTo>
                    <a:pt x="894956" y="1601368"/>
                  </a:lnTo>
                  <a:lnTo>
                    <a:pt x="894854" y="1603908"/>
                  </a:lnTo>
                  <a:lnTo>
                    <a:pt x="894765" y="1606448"/>
                  </a:lnTo>
                  <a:lnTo>
                    <a:pt x="894664" y="1614068"/>
                  </a:lnTo>
                  <a:lnTo>
                    <a:pt x="894537" y="1622958"/>
                  </a:lnTo>
                  <a:lnTo>
                    <a:pt x="894410" y="1631848"/>
                  </a:lnTo>
                  <a:lnTo>
                    <a:pt x="894283" y="1640738"/>
                  </a:lnTo>
                  <a:lnTo>
                    <a:pt x="894168" y="1649628"/>
                  </a:lnTo>
                  <a:lnTo>
                    <a:pt x="894054" y="1657248"/>
                  </a:lnTo>
                  <a:lnTo>
                    <a:pt x="893927" y="1666138"/>
                  </a:lnTo>
                  <a:lnTo>
                    <a:pt x="893826" y="1673758"/>
                  </a:lnTo>
                  <a:lnTo>
                    <a:pt x="893737" y="1680108"/>
                  </a:lnTo>
                  <a:lnTo>
                    <a:pt x="893610" y="1688998"/>
                  </a:lnTo>
                  <a:lnTo>
                    <a:pt x="892683" y="1713128"/>
                  </a:lnTo>
                  <a:lnTo>
                    <a:pt x="892581" y="1715668"/>
                  </a:lnTo>
                  <a:lnTo>
                    <a:pt x="892543" y="1716938"/>
                  </a:lnTo>
                  <a:lnTo>
                    <a:pt x="892441" y="1719478"/>
                  </a:lnTo>
                  <a:lnTo>
                    <a:pt x="892340" y="1722018"/>
                  </a:lnTo>
                  <a:lnTo>
                    <a:pt x="892238" y="1724558"/>
                  </a:lnTo>
                  <a:lnTo>
                    <a:pt x="892149" y="1727098"/>
                  </a:lnTo>
                  <a:lnTo>
                    <a:pt x="892048" y="1729638"/>
                  </a:lnTo>
                  <a:lnTo>
                    <a:pt x="891933" y="1742338"/>
                  </a:lnTo>
                  <a:lnTo>
                    <a:pt x="891832" y="1755038"/>
                  </a:lnTo>
                  <a:lnTo>
                    <a:pt x="893191" y="1780438"/>
                  </a:lnTo>
                  <a:lnTo>
                    <a:pt x="894422" y="1800758"/>
                  </a:lnTo>
                  <a:lnTo>
                    <a:pt x="894499" y="1802028"/>
                  </a:lnTo>
                  <a:lnTo>
                    <a:pt x="894575" y="1803298"/>
                  </a:lnTo>
                  <a:lnTo>
                    <a:pt x="894664" y="1804568"/>
                  </a:lnTo>
                  <a:lnTo>
                    <a:pt x="894740" y="1805838"/>
                  </a:lnTo>
                  <a:lnTo>
                    <a:pt x="894854" y="1814728"/>
                  </a:lnTo>
                  <a:lnTo>
                    <a:pt x="894981" y="1823618"/>
                  </a:lnTo>
                  <a:lnTo>
                    <a:pt x="895096" y="1832508"/>
                  </a:lnTo>
                  <a:lnTo>
                    <a:pt x="895223" y="1838858"/>
                  </a:lnTo>
                  <a:lnTo>
                    <a:pt x="895350" y="1845208"/>
                  </a:lnTo>
                  <a:lnTo>
                    <a:pt x="895477" y="1851558"/>
                  </a:lnTo>
                  <a:lnTo>
                    <a:pt x="897013" y="1871878"/>
                  </a:lnTo>
                  <a:lnTo>
                    <a:pt x="898652" y="1892198"/>
                  </a:lnTo>
                  <a:lnTo>
                    <a:pt x="898740" y="1894738"/>
                  </a:lnTo>
                  <a:lnTo>
                    <a:pt x="898829" y="1897278"/>
                  </a:lnTo>
                  <a:lnTo>
                    <a:pt x="898918" y="1899818"/>
                  </a:lnTo>
                  <a:lnTo>
                    <a:pt x="899007" y="1902358"/>
                  </a:lnTo>
                  <a:lnTo>
                    <a:pt x="899096" y="1904898"/>
                  </a:lnTo>
                  <a:lnTo>
                    <a:pt x="899185" y="1907438"/>
                  </a:lnTo>
                  <a:lnTo>
                    <a:pt x="899274" y="1918868"/>
                  </a:lnTo>
                  <a:lnTo>
                    <a:pt x="901306" y="1926488"/>
                  </a:lnTo>
                  <a:lnTo>
                    <a:pt x="904265" y="1937918"/>
                  </a:lnTo>
                  <a:lnTo>
                    <a:pt x="906195" y="1944268"/>
                  </a:lnTo>
                  <a:lnTo>
                    <a:pt x="910755" y="1945538"/>
                  </a:lnTo>
                  <a:lnTo>
                    <a:pt x="918756" y="1949348"/>
                  </a:lnTo>
                  <a:lnTo>
                    <a:pt x="926528" y="1953158"/>
                  </a:lnTo>
                  <a:lnTo>
                    <a:pt x="934681" y="1955698"/>
                  </a:lnTo>
                  <a:lnTo>
                    <a:pt x="943825" y="1956968"/>
                  </a:lnTo>
                  <a:lnTo>
                    <a:pt x="953160" y="1955698"/>
                  </a:lnTo>
                  <a:lnTo>
                    <a:pt x="962152" y="1951888"/>
                  </a:lnTo>
                  <a:lnTo>
                    <a:pt x="971232" y="1949348"/>
                  </a:lnTo>
                  <a:lnTo>
                    <a:pt x="980821" y="1949348"/>
                  </a:lnTo>
                  <a:lnTo>
                    <a:pt x="986536" y="1950618"/>
                  </a:lnTo>
                  <a:lnTo>
                    <a:pt x="987513" y="1949348"/>
                  </a:lnTo>
                  <a:lnTo>
                    <a:pt x="992403" y="1942998"/>
                  </a:lnTo>
                  <a:lnTo>
                    <a:pt x="995578" y="1929028"/>
                  </a:lnTo>
                  <a:lnTo>
                    <a:pt x="997102" y="1923948"/>
                  </a:lnTo>
                  <a:lnTo>
                    <a:pt x="1006221" y="1871878"/>
                  </a:lnTo>
                  <a:lnTo>
                    <a:pt x="1015822" y="1826158"/>
                  </a:lnTo>
                  <a:lnTo>
                    <a:pt x="1027112" y="1781708"/>
                  </a:lnTo>
                  <a:lnTo>
                    <a:pt x="1040384" y="1735988"/>
                  </a:lnTo>
                  <a:lnTo>
                    <a:pt x="1060297" y="1682648"/>
                  </a:lnTo>
                  <a:lnTo>
                    <a:pt x="1087653" y="1631848"/>
                  </a:lnTo>
                  <a:lnTo>
                    <a:pt x="1118692" y="1593748"/>
                  </a:lnTo>
                  <a:lnTo>
                    <a:pt x="1126464" y="1588668"/>
                  </a:lnTo>
                  <a:lnTo>
                    <a:pt x="1131239" y="1588668"/>
                  </a:lnTo>
                  <a:lnTo>
                    <a:pt x="1133741" y="1592478"/>
                  </a:lnTo>
                  <a:lnTo>
                    <a:pt x="1134630" y="1601368"/>
                  </a:lnTo>
                  <a:lnTo>
                    <a:pt x="1134529" y="1635658"/>
                  </a:lnTo>
                  <a:lnTo>
                    <a:pt x="1134414" y="1638198"/>
                  </a:lnTo>
                  <a:lnTo>
                    <a:pt x="1134300" y="1640738"/>
                  </a:lnTo>
                  <a:lnTo>
                    <a:pt x="1129563" y="1687728"/>
                  </a:lnTo>
                  <a:lnTo>
                    <a:pt x="1122705" y="1735988"/>
                  </a:lnTo>
                  <a:lnTo>
                    <a:pt x="1117028" y="1784248"/>
                  </a:lnTo>
                  <a:lnTo>
                    <a:pt x="1114552" y="1828698"/>
                  </a:lnTo>
                  <a:lnTo>
                    <a:pt x="1114475" y="1829968"/>
                  </a:lnTo>
                  <a:lnTo>
                    <a:pt x="1114386" y="1833778"/>
                  </a:lnTo>
                  <a:lnTo>
                    <a:pt x="1116152" y="1875688"/>
                  </a:lnTo>
                  <a:lnTo>
                    <a:pt x="1116203" y="1876958"/>
                  </a:lnTo>
                  <a:lnTo>
                    <a:pt x="1116317" y="1879498"/>
                  </a:lnTo>
                  <a:lnTo>
                    <a:pt x="1126490" y="1925218"/>
                  </a:lnTo>
                  <a:lnTo>
                    <a:pt x="1158430" y="1963318"/>
                  </a:lnTo>
                  <a:lnTo>
                    <a:pt x="1196975" y="1968398"/>
                  </a:lnTo>
                  <a:lnTo>
                    <a:pt x="1220038" y="1965858"/>
                  </a:lnTo>
                  <a:lnTo>
                    <a:pt x="1263586" y="1945538"/>
                  </a:lnTo>
                  <a:lnTo>
                    <a:pt x="1288402" y="1920138"/>
                  </a:lnTo>
                  <a:lnTo>
                    <a:pt x="1296365" y="1912518"/>
                  </a:lnTo>
                  <a:lnTo>
                    <a:pt x="1300251" y="1907438"/>
                  </a:lnTo>
                  <a:lnTo>
                    <a:pt x="1301877" y="1904898"/>
                  </a:lnTo>
                  <a:lnTo>
                    <a:pt x="1303489" y="1902358"/>
                  </a:lnTo>
                  <a:lnTo>
                    <a:pt x="1310055" y="1906168"/>
                  </a:lnTo>
                  <a:lnTo>
                    <a:pt x="1325740" y="1912518"/>
                  </a:lnTo>
                  <a:lnTo>
                    <a:pt x="1341691" y="1915058"/>
                  </a:lnTo>
                  <a:lnTo>
                    <a:pt x="1357909" y="1915058"/>
                  </a:lnTo>
                  <a:lnTo>
                    <a:pt x="1374419" y="1912518"/>
                  </a:lnTo>
                  <a:lnTo>
                    <a:pt x="1398473" y="1906168"/>
                  </a:lnTo>
                  <a:lnTo>
                    <a:pt x="1405737" y="1902358"/>
                  </a:lnTo>
                  <a:lnTo>
                    <a:pt x="1420266" y="1894738"/>
                  </a:lnTo>
                  <a:lnTo>
                    <a:pt x="1439951" y="1879498"/>
                  </a:lnTo>
                  <a:lnTo>
                    <a:pt x="1452968" y="1865528"/>
                  </a:lnTo>
                  <a:lnTo>
                    <a:pt x="1457706" y="1860448"/>
                  </a:lnTo>
                  <a:lnTo>
                    <a:pt x="1464144" y="1851558"/>
                  </a:lnTo>
                  <a:lnTo>
                    <a:pt x="1470520" y="1842668"/>
                  </a:lnTo>
                  <a:lnTo>
                    <a:pt x="1477365" y="1832508"/>
                  </a:lnTo>
                  <a:lnTo>
                    <a:pt x="1485201" y="1823618"/>
                  </a:lnTo>
                  <a:lnTo>
                    <a:pt x="1498130" y="1868068"/>
                  </a:lnTo>
                  <a:lnTo>
                    <a:pt x="1527784" y="1909978"/>
                  </a:lnTo>
                  <a:lnTo>
                    <a:pt x="1560753" y="1923948"/>
                  </a:lnTo>
                  <a:lnTo>
                    <a:pt x="1589112" y="1923948"/>
                  </a:lnTo>
                  <a:lnTo>
                    <a:pt x="1615948" y="1918868"/>
                  </a:lnTo>
                  <a:lnTo>
                    <a:pt x="1640852" y="1906168"/>
                  </a:lnTo>
                  <a:lnTo>
                    <a:pt x="1663420" y="1884578"/>
                  </a:lnTo>
                  <a:lnTo>
                    <a:pt x="1669834" y="1878228"/>
                  </a:lnTo>
                  <a:lnTo>
                    <a:pt x="1674710" y="1875688"/>
                  </a:lnTo>
                  <a:lnTo>
                    <a:pt x="1680133" y="1876958"/>
                  </a:lnTo>
                  <a:lnTo>
                    <a:pt x="1706714" y="1889658"/>
                  </a:lnTo>
                  <a:lnTo>
                    <a:pt x="1725803" y="1896008"/>
                  </a:lnTo>
                  <a:lnTo>
                    <a:pt x="1745424" y="1898548"/>
                  </a:lnTo>
                  <a:lnTo>
                    <a:pt x="1765541" y="1899818"/>
                  </a:lnTo>
                  <a:lnTo>
                    <a:pt x="1776920" y="1899818"/>
                  </a:lnTo>
                  <a:lnTo>
                    <a:pt x="1787944" y="1897278"/>
                  </a:lnTo>
                  <a:lnTo>
                    <a:pt x="1798866" y="1893468"/>
                  </a:lnTo>
                  <a:lnTo>
                    <a:pt x="1809940" y="1892198"/>
                  </a:lnTo>
                  <a:lnTo>
                    <a:pt x="1822500" y="1888388"/>
                  </a:lnTo>
                  <a:lnTo>
                    <a:pt x="1834438" y="1884578"/>
                  </a:lnTo>
                  <a:lnTo>
                    <a:pt x="1845805" y="1876958"/>
                  </a:lnTo>
                  <a:lnTo>
                    <a:pt x="1847608" y="1875688"/>
                  </a:lnTo>
                  <a:lnTo>
                    <a:pt x="1856638" y="1869338"/>
                  </a:lnTo>
                  <a:lnTo>
                    <a:pt x="1869274" y="1857908"/>
                  </a:lnTo>
                  <a:lnTo>
                    <a:pt x="1873478" y="1854098"/>
                  </a:lnTo>
                  <a:lnTo>
                    <a:pt x="1885492" y="1842668"/>
                  </a:lnTo>
                  <a:lnTo>
                    <a:pt x="1889506" y="1838858"/>
                  </a:lnTo>
                  <a:lnTo>
                    <a:pt x="1904542" y="1822348"/>
                  </a:lnTo>
                  <a:lnTo>
                    <a:pt x="1918474" y="1803298"/>
                  </a:lnTo>
                  <a:lnTo>
                    <a:pt x="1924329" y="1795678"/>
                  </a:lnTo>
                  <a:lnTo>
                    <a:pt x="1928914" y="1793138"/>
                  </a:lnTo>
                  <a:lnTo>
                    <a:pt x="1933841" y="1795678"/>
                  </a:lnTo>
                  <a:lnTo>
                    <a:pt x="1940750" y="1800758"/>
                  </a:lnTo>
                  <a:lnTo>
                    <a:pt x="1949602" y="1809648"/>
                  </a:lnTo>
                  <a:lnTo>
                    <a:pt x="1958505" y="1817268"/>
                  </a:lnTo>
                  <a:lnTo>
                    <a:pt x="1995627" y="1842668"/>
                  </a:lnTo>
                  <a:lnTo>
                    <a:pt x="2034082" y="1852828"/>
                  </a:lnTo>
                  <a:lnTo>
                    <a:pt x="2082622" y="1859178"/>
                  </a:lnTo>
                  <a:lnTo>
                    <a:pt x="2092617" y="1857908"/>
                  </a:lnTo>
                  <a:lnTo>
                    <a:pt x="2133993" y="1846478"/>
                  </a:lnTo>
                  <a:lnTo>
                    <a:pt x="2173389" y="1828698"/>
                  </a:lnTo>
                  <a:lnTo>
                    <a:pt x="2211959" y="1802028"/>
                  </a:lnTo>
                  <a:lnTo>
                    <a:pt x="2217204" y="1796948"/>
                  </a:lnTo>
                  <a:lnTo>
                    <a:pt x="2229015" y="1785518"/>
                  </a:lnTo>
                  <a:lnTo>
                    <a:pt x="2245080" y="1767738"/>
                  </a:lnTo>
                  <a:lnTo>
                    <a:pt x="2250173" y="1758848"/>
                  </a:lnTo>
                  <a:lnTo>
                    <a:pt x="2251316" y="1749958"/>
                  </a:lnTo>
                  <a:close/>
                </a:path>
                <a:path w="2901950" h="2513965">
                  <a:moveTo>
                    <a:pt x="2583573" y="1983765"/>
                  </a:moveTo>
                  <a:lnTo>
                    <a:pt x="2581211" y="1981200"/>
                  </a:lnTo>
                  <a:lnTo>
                    <a:pt x="2580017" y="1979917"/>
                  </a:lnTo>
                  <a:lnTo>
                    <a:pt x="2580487" y="1982025"/>
                  </a:lnTo>
                  <a:lnTo>
                    <a:pt x="2581668" y="1983320"/>
                  </a:lnTo>
                  <a:lnTo>
                    <a:pt x="2583573" y="1983765"/>
                  </a:lnTo>
                  <a:close/>
                </a:path>
                <a:path w="2901950" h="2513965">
                  <a:moveTo>
                    <a:pt x="2901556" y="158457"/>
                  </a:moveTo>
                  <a:lnTo>
                    <a:pt x="2901429" y="139407"/>
                  </a:lnTo>
                  <a:lnTo>
                    <a:pt x="2901404" y="135597"/>
                  </a:lnTo>
                  <a:lnTo>
                    <a:pt x="2897111" y="116547"/>
                  </a:lnTo>
                  <a:lnTo>
                    <a:pt x="2893568" y="110197"/>
                  </a:lnTo>
                  <a:lnTo>
                    <a:pt x="2887916" y="100037"/>
                  </a:lnTo>
                  <a:lnTo>
                    <a:pt x="2875584" y="89039"/>
                  </a:lnTo>
                  <a:lnTo>
                    <a:pt x="2875584" y="150837"/>
                  </a:lnTo>
                  <a:lnTo>
                    <a:pt x="2875457" y="158457"/>
                  </a:lnTo>
                  <a:lnTo>
                    <a:pt x="2875330" y="166077"/>
                  </a:lnTo>
                  <a:lnTo>
                    <a:pt x="2858173" y="218147"/>
                  </a:lnTo>
                  <a:lnTo>
                    <a:pt x="2833293" y="256247"/>
                  </a:lnTo>
                  <a:lnTo>
                    <a:pt x="2817952" y="276567"/>
                  </a:lnTo>
                  <a:lnTo>
                    <a:pt x="2816707" y="279107"/>
                  </a:lnTo>
                  <a:lnTo>
                    <a:pt x="2815323" y="281647"/>
                  </a:lnTo>
                  <a:lnTo>
                    <a:pt x="2814269" y="282917"/>
                  </a:lnTo>
                  <a:lnTo>
                    <a:pt x="2813126" y="284187"/>
                  </a:lnTo>
                  <a:lnTo>
                    <a:pt x="2811805" y="285457"/>
                  </a:lnTo>
                  <a:lnTo>
                    <a:pt x="2810713" y="286727"/>
                  </a:lnTo>
                  <a:lnTo>
                    <a:pt x="2809367" y="287997"/>
                  </a:lnTo>
                  <a:lnTo>
                    <a:pt x="2808338" y="289267"/>
                  </a:lnTo>
                  <a:lnTo>
                    <a:pt x="2807982" y="289267"/>
                  </a:lnTo>
                  <a:lnTo>
                    <a:pt x="2807690" y="290537"/>
                  </a:lnTo>
                  <a:lnTo>
                    <a:pt x="2803334" y="293077"/>
                  </a:lnTo>
                  <a:lnTo>
                    <a:pt x="2800375" y="296887"/>
                  </a:lnTo>
                  <a:lnTo>
                    <a:pt x="2797695" y="300697"/>
                  </a:lnTo>
                  <a:lnTo>
                    <a:pt x="2778087" y="324827"/>
                  </a:lnTo>
                  <a:lnTo>
                    <a:pt x="2756598" y="346417"/>
                  </a:lnTo>
                  <a:lnTo>
                    <a:pt x="2710192" y="390867"/>
                  </a:lnTo>
                  <a:lnTo>
                    <a:pt x="2709405" y="392137"/>
                  </a:lnTo>
                  <a:lnTo>
                    <a:pt x="2708376" y="393407"/>
                  </a:lnTo>
                  <a:lnTo>
                    <a:pt x="2707081" y="394677"/>
                  </a:lnTo>
                  <a:lnTo>
                    <a:pt x="2704833" y="397217"/>
                  </a:lnTo>
                  <a:lnTo>
                    <a:pt x="2704693" y="397217"/>
                  </a:lnTo>
                  <a:lnTo>
                    <a:pt x="2679344" y="418807"/>
                  </a:lnTo>
                  <a:lnTo>
                    <a:pt x="2666720" y="430237"/>
                  </a:lnTo>
                  <a:lnTo>
                    <a:pt x="2654249" y="441667"/>
                  </a:lnTo>
                  <a:lnTo>
                    <a:pt x="2648839" y="445477"/>
                  </a:lnTo>
                  <a:lnTo>
                    <a:pt x="2637498" y="453097"/>
                  </a:lnTo>
                  <a:lnTo>
                    <a:pt x="2631948" y="456907"/>
                  </a:lnTo>
                  <a:lnTo>
                    <a:pt x="2628569" y="459447"/>
                  </a:lnTo>
                  <a:lnTo>
                    <a:pt x="2624620" y="461987"/>
                  </a:lnTo>
                  <a:lnTo>
                    <a:pt x="2621978" y="465797"/>
                  </a:lnTo>
                  <a:lnTo>
                    <a:pt x="2618663" y="470877"/>
                  </a:lnTo>
                  <a:lnTo>
                    <a:pt x="2616377" y="475957"/>
                  </a:lnTo>
                  <a:lnTo>
                    <a:pt x="2616035" y="481037"/>
                  </a:lnTo>
                  <a:lnTo>
                    <a:pt x="2618562" y="487387"/>
                  </a:lnTo>
                  <a:lnTo>
                    <a:pt x="2623667" y="493737"/>
                  </a:lnTo>
                  <a:lnTo>
                    <a:pt x="2630043" y="495007"/>
                  </a:lnTo>
                  <a:lnTo>
                    <a:pt x="2645105" y="487387"/>
                  </a:lnTo>
                  <a:lnTo>
                    <a:pt x="2659621" y="477227"/>
                  </a:lnTo>
                  <a:lnTo>
                    <a:pt x="2708300" y="453097"/>
                  </a:lnTo>
                  <a:lnTo>
                    <a:pt x="2729306" y="444207"/>
                  </a:lnTo>
                  <a:lnTo>
                    <a:pt x="2751188" y="437857"/>
                  </a:lnTo>
                  <a:lnTo>
                    <a:pt x="2783027" y="437857"/>
                  </a:lnTo>
                  <a:lnTo>
                    <a:pt x="2786189" y="444207"/>
                  </a:lnTo>
                  <a:lnTo>
                    <a:pt x="2786938" y="449287"/>
                  </a:lnTo>
                  <a:lnTo>
                    <a:pt x="2785580" y="455637"/>
                  </a:lnTo>
                  <a:lnTo>
                    <a:pt x="2782252" y="461987"/>
                  </a:lnTo>
                  <a:lnTo>
                    <a:pt x="2773527" y="473417"/>
                  </a:lnTo>
                  <a:lnTo>
                    <a:pt x="2747467" y="508977"/>
                  </a:lnTo>
                  <a:lnTo>
                    <a:pt x="2746502" y="510247"/>
                  </a:lnTo>
                  <a:lnTo>
                    <a:pt x="2745244" y="512787"/>
                  </a:lnTo>
                  <a:lnTo>
                    <a:pt x="2743822" y="514057"/>
                  </a:lnTo>
                  <a:lnTo>
                    <a:pt x="2743720" y="512787"/>
                  </a:lnTo>
                  <a:lnTo>
                    <a:pt x="2743543" y="512787"/>
                  </a:lnTo>
                  <a:lnTo>
                    <a:pt x="2734576" y="515327"/>
                  </a:lnTo>
                  <a:lnTo>
                    <a:pt x="2730106" y="524217"/>
                  </a:lnTo>
                  <a:lnTo>
                    <a:pt x="2723781" y="529297"/>
                  </a:lnTo>
                  <a:lnTo>
                    <a:pt x="2683611" y="558507"/>
                  </a:lnTo>
                  <a:lnTo>
                    <a:pt x="2640571" y="581367"/>
                  </a:lnTo>
                  <a:lnTo>
                    <a:pt x="2628112" y="585177"/>
                  </a:lnTo>
                  <a:lnTo>
                    <a:pt x="2605087" y="592797"/>
                  </a:lnTo>
                  <a:lnTo>
                    <a:pt x="2593860" y="597877"/>
                  </a:lnTo>
                  <a:lnTo>
                    <a:pt x="2592057" y="597877"/>
                  </a:lnTo>
                  <a:lnTo>
                    <a:pt x="2544953" y="605497"/>
                  </a:lnTo>
                  <a:lnTo>
                    <a:pt x="2526779" y="605497"/>
                  </a:lnTo>
                  <a:lnTo>
                    <a:pt x="2522232" y="608037"/>
                  </a:lnTo>
                  <a:lnTo>
                    <a:pt x="2514892" y="613117"/>
                  </a:lnTo>
                  <a:lnTo>
                    <a:pt x="2511577" y="622007"/>
                  </a:lnTo>
                  <a:lnTo>
                    <a:pt x="2512466" y="629627"/>
                  </a:lnTo>
                  <a:lnTo>
                    <a:pt x="2562034" y="649947"/>
                  </a:lnTo>
                  <a:lnTo>
                    <a:pt x="2572372" y="649947"/>
                  </a:lnTo>
                  <a:lnTo>
                    <a:pt x="2577579" y="655027"/>
                  </a:lnTo>
                  <a:lnTo>
                    <a:pt x="2584069" y="653757"/>
                  </a:lnTo>
                  <a:lnTo>
                    <a:pt x="2590000" y="653757"/>
                  </a:lnTo>
                  <a:lnTo>
                    <a:pt x="2611412" y="670267"/>
                  </a:lnTo>
                  <a:lnTo>
                    <a:pt x="2612275" y="675347"/>
                  </a:lnTo>
                  <a:lnTo>
                    <a:pt x="2608453" y="680427"/>
                  </a:lnTo>
                  <a:lnTo>
                    <a:pt x="2608097" y="684237"/>
                  </a:lnTo>
                  <a:lnTo>
                    <a:pt x="2607970" y="685507"/>
                  </a:lnTo>
                  <a:lnTo>
                    <a:pt x="2597696" y="694397"/>
                  </a:lnTo>
                  <a:lnTo>
                    <a:pt x="2576106" y="705827"/>
                  </a:lnTo>
                  <a:lnTo>
                    <a:pt x="2569248" y="710907"/>
                  </a:lnTo>
                  <a:lnTo>
                    <a:pt x="2568003" y="712177"/>
                  </a:lnTo>
                  <a:lnTo>
                    <a:pt x="2566682" y="712177"/>
                  </a:lnTo>
                  <a:lnTo>
                    <a:pt x="2565489" y="713447"/>
                  </a:lnTo>
                  <a:lnTo>
                    <a:pt x="2562949" y="713447"/>
                  </a:lnTo>
                  <a:lnTo>
                    <a:pt x="2560688" y="714717"/>
                  </a:lnTo>
                  <a:lnTo>
                    <a:pt x="2558859" y="717257"/>
                  </a:lnTo>
                  <a:lnTo>
                    <a:pt x="2558440" y="717257"/>
                  </a:lnTo>
                  <a:lnTo>
                    <a:pt x="2541651" y="724877"/>
                  </a:lnTo>
                  <a:lnTo>
                    <a:pt x="2524455" y="731227"/>
                  </a:lnTo>
                  <a:lnTo>
                    <a:pt x="2507030" y="736307"/>
                  </a:lnTo>
                  <a:lnTo>
                    <a:pt x="2483802" y="741387"/>
                  </a:lnTo>
                  <a:lnTo>
                    <a:pt x="2478087" y="743927"/>
                  </a:lnTo>
                  <a:lnTo>
                    <a:pt x="2472423" y="745197"/>
                  </a:lnTo>
                  <a:lnTo>
                    <a:pt x="2405176" y="745197"/>
                  </a:lnTo>
                  <a:lnTo>
                    <a:pt x="2398534" y="738847"/>
                  </a:lnTo>
                  <a:lnTo>
                    <a:pt x="2398128" y="737577"/>
                  </a:lnTo>
                  <a:lnTo>
                    <a:pt x="2397734" y="737577"/>
                  </a:lnTo>
                  <a:lnTo>
                    <a:pt x="2409723" y="721067"/>
                  </a:lnTo>
                  <a:lnTo>
                    <a:pt x="2410434" y="719797"/>
                  </a:lnTo>
                  <a:lnTo>
                    <a:pt x="2430665" y="684237"/>
                  </a:lnTo>
                  <a:lnTo>
                    <a:pt x="2440597" y="665187"/>
                  </a:lnTo>
                  <a:lnTo>
                    <a:pt x="2441892" y="663917"/>
                  </a:lnTo>
                  <a:lnTo>
                    <a:pt x="2442934" y="662647"/>
                  </a:lnTo>
                  <a:lnTo>
                    <a:pt x="2444051" y="661377"/>
                  </a:lnTo>
                  <a:lnTo>
                    <a:pt x="2448255" y="655027"/>
                  </a:lnTo>
                  <a:lnTo>
                    <a:pt x="2451951" y="648677"/>
                  </a:lnTo>
                  <a:lnTo>
                    <a:pt x="2455494" y="641057"/>
                  </a:lnTo>
                  <a:lnTo>
                    <a:pt x="2459228" y="634707"/>
                  </a:lnTo>
                  <a:lnTo>
                    <a:pt x="2472525" y="611847"/>
                  </a:lnTo>
                  <a:lnTo>
                    <a:pt x="2485720" y="590257"/>
                  </a:lnTo>
                  <a:lnTo>
                    <a:pt x="2512034" y="545807"/>
                  </a:lnTo>
                  <a:lnTo>
                    <a:pt x="2524226" y="526757"/>
                  </a:lnTo>
                  <a:lnTo>
                    <a:pt x="2528112" y="520407"/>
                  </a:lnTo>
                  <a:lnTo>
                    <a:pt x="2535898" y="507707"/>
                  </a:lnTo>
                  <a:lnTo>
                    <a:pt x="2547226" y="488657"/>
                  </a:lnTo>
                  <a:lnTo>
                    <a:pt x="2558351" y="469607"/>
                  </a:lnTo>
                  <a:lnTo>
                    <a:pt x="2563114" y="463257"/>
                  </a:lnTo>
                  <a:lnTo>
                    <a:pt x="2568194" y="458177"/>
                  </a:lnTo>
                  <a:lnTo>
                    <a:pt x="2569362" y="449287"/>
                  </a:lnTo>
                  <a:lnTo>
                    <a:pt x="2586075" y="422617"/>
                  </a:lnTo>
                  <a:lnTo>
                    <a:pt x="2601849" y="395947"/>
                  </a:lnTo>
                  <a:lnTo>
                    <a:pt x="2616746" y="368007"/>
                  </a:lnTo>
                  <a:lnTo>
                    <a:pt x="2630805" y="340067"/>
                  </a:lnTo>
                  <a:lnTo>
                    <a:pt x="2631770" y="337527"/>
                  </a:lnTo>
                  <a:lnTo>
                    <a:pt x="2632824" y="336257"/>
                  </a:lnTo>
                  <a:lnTo>
                    <a:pt x="2633776" y="333717"/>
                  </a:lnTo>
                  <a:lnTo>
                    <a:pt x="2648153" y="312127"/>
                  </a:lnTo>
                  <a:lnTo>
                    <a:pt x="2661716" y="290537"/>
                  </a:lnTo>
                  <a:lnTo>
                    <a:pt x="2674531" y="267677"/>
                  </a:lnTo>
                  <a:lnTo>
                    <a:pt x="2686659" y="244817"/>
                  </a:lnTo>
                  <a:lnTo>
                    <a:pt x="2699931" y="221957"/>
                  </a:lnTo>
                  <a:lnTo>
                    <a:pt x="2715082" y="200367"/>
                  </a:lnTo>
                  <a:lnTo>
                    <a:pt x="2731693" y="181317"/>
                  </a:lnTo>
                  <a:lnTo>
                    <a:pt x="2749346" y="163537"/>
                  </a:lnTo>
                  <a:lnTo>
                    <a:pt x="2761653" y="152107"/>
                  </a:lnTo>
                  <a:lnTo>
                    <a:pt x="2763012" y="150837"/>
                  </a:lnTo>
                  <a:lnTo>
                    <a:pt x="2808465" y="119087"/>
                  </a:lnTo>
                  <a:lnTo>
                    <a:pt x="2833840" y="110197"/>
                  </a:lnTo>
                  <a:lnTo>
                    <a:pt x="2842704" y="110197"/>
                  </a:lnTo>
                  <a:lnTo>
                    <a:pt x="2872829" y="134327"/>
                  </a:lnTo>
                  <a:lnTo>
                    <a:pt x="2875584" y="150837"/>
                  </a:lnTo>
                  <a:lnTo>
                    <a:pt x="2875584" y="89039"/>
                  </a:lnTo>
                  <a:lnTo>
                    <a:pt x="2875102" y="88607"/>
                  </a:lnTo>
                  <a:lnTo>
                    <a:pt x="2859963" y="82257"/>
                  </a:lnTo>
                  <a:lnTo>
                    <a:pt x="2850743" y="80987"/>
                  </a:lnTo>
                  <a:lnTo>
                    <a:pt x="2841485" y="80987"/>
                  </a:lnTo>
                  <a:lnTo>
                    <a:pt x="2799816" y="94957"/>
                  </a:lnTo>
                  <a:lnTo>
                    <a:pt x="2758643" y="122897"/>
                  </a:lnTo>
                  <a:lnTo>
                    <a:pt x="2739504" y="140677"/>
                  </a:lnTo>
                  <a:lnTo>
                    <a:pt x="2734856" y="144487"/>
                  </a:lnTo>
                  <a:lnTo>
                    <a:pt x="2731617" y="152107"/>
                  </a:lnTo>
                  <a:lnTo>
                    <a:pt x="2723769" y="152107"/>
                  </a:lnTo>
                  <a:lnTo>
                    <a:pt x="2721940" y="143217"/>
                  </a:lnTo>
                  <a:lnTo>
                    <a:pt x="2725610" y="135597"/>
                  </a:lnTo>
                  <a:lnTo>
                    <a:pt x="2727629" y="127977"/>
                  </a:lnTo>
                  <a:lnTo>
                    <a:pt x="2731427" y="110197"/>
                  </a:lnTo>
                  <a:lnTo>
                    <a:pt x="2733294" y="92417"/>
                  </a:lnTo>
                  <a:lnTo>
                    <a:pt x="2733408" y="87337"/>
                  </a:lnTo>
                  <a:lnTo>
                    <a:pt x="2733522" y="82257"/>
                  </a:lnTo>
                  <a:lnTo>
                    <a:pt x="2733611" y="72097"/>
                  </a:lnTo>
                  <a:lnTo>
                    <a:pt x="2733078" y="56857"/>
                  </a:lnTo>
                  <a:lnTo>
                    <a:pt x="2729407" y="37807"/>
                  </a:lnTo>
                  <a:lnTo>
                    <a:pt x="2727401" y="33997"/>
                  </a:lnTo>
                  <a:lnTo>
                    <a:pt x="2720048" y="20027"/>
                  </a:lnTo>
                  <a:lnTo>
                    <a:pt x="2705214" y="9207"/>
                  </a:lnTo>
                  <a:lnTo>
                    <a:pt x="2705214" y="74637"/>
                  </a:lnTo>
                  <a:lnTo>
                    <a:pt x="2704973" y="80987"/>
                  </a:lnTo>
                  <a:lnTo>
                    <a:pt x="2704922" y="82257"/>
                  </a:lnTo>
                  <a:lnTo>
                    <a:pt x="2704820" y="84797"/>
                  </a:lnTo>
                  <a:lnTo>
                    <a:pt x="2704731" y="87337"/>
                  </a:lnTo>
                  <a:lnTo>
                    <a:pt x="2694749" y="141947"/>
                  </a:lnTo>
                  <a:lnTo>
                    <a:pt x="2681211" y="181317"/>
                  </a:lnTo>
                  <a:lnTo>
                    <a:pt x="2670225" y="207987"/>
                  </a:lnTo>
                  <a:lnTo>
                    <a:pt x="2664790" y="220687"/>
                  </a:lnTo>
                  <a:lnTo>
                    <a:pt x="2650286" y="258787"/>
                  </a:lnTo>
                  <a:lnTo>
                    <a:pt x="2625331" y="303237"/>
                  </a:lnTo>
                  <a:lnTo>
                    <a:pt x="2610091" y="327367"/>
                  </a:lnTo>
                  <a:lnTo>
                    <a:pt x="2609253" y="329907"/>
                  </a:lnTo>
                  <a:lnTo>
                    <a:pt x="2608034" y="333717"/>
                  </a:lnTo>
                  <a:lnTo>
                    <a:pt x="2607576" y="333717"/>
                  </a:lnTo>
                  <a:lnTo>
                    <a:pt x="2607170" y="334987"/>
                  </a:lnTo>
                  <a:lnTo>
                    <a:pt x="2606725" y="334987"/>
                  </a:lnTo>
                  <a:lnTo>
                    <a:pt x="2590952" y="359117"/>
                  </a:lnTo>
                  <a:lnTo>
                    <a:pt x="2576042" y="383247"/>
                  </a:lnTo>
                  <a:lnTo>
                    <a:pt x="2561755" y="408647"/>
                  </a:lnTo>
                  <a:lnTo>
                    <a:pt x="2547836" y="434047"/>
                  </a:lnTo>
                  <a:lnTo>
                    <a:pt x="2542362" y="441667"/>
                  </a:lnTo>
                  <a:lnTo>
                    <a:pt x="2537383" y="449287"/>
                  </a:lnTo>
                  <a:lnTo>
                    <a:pt x="2533027" y="456907"/>
                  </a:lnTo>
                  <a:lnTo>
                    <a:pt x="2529433" y="465797"/>
                  </a:lnTo>
                  <a:lnTo>
                    <a:pt x="2519400" y="478497"/>
                  </a:lnTo>
                  <a:lnTo>
                    <a:pt x="2509863" y="492467"/>
                  </a:lnTo>
                  <a:lnTo>
                    <a:pt x="2501188" y="506437"/>
                  </a:lnTo>
                  <a:lnTo>
                    <a:pt x="2493784" y="521677"/>
                  </a:lnTo>
                  <a:lnTo>
                    <a:pt x="2495181" y="520407"/>
                  </a:lnTo>
                  <a:lnTo>
                    <a:pt x="2496274" y="520407"/>
                  </a:lnTo>
                  <a:lnTo>
                    <a:pt x="2497239" y="521677"/>
                  </a:lnTo>
                  <a:lnTo>
                    <a:pt x="2493784" y="521677"/>
                  </a:lnTo>
                  <a:lnTo>
                    <a:pt x="2490571" y="522947"/>
                  </a:lnTo>
                  <a:lnTo>
                    <a:pt x="2488857" y="526757"/>
                  </a:lnTo>
                  <a:lnTo>
                    <a:pt x="2486812" y="530567"/>
                  </a:lnTo>
                  <a:lnTo>
                    <a:pt x="2470886" y="557237"/>
                  </a:lnTo>
                  <a:lnTo>
                    <a:pt x="2456078" y="585177"/>
                  </a:lnTo>
                  <a:lnTo>
                    <a:pt x="2441778" y="613117"/>
                  </a:lnTo>
                  <a:lnTo>
                    <a:pt x="2427351" y="641057"/>
                  </a:lnTo>
                  <a:lnTo>
                    <a:pt x="2385352" y="719797"/>
                  </a:lnTo>
                  <a:lnTo>
                    <a:pt x="2381694" y="714717"/>
                  </a:lnTo>
                  <a:lnTo>
                    <a:pt x="2372677" y="653757"/>
                  </a:lnTo>
                  <a:lnTo>
                    <a:pt x="2367915" y="601687"/>
                  </a:lnTo>
                  <a:lnTo>
                    <a:pt x="2365679" y="549617"/>
                  </a:lnTo>
                  <a:lnTo>
                    <a:pt x="2365806" y="524217"/>
                  </a:lnTo>
                  <a:lnTo>
                    <a:pt x="2365921" y="500087"/>
                  </a:lnTo>
                  <a:lnTo>
                    <a:pt x="2365933" y="497547"/>
                  </a:lnTo>
                  <a:lnTo>
                    <a:pt x="2368727" y="484847"/>
                  </a:lnTo>
                  <a:lnTo>
                    <a:pt x="2370175" y="473417"/>
                  </a:lnTo>
                  <a:lnTo>
                    <a:pt x="2370963" y="463257"/>
                  </a:lnTo>
                  <a:lnTo>
                    <a:pt x="2371064" y="461987"/>
                  </a:lnTo>
                  <a:lnTo>
                    <a:pt x="2371153" y="460717"/>
                  </a:lnTo>
                  <a:lnTo>
                    <a:pt x="2376970" y="422617"/>
                  </a:lnTo>
                  <a:lnTo>
                    <a:pt x="2391245" y="373087"/>
                  </a:lnTo>
                  <a:lnTo>
                    <a:pt x="2414092" y="329907"/>
                  </a:lnTo>
                  <a:lnTo>
                    <a:pt x="2429891" y="313397"/>
                  </a:lnTo>
                  <a:lnTo>
                    <a:pt x="2433193" y="313397"/>
                  </a:lnTo>
                  <a:lnTo>
                    <a:pt x="2439162" y="315937"/>
                  </a:lnTo>
                  <a:lnTo>
                    <a:pt x="2441206" y="322287"/>
                  </a:lnTo>
                  <a:lnTo>
                    <a:pt x="2446274" y="336257"/>
                  </a:lnTo>
                  <a:lnTo>
                    <a:pt x="2449385" y="345147"/>
                  </a:lnTo>
                  <a:lnTo>
                    <a:pt x="2455951" y="365467"/>
                  </a:lnTo>
                  <a:lnTo>
                    <a:pt x="2457881" y="373087"/>
                  </a:lnTo>
                  <a:lnTo>
                    <a:pt x="2459672" y="380707"/>
                  </a:lnTo>
                  <a:lnTo>
                    <a:pt x="2461907" y="387057"/>
                  </a:lnTo>
                  <a:lnTo>
                    <a:pt x="2465133" y="393407"/>
                  </a:lnTo>
                  <a:lnTo>
                    <a:pt x="2467991" y="408647"/>
                  </a:lnTo>
                  <a:lnTo>
                    <a:pt x="2470353" y="420077"/>
                  </a:lnTo>
                  <a:lnTo>
                    <a:pt x="2473121" y="431507"/>
                  </a:lnTo>
                  <a:lnTo>
                    <a:pt x="2476423" y="441667"/>
                  </a:lnTo>
                  <a:lnTo>
                    <a:pt x="2477058" y="448017"/>
                  </a:lnTo>
                  <a:lnTo>
                    <a:pt x="2477173" y="449287"/>
                  </a:lnTo>
                  <a:lnTo>
                    <a:pt x="2479014" y="455637"/>
                  </a:lnTo>
                  <a:lnTo>
                    <a:pt x="2486837" y="458177"/>
                  </a:lnTo>
                  <a:lnTo>
                    <a:pt x="2493137" y="458177"/>
                  </a:lnTo>
                  <a:lnTo>
                    <a:pt x="2497467" y="454367"/>
                  </a:lnTo>
                  <a:lnTo>
                    <a:pt x="2500109" y="448017"/>
                  </a:lnTo>
                  <a:lnTo>
                    <a:pt x="2501354" y="437857"/>
                  </a:lnTo>
                  <a:lnTo>
                    <a:pt x="2501239" y="430237"/>
                  </a:lnTo>
                  <a:lnTo>
                    <a:pt x="2501112" y="422617"/>
                  </a:lnTo>
                  <a:lnTo>
                    <a:pt x="2501061" y="418807"/>
                  </a:lnTo>
                  <a:lnTo>
                    <a:pt x="2500973" y="413727"/>
                  </a:lnTo>
                  <a:lnTo>
                    <a:pt x="2506992" y="348957"/>
                  </a:lnTo>
                  <a:lnTo>
                    <a:pt x="2507818" y="340067"/>
                  </a:lnTo>
                  <a:lnTo>
                    <a:pt x="2507932" y="338797"/>
                  </a:lnTo>
                  <a:lnTo>
                    <a:pt x="2508046" y="337527"/>
                  </a:lnTo>
                  <a:lnTo>
                    <a:pt x="2518575" y="286727"/>
                  </a:lnTo>
                  <a:lnTo>
                    <a:pt x="2531453" y="244817"/>
                  </a:lnTo>
                  <a:lnTo>
                    <a:pt x="2546426" y="205447"/>
                  </a:lnTo>
                  <a:lnTo>
                    <a:pt x="2563647" y="167347"/>
                  </a:lnTo>
                  <a:lnTo>
                    <a:pt x="2583091" y="130517"/>
                  </a:lnTo>
                  <a:lnTo>
                    <a:pt x="2595613" y="111467"/>
                  </a:lnTo>
                  <a:lnTo>
                    <a:pt x="2601938" y="102577"/>
                  </a:lnTo>
                  <a:lnTo>
                    <a:pt x="2607551" y="92417"/>
                  </a:lnTo>
                  <a:lnTo>
                    <a:pt x="2607881" y="91147"/>
                  </a:lnTo>
                  <a:lnTo>
                    <a:pt x="2608326" y="91147"/>
                  </a:lnTo>
                  <a:lnTo>
                    <a:pt x="2608656" y="89877"/>
                  </a:lnTo>
                  <a:lnTo>
                    <a:pt x="2608503" y="89877"/>
                  </a:lnTo>
                  <a:lnTo>
                    <a:pt x="2609634" y="88607"/>
                  </a:lnTo>
                  <a:lnTo>
                    <a:pt x="2610878" y="87337"/>
                  </a:lnTo>
                  <a:lnTo>
                    <a:pt x="2612237" y="86067"/>
                  </a:lnTo>
                  <a:lnTo>
                    <a:pt x="2635605" y="63207"/>
                  </a:lnTo>
                  <a:lnTo>
                    <a:pt x="2647950" y="51777"/>
                  </a:lnTo>
                  <a:lnTo>
                    <a:pt x="2661564" y="44157"/>
                  </a:lnTo>
                  <a:lnTo>
                    <a:pt x="2667482" y="40347"/>
                  </a:lnTo>
                  <a:lnTo>
                    <a:pt x="2673515" y="37807"/>
                  </a:lnTo>
                  <a:lnTo>
                    <a:pt x="2679763" y="35267"/>
                  </a:lnTo>
                  <a:lnTo>
                    <a:pt x="2687663" y="33997"/>
                  </a:lnTo>
                  <a:lnTo>
                    <a:pt x="2693657" y="35267"/>
                  </a:lnTo>
                  <a:lnTo>
                    <a:pt x="2698140" y="40347"/>
                  </a:lnTo>
                  <a:lnTo>
                    <a:pt x="2701556" y="47967"/>
                  </a:lnTo>
                  <a:lnTo>
                    <a:pt x="2704325" y="61937"/>
                  </a:lnTo>
                  <a:lnTo>
                    <a:pt x="2705214" y="74637"/>
                  </a:lnTo>
                  <a:lnTo>
                    <a:pt x="2705214" y="9207"/>
                  </a:lnTo>
                  <a:lnTo>
                    <a:pt x="2704388" y="8597"/>
                  </a:lnTo>
                  <a:lnTo>
                    <a:pt x="2681795" y="4787"/>
                  </a:lnTo>
                  <a:lnTo>
                    <a:pt x="2659088" y="9867"/>
                  </a:lnTo>
                  <a:lnTo>
                    <a:pt x="2639110" y="21297"/>
                  </a:lnTo>
                  <a:lnTo>
                    <a:pt x="2621229" y="35267"/>
                  </a:lnTo>
                  <a:lnTo>
                    <a:pt x="2604757" y="53047"/>
                  </a:lnTo>
                  <a:lnTo>
                    <a:pt x="2595130" y="61937"/>
                  </a:lnTo>
                  <a:lnTo>
                    <a:pt x="2572194" y="94957"/>
                  </a:lnTo>
                  <a:lnTo>
                    <a:pt x="2545283" y="145757"/>
                  </a:lnTo>
                  <a:lnTo>
                    <a:pt x="2523045" y="199097"/>
                  </a:lnTo>
                  <a:lnTo>
                    <a:pt x="2508758" y="237197"/>
                  </a:lnTo>
                  <a:lnTo>
                    <a:pt x="2498077" y="277837"/>
                  </a:lnTo>
                  <a:lnTo>
                    <a:pt x="2494076" y="291807"/>
                  </a:lnTo>
                  <a:lnTo>
                    <a:pt x="2490965" y="307047"/>
                  </a:lnTo>
                  <a:lnTo>
                    <a:pt x="2488717" y="322287"/>
                  </a:lnTo>
                  <a:lnTo>
                    <a:pt x="2487701" y="333717"/>
                  </a:lnTo>
                  <a:lnTo>
                    <a:pt x="2487587" y="334987"/>
                  </a:lnTo>
                  <a:lnTo>
                    <a:pt x="2487472" y="336257"/>
                  </a:lnTo>
                  <a:lnTo>
                    <a:pt x="2487358" y="337527"/>
                  </a:lnTo>
                  <a:lnTo>
                    <a:pt x="2486533" y="348957"/>
                  </a:lnTo>
                  <a:lnTo>
                    <a:pt x="2481186" y="343877"/>
                  </a:lnTo>
                  <a:lnTo>
                    <a:pt x="2478278" y="336257"/>
                  </a:lnTo>
                  <a:lnTo>
                    <a:pt x="2475979" y="328637"/>
                  </a:lnTo>
                  <a:lnTo>
                    <a:pt x="2472448" y="321017"/>
                  </a:lnTo>
                  <a:lnTo>
                    <a:pt x="2472144" y="319747"/>
                  </a:lnTo>
                  <a:lnTo>
                    <a:pt x="2471153" y="318477"/>
                  </a:lnTo>
                  <a:lnTo>
                    <a:pt x="2469375" y="317207"/>
                  </a:lnTo>
                  <a:lnTo>
                    <a:pt x="2468626" y="313397"/>
                  </a:lnTo>
                  <a:lnTo>
                    <a:pt x="2439022" y="281647"/>
                  </a:lnTo>
                  <a:lnTo>
                    <a:pt x="2429903" y="282917"/>
                  </a:lnTo>
                  <a:lnTo>
                    <a:pt x="2397747" y="307047"/>
                  </a:lnTo>
                  <a:lnTo>
                    <a:pt x="2366924" y="368007"/>
                  </a:lnTo>
                  <a:lnTo>
                    <a:pt x="2356383" y="407377"/>
                  </a:lnTo>
                  <a:lnTo>
                    <a:pt x="2350249" y="448017"/>
                  </a:lnTo>
                  <a:lnTo>
                    <a:pt x="2347645" y="487387"/>
                  </a:lnTo>
                  <a:lnTo>
                    <a:pt x="2347557" y="488657"/>
                  </a:lnTo>
                  <a:lnTo>
                    <a:pt x="2342972" y="495007"/>
                  </a:lnTo>
                  <a:lnTo>
                    <a:pt x="2344801" y="502627"/>
                  </a:lnTo>
                  <a:lnTo>
                    <a:pt x="2344686" y="505167"/>
                  </a:lnTo>
                  <a:lnTo>
                    <a:pt x="2344636" y="506437"/>
                  </a:lnTo>
                  <a:lnTo>
                    <a:pt x="2344521" y="508977"/>
                  </a:lnTo>
                  <a:lnTo>
                    <a:pt x="2344394" y="514057"/>
                  </a:lnTo>
                  <a:lnTo>
                    <a:pt x="2343962" y="538187"/>
                  </a:lnTo>
                  <a:lnTo>
                    <a:pt x="2343861" y="544537"/>
                  </a:lnTo>
                  <a:lnTo>
                    <a:pt x="2343835" y="545807"/>
                  </a:lnTo>
                  <a:lnTo>
                    <a:pt x="2345055" y="580097"/>
                  </a:lnTo>
                  <a:lnTo>
                    <a:pt x="2347569" y="610577"/>
                  </a:lnTo>
                  <a:lnTo>
                    <a:pt x="2347671" y="611847"/>
                  </a:lnTo>
                  <a:lnTo>
                    <a:pt x="2347785" y="613117"/>
                  </a:lnTo>
                  <a:lnTo>
                    <a:pt x="2347887" y="614387"/>
                  </a:lnTo>
                  <a:lnTo>
                    <a:pt x="2352065" y="648677"/>
                  </a:lnTo>
                  <a:lnTo>
                    <a:pt x="2354923" y="668997"/>
                  </a:lnTo>
                  <a:lnTo>
                    <a:pt x="2358250" y="690587"/>
                  </a:lnTo>
                  <a:lnTo>
                    <a:pt x="2362720" y="709637"/>
                  </a:lnTo>
                  <a:lnTo>
                    <a:pt x="2369032" y="729957"/>
                  </a:lnTo>
                  <a:lnTo>
                    <a:pt x="2369591" y="733767"/>
                  </a:lnTo>
                  <a:lnTo>
                    <a:pt x="2369439" y="736307"/>
                  </a:lnTo>
                  <a:lnTo>
                    <a:pt x="2369350" y="737577"/>
                  </a:lnTo>
                  <a:lnTo>
                    <a:pt x="2370074" y="740117"/>
                  </a:lnTo>
                  <a:lnTo>
                    <a:pt x="2372703" y="741387"/>
                  </a:lnTo>
                  <a:lnTo>
                    <a:pt x="2375928" y="755357"/>
                  </a:lnTo>
                  <a:lnTo>
                    <a:pt x="2382367" y="764247"/>
                  </a:lnTo>
                  <a:lnTo>
                    <a:pt x="2391638" y="770597"/>
                  </a:lnTo>
                  <a:lnTo>
                    <a:pt x="2403360" y="774407"/>
                  </a:lnTo>
                  <a:lnTo>
                    <a:pt x="2406866" y="774407"/>
                  </a:lnTo>
                  <a:lnTo>
                    <a:pt x="2410295" y="775677"/>
                  </a:lnTo>
                  <a:lnTo>
                    <a:pt x="2413774" y="775677"/>
                  </a:lnTo>
                  <a:lnTo>
                    <a:pt x="2431300" y="779487"/>
                  </a:lnTo>
                  <a:lnTo>
                    <a:pt x="2448763" y="779487"/>
                  </a:lnTo>
                  <a:lnTo>
                    <a:pt x="2466162" y="778217"/>
                  </a:lnTo>
                  <a:lnTo>
                    <a:pt x="2483459" y="773137"/>
                  </a:lnTo>
                  <a:lnTo>
                    <a:pt x="2506726" y="770597"/>
                  </a:lnTo>
                  <a:lnTo>
                    <a:pt x="2529281" y="764247"/>
                  </a:lnTo>
                  <a:lnTo>
                    <a:pt x="2551226" y="755357"/>
                  </a:lnTo>
                  <a:lnTo>
                    <a:pt x="2571369" y="745197"/>
                  </a:lnTo>
                  <a:lnTo>
                    <a:pt x="2583967" y="738847"/>
                  </a:lnTo>
                  <a:lnTo>
                    <a:pt x="2595143" y="733767"/>
                  </a:lnTo>
                  <a:lnTo>
                    <a:pt x="2605811" y="726147"/>
                  </a:lnTo>
                  <a:lnTo>
                    <a:pt x="2615565" y="717257"/>
                  </a:lnTo>
                  <a:lnTo>
                    <a:pt x="2621648" y="714717"/>
                  </a:lnTo>
                  <a:lnTo>
                    <a:pt x="2626131" y="709637"/>
                  </a:lnTo>
                  <a:lnTo>
                    <a:pt x="2629801" y="703287"/>
                  </a:lnTo>
                  <a:lnTo>
                    <a:pt x="2637358" y="689317"/>
                  </a:lnTo>
                  <a:lnTo>
                    <a:pt x="2640495" y="676617"/>
                  </a:lnTo>
                  <a:lnTo>
                    <a:pt x="2639110" y="665187"/>
                  </a:lnTo>
                  <a:lnTo>
                    <a:pt x="2633116" y="653757"/>
                  </a:lnTo>
                  <a:lnTo>
                    <a:pt x="2632113" y="649947"/>
                  </a:lnTo>
                  <a:lnTo>
                    <a:pt x="2629687" y="647407"/>
                  </a:lnTo>
                  <a:lnTo>
                    <a:pt x="2626423" y="646137"/>
                  </a:lnTo>
                  <a:lnTo>
                    <a:pt x="2622727" y="639787"/>
                  </a:lnTo>
                  <a:lnTo>
                    <a:pt x="2617660" y="635977"/>
                  </a:lnTo>
                  <a:lnTo>
                    <a:pt x="2611907" y="632167"/>
                  </a:lnTo>
                  <a:lnTo>
                    <a:pt x="2606154" y="627087"/>
                  </a:lnTo>
                  <a:lnTo>
                    <a:pt x="2615654" y="622007"/>
                  </a:lnTo>
                  <a:lnTo>
                    <a:pt x="2651442" y="610577"/>
                  </a:lnTo>
                  <a:lnTo>
                    <a:pt x="2663139" y="605497"/>
                  </a:lnTo>
                  <a:lnTo>
                    <a:pt x="2699753" y="588987"/>
                  </a:lnTo>
                  <a:lnTo>
                    <a:pt x="2733192" y="566127"/>
                  </a:lnTo>
                  <a:lnTo>
                    <a:pt x="2763380" y="538187"/>
                  </a:lnTo>
                  <a:lnTo>
                    <a:pt x="2790215" y="505167"/>
                  </a:lnTo>
                  <a:lnTo>
                    <a:pt x="2794698" y="500087"/>
                  </a:lnTo>
                  <a:lnTo>
                    <a:pt x="2799029" y="495007"/>
                  </a:lnTo>
                  <a:lnTo>
                    <a:pt x="2802686" y="488657"/>
                  </a:lnTo>
                  <a:lnTo>
                    <a:pt x="2805049" y="482307"/>
                  </a:lnTo>
                  <a:lnTo>
                    <a:pt x="2815691" y="461987"/>
                  </a:lnTo>
                  <a:lnTo>
                    <a:pt x="2817888" y="444207"/>
                  </a:lnTo>
                  <a:lnTo>
                    <a:pt x="2815552" y="437857"/>
                  </a:lnTo>
                  <a:lnTo>
                    <a:pt x="2811818" y="427697"/>
                  </a:lnTo>
                  <a:lnTo>
                    <a:pt x="2797581" y="413727"/>
                  </a:lnTo>
                  <a:lnTo>
                    <a:pt x="2792628" y="409917"/>
                  </a:lnTo>
                  <a:lnTo>
                    <a:pt x="2790977" y="408647"/>
                  </a:lnTo>
                  <a:lnTo>
                    <a:pt x="2783941" y="406107"/>
                  </a:lnTo>
                  <a:lnTo>
                    <a:pt x="2768943" y="406107"/>
                  </a:lnTo>
                  <a:lnTo>
                    <a:pt x="2758211" y="404837"/>
                  </a:lnTo>
                  <a:lnTo>
                    <a:pt x="2736926" y="407377"/>
                  </a:lnTo>
                  <a:lnTo>
                    <a:pt x="2726372" y="409917"/>
                  </a:lnTo>
                  <a:lnTo>
                    <a:pt x="2734805" y="398487"/>
                  </a:lnTo>
                  <a:lnTo>
                    <a:pt x="2744660" y="388327"/>
                  </a:lnTo>
                  <a:lnTo>
                    <a:pt x="2755112" y="379437"/>
                  </a:lnTo>
                  <a:lnTo>
                    <a:pt x="2765348" y="370547"/>
                  </a:lnTo>
                  <a:lnTo>
                    <a:pt x="2781554" y="354037"/>
                  </a:lnTo>
                  <a:lnTo>
                    <a:pt x="2797467" y="337527"/>
                  </a:lnTo>
                  <a:lnTo>
                    <a:pt x="2812529" y="321017"/>
                  </a:lnTo>
                  <a:lnTo>
                    <a:pt x="2826194" y="301967"/>
                  </a:lnTo>
                  <a:lnTo>
                    <a:pt x="2828467" y="299427"/>
                  </a:lnTo>
                  <a:lnTo>
                    <a:pt x="2857576" y="261327"/>
                  </a:lnTo>
                  <a:lnTo>
                    <a:pt x="2882315" y="223227"/>
                  </a:lnTo>
                  <a:lnTo>
                    <a:pt x="2898394" y="181317"/>
                  </a:lnTo>
                  <a:lnTo>
                    <a:pt x="2901556" y="158457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6978" y="5414747"/>
              <a:ext cx="98340" cy="8959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98295" y="3667442"/>
              <a:ext cx="1286510" cy="85725"/>
            </a:xfrm>
            <a:custGeom>
              <a:avLst/>
              <a:gdLst/>
              <a:ahLst/>
              <a:cxnLst/>
              <a:rect l="l" t="t" r="r" b="b"/>
              <a:pathLst>
                <a:path w="1286509" h="85725">
                  <a:moveTo>
                    <a:pt x="6680" y="17424"/>
                  </a:moveTo>
                  <a:lnTo>
                    <a:pt x="6337" y="9042"/>
                  </a:lnTo>
                  <a:lnTo>
                    <a:pt x="4521" y="0"/>
                  </a:lnTo>
                  <a:lnTo>
                    <a:pt x="1295" y="8902"/>
                  </a:lnTo>
                  <a:lnTo>
                    <a:pt x="0" y="15316"/>
                  </a:lnTo>
                  <a:lnTo>
                    <a:pt x="431" y="22377"/>
                  </a:lnTo>
                  <a:lnTo>
                    <a:pt x="2387" y="33172"/>
                  </a:lnTo>
                  <a:lnTo>
                    <a:pt x="5422" y="25387"/>
                  </a:lnTo>
                  <a:lnTo>
                    <a:pt x="6680" y="17424"/>
                  </a:lnTo>
                  <a:close/>
                </a:path>
                <a:path w="1286509" h="85725">
                  <a:moveTo>
                    <a:pt x="1286370" y="83489"/>
                  </a:moveTo>
                  <a:lnTo>
                    <a:pt x="1286230" y="77952"/>
                  </a:lnTo>
                  <a:lnTo>
                    <a:pt x="1283157" y="74853"/>
                  </a:lnTo>
                  <a:lnTo>
                    <a:pt x="1282547" y="75984"/>
                  </a:lnTo>
                  <a:lnTo>
                    <a:pt x="1281468" y="77063"/>
                  </a:lnTo>
                  <a:lnTo>
                    <a:pt x="1281518" y="78079"/>
                  </a:lnTo>
                  <a:lnTo>
                    <a:pt x="1281645" y="80543"/>
                  </a:lnTo>
                  <a:lnTo>
                    <a:pt x="1279715" y="85686"/>
                  </a:lnTo>
                  <a:lnTo>
                    <a:pt x="1286370" y="83489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91168" y="5885823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4" h="20320">
                  <a:moveTo>
                    <a:pt x="1536" y="0"/>
                  </a:moveTo>
                  <a:lnTo>
                    <a:pt x="0" y="444"/>
                  </a:lnTo>
                  <a:lnTo>
                    <a:pt x="2044" y="7010"/>
                  </a:lnTo>
                  <a:lnTo>
                    <a:pt x="1574" y="13588"/>
                  </a:lnTo>
                  <a:lnTo>
                    <a:pt x="139" y="20180"/>
                  </a:lnTo>
                  <a:lnTo>
                    <a:pt x="5930" y="13639"/>
                  </a:lnTo>
                  <a:lnTo>
                    <a:pt x="6413" y="6896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7DE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37804" y="5931874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4">
                  <a:moveTo>
                    <a:pt x="9131" y="0"/>
                  </a:moveTo>
                  <a:lnTo>
                    <a:pt x="2222" y="2997"/>
                  </a:lnTo>
                  <a:lnTo>
                    <a:pt x="0" y="7416"/>
                  </a:lnTo>
                  <a:lnTo>
                    <a:pt x="6578" y="14490"/>
                  </a:lnTo>
                  <a:lnTo>
                    <a:pt x="4051" y="8686"/>
                  </a:lnTo>
                  <a:lnTo>
                    <a:pt x="4610" y="4140"/>
                  </a:lnTo>
                  <a:lnTo>
                    <a:pt x="10655" y="1790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92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72282" y="3268205"/>
              <a:ext cx="299720" cy="333375"/>
            </a:xfrm>
            <a:custGeom>
              <a:avLst/>
              <a:gdLst/>
              <a:ahLst/>
              <a:cxnLst/>
              <a:rect l="l" t="t" r="r" b="b"/>
              <a:pathLst>
                <a:path w="299720" h="333375">
                  <a:moveTo>
                    <a:pt x="299110" y="153568"/>
                  </a:moveTo>
                  <a:lnTo>
                    <a:pt x="298996" y="133946"/>
                  </a:lnTo>
                  <a:lnTo>
                    <a:pt x="298970" y="130238"/>
                  </a:lnTo>
                  <a:lnTo>
                    <a:pt x="294665" y="111709"/>
                  </a:lnTo>
                  <a:lnTo>
                    <a:pt x="290779" y="104787"/>
                  </a:lnTo>
                  <a:lnTo>
                    <a:pt x="285483" y="95351"/>
                  </a:lnTo>
                  <a:lnTo>
                    <a:pt x="272796" y="83299"/>
                  </a:lnTo>
                  <a:lnTo>
                    <a:pt x="272986" y="83299"/>
                  </a:lnTo>
                  <a:lnTo>
                    <a:pt x="257543" y="77216"/>
                  </a:lnTo>
                  <a:lnTo>
                    <a:pt x="248412" y="76352"/>
                  </a:lnTo>
                  <a:lnTo>
                    <a:pt x="239039" y="76352"/>
                  </a:lnTo>
                  <a:lnTo>
                    <a:pt x="197383" y="89547"/>
                  </a:lnTo>
                  <a:lnTo>
                    <a:pt x="156197" y="118351"/>
                  </a:lnTo>
                  <a:lnTo>
                    <a:pt x="129133" y="147116"/>
                  </a:lnTo>
                  <a:lnTo>
                    <a:pt x="121335" y="147116"/>
                  </a:lnTo>
                  <a:lnTo>
                    <a:pt x="119507" y="138049"/>
                  </a:lnTo>
                  <a:lnTo>
                    <a:pt x="123190" y="130530"/>
                  </a:lnTo>
                  <a:lnTo>
                    <a:pt x="125171" y="123456"/>
                  </a:lnTo>
                  <a:lnTo>
                    <a:pt x="130962" y="83299"/>
                  </a:lnTo>
                  <a:lnTo>
                    <a:pt x="131038" y="79743"/>
                  </a:lnTo>
                  <a:lnTo>
                    <a:pt x="131114" y="76352"/>
                  </a:lnTo>
                  <a:lnTo>
                    <a:pt x="126974" y="32689"/>
                  </a:lnTo>
                  <a:lnTo>
                    <a:pt x="101942" y="3035"/>
                  </a:lnTo>
                  <a:lnTo>
                    <a:pt x="79362" y="0"/>
                  </a:lnTo>
                  <a:lnTo>
                    <a:pt x="56654" y="5435"/>
                  </a:lnTo>
                  <a:lnTo>
                    <a:pt x="36690" y="16116"/>
                  </a:lnTo>
                  <a:lnTo>
                    <a:pt x="18757" y="30886"/>
                  </a:lnTo>
                  <a:lnTo>
                    <a:pt x="2324" y="48437"/>
                  </a:lnTo>
                  <a:lnTo>
                    <a:pt x="2324" y="57746"/>
                  </a:lnTo>
                  <a:lnTo>
                    <a:pt x="2794" y="64884"/>
                  </a:lnTo>
                  <a:lnTo>
                    <a:pt x="2717" y="73139"/>
                  </a:lnTo>
                  <a:lnTo>
                    <a:pt x="774" y="81356"/>
                  </a:lnTo>
                  <a:lnTo>
                    <a:pt x="0" y="83299"/>
                  </a:lnTo>
                  <a:lnTo>
                    <a:pt x="3771" y="84416"/>
                  </a:lnTo>
                  <a:lnTo>
                    <a:pt x="6096" y="84886"/>
                  </a:lnTo>
                  <a:lnTo>
                    <a:pt x="9804" y="80721"/>
                  </a:lnTo>
                  <a:lnTo>
                    <a:pt x="33159" y="57746"/>
                  </a:lnTo>
                  <a:lnTo>
                    <a:pt x="65049" y="35661"/>
                  </a:lnTo>
                  <a:lnTo>
                    <a:pt x="76898" y="30886"/>
                  </a:lnTo>
                  <a:lnTo>
                    <a:pt x="76568" y="30886"/>
                  </a:lnTo>
                  <a:lnTo>
                    <a:pt x="85229" y="29362"/>
                  </a:lnTo>
                  <a:lnTo>
                    <a:pt x="91211" y="30886"/>
                  </a:lnTo>
                  <a:lnTo>
                    <a:pt x="95745" y="35661"/>
                  </a:lnTo>
                  <a:lnTo>
                    <a:pt x="99123" y="43649"/>
                  </a:lnTo>
                  <a:lnTo>
                    <a:pt x="101892" y="56375"/>
                  </a:lnTo>
                  <a:lnTo>
                    <a:pt x="102781" y="69215"/>
                  </a:lnTo>
                  <a:lnTo>
                    <a:pt x="102743" y="70104"/>
                  </a:lnTo>
                  <a:lnTo>
                    <a:pt x="102628" y="73139"/>
                  </a:lnTo>
                  <a:lnTo>
                    <a:pt x="102514" y="76352"/>
                  </a:lnTo>
                  <a:lnTo>
                    <a:pt x="102476" y="77216"/>
                  </a:lnTo>
                  <a:lnTo>
                    <a:pt x="102374" y="79743"/>
                  </a:lnTo>
                  <a:lnTo>
                    <a:pt x="92316" y="136702"/>
                  </a:lnTo>
                  <a:lnTo>
                    <a:pt x="79070" y="175983"/>
                  </a:lnTo>
                  <a:lnTo>
                    <a:pt x="67805" y="202971"/>
                  </a:lnTo>
                  <a:lnTo>
                    <a:pt x="62357" y="216090"/>
                  </a:lnTo>
                  <a:lnTo>
                    <a:pt x="47853" y="253593"/>
                  </a:lnTo>
                  <a:lnTo>
                    <a:pt x="22898" y="297878"/>
                  </a:lnTo>
                  <a:lnTo>
                    <a:pt x="9321" y="319290"/>
                  </a:lnTo>
                  <a:lnTo>
                    <a:pt x="7670" y="321932"/>
                  </a:lnTo>
                  <a:lnTo>
                    <a:pt x="6819" y="325208"/>
                  </a:lnTo>
                  <a:lnTo>
                    <a:pt x="5600" y="328193"/>
                  </a:lnTo>
                  <a:lnTo>
                    <a:pt x="11963" y="332346"/>
                  </a:lnTo>
                  <a:lnTo>
                    <a:pt x="45732" y="307289"/>
                  </a:lnTo>
                  <a:lnTo>
                    <a:pt x="72097" y="262407"/>
                  </a:lnTo>
                  <a:lnTo>
                    <a:pt x="84226" y="239306"/>
                  </a:lnTo>
                  <a:lnTo>
                    <a:pt x="97497" y="216484"/>
                  </a:lnTo>
                  <a:lnTo>
                    <a:pt x="112649" y="195745"/>
                  </a:lnTo>
                  <a:lnTo>
                    <a:pt x="129260" y="176568"/>
                  </a:lnTo>
                  <a:lnTo>
                    <a:pt x="146900" y="158419"/>
                  </a:lnTo>
                  <a:lnTo>
                    <a:pt x="159029" y="147116"/>
                  </a:lnTo>
                  <a:lnTo>
                    <a:pt x="160578" y="145669"/>
                  </a:lnTo>
                  <a:lnTo>
                    <a:pt x="206032" y="114452"/>
                  </a:lnTo>
                  <a:lnTo>
                    <a:pt x="240284" y="104787"/>
                  </a:lnTo>
                  <a:lnTo>
                    <a:pt x="251040" y="106019"/>
                  </a:lnTo>
                  <a:lnTo>
                    <a:pt x="273151" y="145262"/>
                  </a:lnTo>
                  <a:lnTo>
                    <a:pt x="273138" y="145669"/>
                  </a:lnTo>
                  <a:lnTo>
                    <a:pt x="273011" y="153568"/>
                  </a:lnTo>
                  <a:lnTo>
                    <a:pt x="272897" y="160934"/>
                  </a:lnTo>
                  <a:lnTo>
                    <a:pt x="270205" y="175983"/>
                  </a:lnTo>
                  <a:lnTo>
                    <a:pt x="270154" y="176314"/>
                  </a:lnTo>
                  <a:lnTo>
                    <a:pt x="255739" y="212890"/>
                  </a:lnTo>
                  <a:lnTo>
                    <a:pt x="230860" y="251587"/>
                  </a:lnTo>
                  <a:lnTo>
                    <a:pt x="215531" y="271894"/>
                  </a:lnTo>
                  <a:lnTo>
                    <a:pt x="214274" y="274167"/>
                  </a:lnTo>
                  <a:lnTo>
                    <a:pt x="212890" y="276313"/>
                  </a:lnTo>
                  <a:lnTo>
                    <a:pt x="211836" y="277863"/>
                  </a:lnTo>
                  <a:lnTo>
                    <a:pt x="210705" y="279336"/>
                  </a:lnTo>
                  <a:lnTo>
                    <a:pt x="209372" y="280619"/>
                  </a:lnTo>
                  <a:lnTo>
                    <a:pt x="208165" y="282041"/>
                  </a:lnTo>
                  <a:lnTo>
                    <a:pt x="206946" y="283222"/>
                  </a:lnTo>
                  <a:lnTo>
                    <a:pt x="205892" y="284695"/>
                  </a:lnTo>
                  <a:lnTo>
                    <a:pt x="210566" y="291122"/>
                  </a:lnTo>
                  <a:lnTo>
                    <a:pt x="218300" y="292735"/>
                  </a:lnTo>
                  <a:lnTo>
                    <a:pt x="217995" y="292735"/>
                  </a:lnTo>
                  <a:lnTo>
                    <a:pt x="223761" y="296786"/>
                  </a:lnTo>
                  <a:lnTo>
                    <a:pt x="224904" y="295363"/>
                  </a:lnTo>
                  <a:lnTo>
                    <a:pt x="226034" y="294030"/>
                  </a:lnTo>
                  <a:lnTo>
                    <a:pt x="255143" y="256654"/>
                  </a:lnTo>
                  <a:lnTo>
                    <a:pt x="279869" y="217843"/>
                  </a:lnTo>
                  <a:lnTo>
                    <a:pt x="295732" y="176758"/>
                  </a:lnTo>
                  <a:lnTo>
                    <a:pt x="295783" y="176568"/>
                  </a:lnTo>
                  <a:lnTo>
                    <a:pt x="295859" y="176314"/>
                  </a:lnTo>
                  <a:lnTo>
                    <a:pt x="295960" y="175983"/>
                  </a:lnTo>
                  <a:lnTo>
                    <a:pt x="299110" y="153568"/>
                  </a:lnTo>
                  <a:close/>
                </a:path>
              </a:pathLst>
            </a:custGeom>
            <a:solidFill>
              <a:srgbClr val="81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93177" y="2995980"/>
              <a:ext cx="201930" cy="259079"/>
            </a:xfrm>
            <a:custGeom>
              <a:avLst/>
              <a:gdLst/>
              <a:ahLst/>
              <a:cxnLst/>
              <a:rect l="l" t="t" r="r" b="b"/>
              <a:pathLst>
                <a:path w="201929" h="259079">
                  <a:moveTo>
                    <a:pt x="201828" y="109753"/>
                  </a:moveTo>
                  <a:lnTo>
                    <a:pt x="199999" y="74218"/>
                  </a:lnTo>
                  <a:lnTo>
                    <a:pt x="199974" y="73685"/>
                  </a:lnTo>
                  <a:lnTo>
                    <a:pt x="198018" y="59613"/>
                  </a:lnTo>
                  <a:lnTo>
                    <a:pt x="187490" y="20066"/>
                  </a:lnTo>
                  <a:lnTo>
                    <a:pt x="186182" y="16903"/>
                  </a:lnTo>
                  <a:lnTo>
                    <a:pt x="186055" y="16598"/>
                  </a:lnTo>
                  <a:lnTo>
                    <a:pt x="179082" y="19875"/>
                  </a:lnTo>
                  <a:lnTo>
                    <a:pt x="178803" y="19888"/>
                  </a:lnTo>
                  <a:lnTo>
                    <a:pt x="178803" y="126136"/>
                  </a:lnTo>
                  <a:lnTo>
                    <a:pt x="173075" y="173596"/>
                  </a:lnTo>
                  <a:lnTo>
                    <a:pt x="173050" y="173736"/>
                  </a:lnTo>
                  <a:lnTo>
                    <a:pt x="160731" y="220814"/>
                  </a:lnTo>
                  <a:lnTo>
                    <a:pt x="160108" y="223659"/>
                  </a:lnTo>
                  <a:lnTo>
                    <a:pt x="160235" y="228193"/>
                  </a:lnTo>
                  <a:lnTo>
                    <a:pt x="152488" y="225031"/>
                  </a:lnTo>
                  <a:lnTo>
                    <a:pt x="153885" y="220281"/>
                  </a:lnTo>
                  <a:lnTo>
                    <a:pt x="153809" y="216712"/>
                  </a:lnTo>
                  <a:lnTo>
                    <a:pt x="147091" y="173736"/>
                  </a:lnTo>
                  <a:lnTo>
                    <a:pt x="141122" y="144995"/>
                  </a:lnTo>
                  <a:lnTo>
                    <a:pt x="141046" y="144640"/>
                  </a:lnTo>
                  <a:lnTo>
                    <a:pt x="136652" y="124383"/>
                  </a:lnTo>
                  <a:lnTo>
                    <a:pt x="135318" y="118529"/>
                  </a:lnTo>
                  <a:lnTo>
                    <a:pt x="137947" y="111747"/>
                  </a:lnTo>
                  <a:lnTo>
                    <a:pt x="154330" y="59613"/>
                  </a:lnTo>
                  <a:lnTo>
                    <a:pt x="159562" y="38265"/>
                  </a:lnTo>
                  <a:lnTo>
                    <a:pt x="161226" y="34937"/>
                  </a:lnTo>
                  <a:lnTo>
                    <a:pt x="176263" y="77241"/>
                  </a:lnTo>
                  <a:lnTo>
                    <a:pt x="178638" y="122745"/>
                  </a:lnTo>
                  <a:lnTo>
                    <a:pt x="178714" y="124383"/>
                  </a:lnTo>
                  <a:lnTo>
                    <a:pt x="178803" y="126136"/>
                  </a:lnTo>
                  <a:lnTo>
                    <a:pt x="178803" y="19888"/>
                  </a:lnTo>
                  <a:lnTo>
                    <a:pt x="173621" y="20066"/>
                  </a:lnTo>
                  <a:lnTo>
                    <a:pt x="168960" y="11137"/>
                  </a:lnTo>
                  <a:lnTo>
                    <a:pt x="167424" y="8153"/>
                  </a:lnTo>
                  <a:lnTo>
                    <a:pt x="163639" y="0"/>
                  </a:lnTo>
                  <a:lnTo>
                    <a:pt x="156946" y="5207"/>
                  </a:lnTo>
                  <a:lnTo>
                    <a:pt x="148666" y="24752"/>
                  </a:lnTo>
                  <a:lnTo>
                    <a:pt x="141312" y="45440"/>
                  </a:lnTo>
                  <a:lnTo>
                    <a:pt x="134188" y="66675"/>
                  </a:lnTo>
                  <a:lnTo>
                    <a:pt x="131851" y="73126"/>
                  </a:lnTo>
                  <a:lnTo>
                    <a:pt x="131851" y="203327"/>
                  </a:lnTo>
                  <a:lnTo>
                    <a:pt x="130543" y="211251"/>
                  </a:lnTo>
                  <a:lnTo>
                    <a:pt x="89522" y="177330"/>
                  </a:lnTo>
                  <a:lnTo>
                    <a:pt x="56019" y="135077"/>
                  </a:lnTo>
                  <a:lnTo>
                    <a:pt x="55905" y="134899"/>
                  </a:lnTo>
                  <a:lnTo>
                    <a:pt x="60718" y="131165"/>
                  </a:lnTo>
                  <a:lnTo>
                    <a:pt x="64122" y="135077"/>
                  </a:lnTo>
                  <a:lnTo>
                    <a:pt x="67640" y="136918"/>
                  </a:lnTo>
                  <a:lnTo>
                    <a:pt x="89966" y="149161"/>
                  </a:lnTo>
                  <a:lnTo>
                    <a:pt x="101244" y="155003"/>
                  </a:lnTo>
                  <a:lnTo>
                    <a:pt x="112814" y="160134"/>
                  </a:lnTo>
                  <a:lnTo>
                    <a:pt x="119494" y="163690"/>
                  </a:lnTo>
                  <a:lnTo>
                    <a:pt x="124498" y="168656"/>
                  </a:lnTo>
                  <a:lnTo>
                    <a:pt x="127647" y="175209"/>
                  </a:lnTo>
                  <a:lnTo>
                    <a:pt x="129565" y="189877"/>
                  </a:lnTo>
                  <a:lnTo>
                    <a:pt x="131064" y="196342"/>
                  </a:lnTo>
                  <a:lnTo>
                    <a:pt x="131851" y="203327"/>
                  </a:lnTo>
                  <a:lnTo>
                    <a:pt x="131851" y="73126"/>
                  </a:lnTo>
                  <a:lnTo>
                    <a:pt x="126276" y="88506"/>
                  </a:lnTo>
                  <a:lnTo>
                    <a:pt x="106629" y="43370"/>
                  </a:lnTo>
                  <a:lnTo>
                    <a:pt x="103759" y="36766"/>
                  </a:lnTo>
                  <a:lnTo>
                    <a:pt x="97040" y="29997"/>
                  </a:lnTo>
                  <a:lnTo>
                    <a:pt x="92075" y="30759"/>
                  </a:lnTo>
                  <a:lnTo>
                    <a:pt x="89255" y="40957"/>
                  </a:lnTo>
                  <a:lnTo>
                    <a:pt x="88214" y="43103"/>
                  </a:lnTo>
                  <a:lnTo>
                    <a:pt x="87261" y="43370"/>
                  </a:lnTo>
                  <a:lnTo>
                    <a:pt x="86525" y="42316"/>
                  </a:lnTo>
                  <a:lnTo>
                    <a:pt x="86385" y="42125"/>
                  </a:lnTo>
                  <a:lnTo>
                    <a:pt x="86233" y="42316"/>
                  </a:lnTo>
                  <a:lnTo>
                    <a:pt x="86372" y="42125"/>
                  </a:lnTo>
                  <a:lnTo>
                    <a:pt x="86182" y="41821"/>
                  </a:lnTo>
                  <a:lnTo>
                    <a:pt x="85940" y="41376"/>
                  </a:lnTo>
                  <a:lnTo>
                    <a:pt x="85763" y="40957"/>
                  </a:lnTo>
                  <a:lnTo>
                    <a:pt x="85953" y="40957"/>
                  </a:lnTo>
                  <a:lnTo>
                    <a:pt x="78219" y="37655"/>
                  </a:lnTo>
                  <a:lnTo>
                    <a:pt x="71297" y="33159"/>
                  </a:lnTo>
                  <a:lnTo>
                    <a:pt x="64452" y="28498"/>
                  </a:lnTo>
                  <a:lnTo>
                    <a:pt x="57200" y="24752"/>
                  </a:lnTo>
                  <a:lnTo>
                    <a:pt x="56134" y="23495"/>
                  </a:lnTo>
                  <a:lnTo>
                    <a:pt x="54991" y="22313"/>
                  </a:lnTo>
                  <a:lnTo>
                    <a:pt x="53784" y="21221"/>
                  </a:lnTo>
                  <a:lnTo>
                    <a:pt x="46469" y="16903"/>
                  </a:lnTo>
                  <a:lnTo>
                    <a:pt x="45199" y="22313"/>
                  </a:lnTo>
                  <a:lnTo>
                    <a:pt x="45300" y="24917"/>
                  </a:lnTo>
                  <a:lnTo>
                    <a:pt x="45567" y="27546"/>
                  </a:lnTo>
                  <a:lnTo>
                    <a:pt x="45681" y="28663"/>
                  </a:lnTo>
                  <a:lnTo>
                    <a:pt x="46672" y="34531"/>
                  </a:lnTo>
                  <a:lnTo>
                    <a:pt x="46621" y="36766"/>
                  </a:lnTo>
                  <a:lnTo>
                    <a:pt x="78473" y="58801"/>
                  </a:lnTo>
                  <a:lnTo>
                    <a:pt x="97180" y="68795"/>
                  </a:lnTo>
                  <a:lnTo>
                    <a:pt x="102146" y="74218"/>
                  </a:lnTo>
                  <a:lnTo>
                    <a:pt x="114274" y="112699"/>
                  </a:lnTo>
                  <a:lnTo>
                    <a:pt x="121310" y="142722"/>
                  </a:lnTo>
                  <a:lnTo>
                    <a:pt x="113372" y="144640"/>
                  </a:lnTo>
                  <a:lnTo>
                    <a:pt x="108788" y="139725"/>
                  </a:lnTo>
                  <a:lnTo>
                    <a:pt x="103886" y="136918"/>
                  </a:lnTo>
                  <a:lnTo>
                    <a:pt x="93675" y="131165"/>
                  </a:lnTo>
                  <a:lnTo>
                    <a:pt x="90792" y="129540"/>
                  </a:lnTo>
                  <a:lnTo>
                    <a:pt x="77508" y="122745"/>
                  </a:lnTo>
                  <a:lnTo>
                    <a:pt x="63868" y="117055"/>
                  </a:lnTo>
                  <a:lnTo>
                    <a:pt x="49669" y="113042"/>
                  </a:lnTo>
                  <a:lnTo>
                    <a:pt x="41478" y="111340"/>
                  </a:lnTo>
                  <a:lnTo>
                    <a:pt x="38011" y="105105"/>
                  </a:lnTo>
                  <a:lnTo>
                    <a:pt x="22961" y="67906"/>
                  </a:lnTo>
                  <a:lnTo>
                    <a:pt x="14084" y="36766"/>
                  </a:lnTo>
                  <a:lnTo>
                    <a:pt x="10998" y="34937"/>
                  </a:lnTo>
                  <a:lnTo>
                    <a:pt x="7378" y="32829"/>
                  </a:lnTo>
                  <a:lnTo>
                    <a:pt x="6527" y="34937"/>
                  </a:lnTo>
                  <a:lnTo>
                    <a:pt x="5702" y="36766"/>
                  </a:lnTo>
                  <a:lnTo>
                    <a:pt x="3416" y="39319"/>
                  </a:lnTo>
                  <a:lnTo>
                    <a:pt x="1092" y="40411"/>
                  </a:lnTo>
                  <a:lnTo>
                    <a:pt x="0" y="40957"/>
                  </a:lnTo>
                  <a:lnTo>
                    <a:pt x="20408" y="110744"/>
                  </a:lnTo>
                  <a:lnTo>
                    <a:pt x="47066" y="157772"/>
                  </a:lnTo>
                  <a:lnTo>
                    <a:pt x="81457" y="198069"/>
                  </a:lnTo>
                  <a:lnTo>
                    <a:pt x="123240" y="231952"/>
                  </a:lnTo>
                  <a:lnTo>
                    <a:pt x="128384" y="235546"/>
                  </a:lnTo>
                  <a:lnTo>
                    <a:pt x="133172" y="239483"/>
                  </a:lnTo>
                  <a:lnTo>
                    <a:pt x="137426" y="244284"/>
                  </a:lnTo>
                  <a:lnTo>
                    <a:pt x="140970" y="250393"/>
                  </a:lnTo>
                  <a:lnTo>
                    <a:pt x="145415" y="256667"/>
                  </a:lnTo>
                  <a:lnTo>
                    <a:pt x="150914" y="258902"/>
                  </a:lnTo>
                  <a:lnTo>
                    <a:pt x="156819" y="257162"/>
                  </a:lnTo>
                  <a:lnTo>
                    <a:pt x="162509" y="251523"/>
                  </a:lnTo>
                  <a:lnTo>
                    <a:pt x="168478" y="242900"/>
                  </a:lnTo>
                  <a:lnTo>
                    <a:pt x="174040" y="233946"/>
                  </a:lnTo>
                  <a:lnTo>
                    <a:pt x="176923" y="228193"/>
                  </a:lnTo>
                  <a:lnTo>
                    <a:pt x="178816" y="224434"/>
                  </a:lnTo>
                  <a:lnTo>
                    <a:pt x="182460" y="214071"/>
                  </a:lnTo>
                  <a:lnTo>
                    <a:pt x="191376" y="179679"/>
                  </a:lnTo>
                  <a:lnTo>
                    <a:pt x="198399" y="144995"/>
                  </a:lnTo>
                  <a:lnTo>
                    <a:pt x="201510" y="113042"/>
                  </a:lnTo>
                  <a:lnTo>
                    <a:pt x="201637" y="111747"/>
                  </a:lnTo>
                  <a:lnTo>
                    <a:pt x="201739" y="110744"/>
                  </a:lnTo>
                  <a:lnTo>
                    <a:pt x="201828" y="109753"/>
                  </a:lnTo>
                  <a:close/>
                </a:path>
              </a:pathLst>
            </a:custGeom>
            <a:solidFill>
              <a:srgbClr val="C6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53448" y="4683836"/>
              <a:ext cx="178435" cy="291465"/>
            </a:xfrm>
            <a:custGeom>
              <a:avLst/>
              <a:gdLst/>
              <a:ahLst/>
              <a:cxnLst/>
              <a:rect l="l" t="t" r="r" b="b"/>
              <a:pathLst>
                <a:path w="178434" h="291464">
                  <a:moveTo>
                    <a:pt x="178384" y="208051"/>
                  </a:moveTo>
                  <a:lnTo>
                    <a:pt x="177279" y="202984"/>
                  </a:lnTo>
                  <a:lnTo>
                    <a:pt x="168998" y="164896"/>
                  </a:lnTo>
                  <a:lnTo>
                    <a:pt x="168935" y="164592"/>
                  </a:lnTo>
                  <a:lnTo>
                    <a:pt x="154279" y="123380"/>
                  </a:lnTo>
                  <a:lnTo>
                    <a:pt x="135166" y="83781"/>
                  </a:lnTo>
                  <a:lnTo>
                    <a:pt x="112369" y="45148"/>
                  </a:lnTo>
                  <a:lnTo>
                    <a:pt x="123190" y="47091"/>
                  </a:lnTo>
                  <a:lnTo>
                    <a:pt x="132588" y="50368"/>
                  </a:lnTo>
                  <a:lnTo>
                    <a:pt x="141211" y="53746"/>
                  </a:lnTo>
                  <a:lnTo>
                    <a:pt x="149720" y="55981"/>
                  </a:lnTo>
                  <a:lnTo>
                    <a:pt x="149796" y="45148"/>
                  </a:lnTo>
                  <a:lnTo>
                    <a:pt x="149860" y="35636"/>
                  </a:lnTo>
                  <a:lnTo>
                    <a:pt x="147205" y="34302"/>
                  </a:lnTo>
                  <a:lnTo>
                    <a:pt x="136779" y="29070"/>
                  </a:lnTo>
                  <a:lnTo>
                    <a:pt x="123228" y="23914"/>
                  </a:lnTo>
                  <a:lnTo>
                    <a:pt x="109613" y="18910"/>
                  </a:lnTo>
                  <a:lnTo>
                    <a:pt x="96354" y="12839"/>
                  </a:lnTo>
                  <a:lnTo>
                    <a:pt x="90424" y="9639"/>
                  </a:lnTo>
                  <a:lnTo>
                    <a:pt x="86893" y="8153"/>
                  </a:lnTo>
                  <a:lnTo>
                    <a:pt x="86893" y="34302"/>
                  </a:lnTo>
                  <a:lnTo>
                    <a:pt x="84683" y="38481"/>
                  </a:lnTo>
                  <a:lnTo>
                    <a:pt x="85496" y="39992"/>
                  </a:lnTo>
                  <a:lnTo>
                    <a:pt x="83908" y="39065"/>
                  </a:lnTo>
                  <a:lnTo>
                    <a:pt x="82169" y="36449"/>
                  </a:lnTo>
                  <a:lnTo>
                    <a:pt x="86893" y="34302"/>
                  </a:lnTo>
                  <a:lnTo>
                    <a:pt x="86893" y="8153"/>
                  </a:lnTo>
                  <a:lnTo>
                    <a:pt x="84658" y="7200"/>
                  </a:lnTo>
                  <a:lnTo>
                    <a:pt x="81864" y="0"/>
                  </a:lnTo>
                  <a:lnTo>
                    <a:pt x="78371" y="2184"/>
                  </a:lnTo>
                  <a:lnTo>
                    <a:pt x="77152" y="7200"/>
                  </a:lnTo>
                  <a:lnTo>
                    <a:pt x="77076" y="7518"/>
                  </a:lnTo>
                  <a:lnTo>
                    <a:pt x="64058" y="8572"/>
                  </a:lnTo>
                  <a:lnTo>
                    <a:pt x="60858" y="10668"/>
                  </a:lnTo>
                  <a:lnTo>
                    <a:pt x="65646" y="21374"/>
                  </a:lnTo>
                  <a:lnTo>
                    <a:pt x="67259" y="28524"/>
                  </a:lnTo>
                  <a:lnTo>
                    <a:pt x="64935" y="33439"/>
                  </a:lnTo>
                  <a:lnTo>
                    <a:pt x="64681" y="33553"/>
                  </a:lnTo>
                  <a:lnTo>
                    <a:pt x="64681" y="233794"/>
                  </a:lnTo>
                  <a:lnTo>
                    <a:pt x="51219" y="223926"/>
                  </a:lnTo>
                  <a:lnTo>
                    <a:pt x="44665" y="220395"/>
                  </a:lnTo>
                  <a:lnTo>
                    <a:pt x="37388" y="219011"/>
                  </a:lnTo>
                  <a:lnTo>
                    <a:pt x="39966" y="205232"/>
                  </a:lnTo>
                  <a:lnTo>
                    <a:pt x="43078" y="191858"/>
                  </a:lnTo>
                  <a:lnTo>
                    <a:pt x="46850" y="178536"/>
                  </a:lnTo>
                  <a:lnTo>
                    <a:pt x="51447" y="164896"/>
                  </a:lnTo>
                  <a:lnTo>
                    <a:pt x="64681" y="233794"/>
                  </a:lnTo>
                  <a:lnTo>
                    <a:pt x="64681" y="33553"/>
                  </a:lnTo>
                  <a:lnTo>
                    <a:pt x="58928" y="36004"/>
                  </a:lnTo>
                  <a:lnTo>
                    <a:pt x="42659" y="36004"/>
                  </a:lnTo>
                  <a:lnTo>
                    <a:pt x="42722" y="40017"/>
                  </a:lnTo>
                  <a:lnTo>
                    <a:pt x="46824" y="42837"/>
                  </a:lnTo>
                  <a:lnTo>
                    <a:pt x="46151" y="47091"/>
                  </a:lnTo>
                  <a:lnTo>
                    <a:pt x="46253" y="73685"/>
                  </a:lnTo>
                  <a:lnTo>
                    <a:pt x="44437" y="94830"/>
                  </a:lnTo>
                  <a:lnTo>
                    <a:pt x="44411" y="95199"/>
                  </a:lnTo>
                  <a:lnTo>
                    <a:pt x="41186" y="116573"/>
                  </a:lnTo>
                  <a:lnTo>
                    <a:pt x="29337" y="173863"/>
                  </a:lnTo>
                  <a:lnTo>
                    <a:pt x="10845" y="244690"/>
                  </a:lnTo>
                  <a:lnTo>
                    <a:pt x="0" y="279692"/>
                  </a:lnTo>
                  <a:lnTo>
                    <a:pt x="228" y="279692"/>
                  </a:lnTo>
                  <a:lnTo>
                    <a:pt x="7137" y="276567"/>
                  </a:lnTo>
                  <a:lnTo>
                    <a:pt x="13970" y="277063"/>
                  </a:lnTo>
                  <a:lnTo>
                    <a:pt x="20802" y="278980"/>
                  </a:lnTo>
                  <a:lnTo>
                    <a:pt x="27635" y="280035"/>
                  </a:lnTo>
                  <a:lnTo>
                    <a:pt x="27978" y="278180"/>
                  </a:lnTo>
                  <a:lnTo>
                    <a:pt x="28105" y="277545"/>
                  </a:lnTo>
                  <a:lnTo>
                    <a:pt x="28194" y="277063"/>
                  </a:lnTo>
                  <a:lnTo>
                    <a:pt x="41313" y="239661"/>
                  </a:lnTo>
                  <a:lnTo>
                    <a:pt x="44742" y="240093"/>
                  </a:lnTo>
                  <a:lnTo>
                    <a:pt x="48628" y="245808"/>
                  </a:lnTo>
                  <a:lnTo>
                    <a:pt x="54190" y="255879"/>
                  </a:lnTo>
                  <a:lnTo>
                    <a:pt x="58559" y="266636"/>
                  </a:lnTo>
                  <a:lnTo>
                    <a:pt x="62649" y="277545"/>
                  </a:lnTo>
                  <a:lnTo>
                    <a:pt x="67437" y="288061"/>
                  </a:lnTo>
                  <a:lnTo>
                    <a:pt x="70154" y="288925"/>
                  </a:lnTo>
                  <a:lnTo>
                    <a:pt x="72910" y="291274"/>
                  </a:lnTo>
                  <a:lnTo>
                    <a:pt x="80403" y="284365"/>
                  </a:lnTo>
                  <a:lnTo>
                    <a:pt x="85356" y="278180"/>
                  </a:lnTo>
                  <a:lnTo>
                    <a:pt x="81203" y="258610"/>
                  </a:lnTo>
                  <a:lnTo>
                    <a:pt x="88315" y="259880"/>
                  </a:lnTo>
                  <a:lnTo>
                    <a:pt x="95580" y="260045"/>
                  </a:lnTo>
                  <a:lnTo>
                    <a:pt x="95173" y="258610"/>
                  </a:lnTo>
                  <a:lnTo>
                    <a:pt x="89916" y="240093"/>
                  </a:lnTo>
                  <a:lnTo>
                    <a:pt x="89789" y="239661"/>
                  </a:lnTo>
                  <a:lnTo>
                    <a:pt x="88125" y="233794"/>
                  </a:lnTo>
                  <a:lnTo>
                    <a:pt x="73406" y="164896"/>
                  </a:lnTo>
                  <a:lnTo>
                    <a:pt x="67449" y="104711"/>
                  </a:lnTo>
                  <a:lnTo>
                    <a:pt x="66624" y="69075"/>
                  </a:lnTo>
                  <a:lnTo>
                    <a:pt x="66509" y="64338"/>
                  </a:lnTo>
                  <a:lnTo>
                    <a:pt x="66471" y="62890"/>
                  </a:lnTo>
                  <a:lnTo>
                    <a:pt x="66357" y="57632"/>
                  </a:lnTo>
                  <a:lnTo>
                    <a:pt x="66268" y="53746"/>
                  </a:lnTo>
                  <a:lnTo>
                    <a:pt x="66205" y="51155"/>
                  </a:lnTo>
                  <a:lnTo>
                    <a:pt x="73253" y="54152"/>
                  </a:lnTo>
                  <a:lnTo>
                    <a:pt x="73850" y="62890"/>
                  </a:lnTo>
                  <a:lnTo>
                    <a:pt x="77050" y="69075"/>
                  </a:lnTo>
                  <a:lnTo>
                    <a:pt x="96774" y="96240"/>
                  </a:lnTo>
                  <a:lnTo>
                    <a:pt x="99733" y="92049"/>
                  </a:lnTo>
                  <a:lnTo>
                    <a:pt x="99656" y="73418"/>
                  </a:lnTo>
                  <a:lnTo>
                    <a:pt x="99568" y="72148"/>
                  </a:lnTo>
                  <a:lnTo>
                    <a:pt x="94919" y="64731"/>
                  </a:lnTo>
                  <a:lnTo>
                    <a:pt x="91020" y="56921"/>
                  </a:lnTo>
                  <a:lnTo>
                    <a:pt x="88811" y="51155"/>
                  </a:lnTo>
                  <a:lnTo>
                    <a:pt x="87884" y="48704"/>
                  </a:lnTo>
                  <a:lnTo>
                    <a:pt x="85648" y="40347"/>
                  </a:lnTo>
                  <a:lnTo>
                    <a:pt x="85559" y="40055"/>
                  </a:lnTo>
                  <a:lnTo>
                    <a:pt x="86029" y="40347"/>
                  </a:lnTo>
                  <a:lnTo>
                    <a:pt x="91452" y="44742"/>
                  </a:lnTo>
                  <a:lnTo>
                    <a:pt x="95808" y="50850"/>
                  </a:lnTo>
                  <a:lnTo>
                    <a:pt x="99428" y="57632"/>
                  </a:lnTo>
                  <a:lnTo>
                    <a:pt x="103136" y="64338"/>
                  </a:lnTo>
                  <a:lnTo>
                    <a:pt x="103200" y="64731"/>
                  </a:lnTo>
                  <a:lnTo>
                    <a:pt x="103327" y="65455"/>
                  </a:lnTo>
                  <a:lnTo>
                    <a:pt x="103632" y="67716"/>
                  </a:lnTo>
                  <a:lnTo>
                    <a:pt x="126187" y="106451"/>
                  </a:lnTo>
                  <a:lnTo>
                    <a:pt x="141693" y="142760"/>
                  </a:lnTo>
                  <a:lnTo>
                    <a:pt x="154076" y="180581"/>
                  </a:lnTo>
                  <a:lnTo>
                    <a:pt x="163880" y="219659"/>
                  </a:lnTo>
                  <a:lnTo>
                    <a:pt x="165061" y="226098"/>
                  </a:lnTo>
                  <a:lnTo>
                    <a:pt x="167386" y="228447"/>
                  </a:lnTo>
                  <a:lnTo>
                    <a:pt x="171005" y="209461"/>
                  </a:lnTo>
                  <a:lnTo>
                    <a:pt x="172453" y="202984"/>
                  </a:lnTo>
                  <a:lnTo>
                    <a:pt x="178384" y="208051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1773" y="5621516"/>
              <a:ext cx="171678" cy="22442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230500" y="5129568"/>
              <a:ext cx="133350" cy="241935"/>
            </a:xfrm>
            <a:custGeom>
              <a:avLst/>
              <a:gdLst/>
              <a:ahLst/>
              <a:cxnLst/>
              <a:rect l="l" t="t" r="r" b="b"/>
              <a:pathLst>
                <a:path w="133350" h="241935">
                  <a:moveTo>
                    <a:pt x="19354" y="114185"/>
                  </a:moveTo>
                  <a:lnTo>
                    <a:pt x="18948" y="112801"/>
                  </a:lnTo>
                  <a:lnTo>
                    <a:pt x="18618" y="111556"/>
                  </a:lnTo>
                  <a:lnTo>
                    <a:pt x="18338" y="110401"/>
                  </a:lnTo>
                  <a:lnTo>
                    <a:pt x="18529" y="111531"/>
                  </a:lnTo>
                  <a:lnTo>
                    <a:pt x="18859" y="112776"/>
                  </a:lnTo>
                  <a:lnTo>
                    <a:pt x="19354" y="114185"/>
                  </a:lnTo>
                  <a:close/>
                </a:path>
                <a:path w="133350" h="241935">
                  <a:moveTo>
                    <a:pt x="133248" y="70040"/>
                  </a:moveTo>
                  <a:lnTo>
                    <a:pt x="130784" y="67462"/>
                  </a:lnTo>
                  <a:lnTo>
                    <a:pt x="127939" y="64490"/>
                  </a:lnTo>
                  <a:lnTo>
                    <a:pt x="127647" y="64185"/>
                  </a:lnTo>
                  <a:lnTo>
                    <a:pt x="127152" y="63119"/>
                  </a:lnTo>
                  <a:lnTo>
                    <a:pt x="124333" y="56781"/>
                  </a:lnTo>
                  <a:lnTo>
                    <a:pt x="122212" y="49174"/>
                  </a:lnTo>
                  <a:lnTo>
                    <a:pt x="119659" y="41059"/>
                  </a:lnTo>
                  <a:lnTo>
                    <a:pt x="116471" y="33032"/>
                  </a:lnTo>
                  <a:lnTo>
                    <a:pt x="113207" y="24930"/>
                  </a:lnTo>
                  <a:lnTo>
                    <a:pt x="109816" y="17475"/>
                  </a:lnTo>
                  <a:lnTo>
                    <a:pt x="109816" y="63119"/>
                  </a:lnTo>
                  <a:lnTo>
                    <a:pt x="109588" y="64185"/>
                  </a:lnTo>
                  <a:lnTo>
                    <a:pt x="109512" y="64490"/>
                  </a:lnTo>
                  <a:lnTo>
                    <a:pt x="109042" y="64185"/>
                  </a:lnTo>
                  <a:lnTo>
                    <a:pt x="108750" y="63119"/>
                  </a:lnTo>
                  <a:lnTo>
                    <a:pt x="108648" y="62776"/>
                  </a:lnTo>
                  <a:lnTo>
                    <a:pt x="108559" y="62484"/>
                  </a:lnTo>
                  <a:lnTo>
                    <a:pt x="109067" y="62776"/>
                  </a:lnTo>
                  <a:lnTo>
                    <a:pt x="109816" y="63119"/>
                  </a:lnTo>
                  <a:lnTo>
                    <a:pt x="109816" y="17475"/>
                  </a:lnTo>
                  <a:lnTo>
                    <a:pt x="109613" y="17018"/>
                  </a:lnTo>
                  <a:lnTo>
                    <a:pt x="109537" y="16840"/>
                  </a:lnTo>
                  <a:lnTo>
                    <a:pt x="105333" y="9271"/>
                  </a:lnTo>
                  <a:lnTo>
                    <a:pt x="102781" y="5181"/>
                  </a:lnTo>
                  <a:lnTo>
                    <a:pt x="99301" y="0"/>
                  </a:lnTo>
                  <a:lnTo>
                    <a:pt x="94068" y="6324"/>
                  </a:lnTo>
                  <a:lnTo>
                    <a:pt x="94043" y="9271"/>
                  </a:lnTo>
                  <a:lnTo>
                    <a:pt x="93929" y="22364"/>
                  </a:lnTo>
                  <a:lnTo>
                    <a:pt x="94081" y="23647"/>
                  </a:lnTo>
                  <a:lnTo>
                    <a:pt x="94170" y="24765"/>
                  </a:lnTo>
                  <a:lnTo>
                    <a:pt x="94246" y="26225"/>
                  </a:lnTo>
                  <a:lnTo>
                    <a:pt x="96989" y="28143"/>
                  </a:lnTo>
                  <a:lnTo>
                    <a:pt x="97726" y="31026"/>
                  </a:lnTo>
                  <a:lnTo>
                    <a:pt x="97790" y="34607"/>
                  </a:lnTo>
                  <a:lnTo>
                    <a:pt x="101155" y="41059"/>
                  </a:lnTo>
                  <a:lnTo>
                    <a:pt x="104165" y="47739"/>
                  </a:lnTo>
                  <a:lnTo>
                    <a:pt x="106641" y="54775"/>
                  </a:lnTo>
                  <a:lnTo>
                    <a:pt x="108343" y="62268"/>
                  </a:lnTo>
                  <a:lnTo>
                    <a:pt x="100876" y="58432"/>
                  </a:lnTo>
                  <a:lnTo>
                    <a:pt x="100634" y="58432"/>
                  </a:lnTo>
                  <a:lnTo>
                    <a:pt x="97447" y="50228"/>
                  </a:lnTo>
                  <a:lnTo>
                    <a:pt x="94208" y="42291"/>
                  </a:lnTo>
                  <a:lnTo>
                    <a:pt x="93027" y="41059"/>
                  </a:lnTo>
                  <a:lnTo>
                    <a:pt x="91960" y="39700"/>
                  </a:lnTo>
                  <a:lnTo>
                    <a:pt x="90995" y="38239"/>
                  </a:lnTo>
                  <a:lnTo>
                    <a:pt x="90741" y="37045"/>
                  </a:lnTo>
                  <a:lnTo>
                    <a:pt x="90551" y="35839"/>
                  </a:lnTo>
                  <a:lnTo>
                    <a:pt x="90436" y="34607"/>
                  </a:lnTo>
                  <a:lnTo>
                    <a:pt x="89484" y="33032"/>
                  </a:lnTo>
                  <a:lnTo>
                    <a:pt x="88353" y="31623"/>
                  </a:lnTo>
                  <a:lnTo>
                    <a:pt x="87172" y="30327"/>
                  </a:lnTo>
                  <a:lnTo>
                    <a:pt x="84061" y="24930"/>
                  </a:lnTo>
                  <a:lnTo>
                    <a:pt x="83972" y="24765"/>
                  </a:lnTo>
                  <a:lnTo>
                    <a:pt x="82537" y="17729"/>
                  </a:lnTo>
                  <a:lnTo>
                    <a:pt x="76847" y="14160"/>
                  </a:lnTo>
                  <a:lnTo>
                    <a:pt x="73393" y="16154"/>
                  </a:lnTo>
                  <a:lnTo>
                    <a:pt x="72885" y="19799"/>
                  </a:lnTo>
                  <a:lnTo>
                    <a:pt x="72212" y="28143"/>
                  </a:lnTo>
                  <a:lnTo>
                    <a:pt x="69494" y="29845"/>
                  </a:lnTo>
                  <a:lnTo>
                    <a:pt x="65862" y="30327"/>
                  </a:lnTo>
                  <a:lnTo>
                    <a:pt x="70040" y="40043"/>
                  </a:lnTo>
                  <a:lnTo>
                    <a:pt x="75488" y="49174"/>
                  </a:lnTo>
                  <a:lnTo>
                    <a:pt x="81102" y="58661"/>
                  </a:lnTo>
                  <a:lnTo>
                    <a:pt x="85750" y="69443"/>
                  </a:lnTo>
                  <a:lnTo>
                    <a:pt x="71628" y="65379"/>
                  </a:lnTo>
                  <a:lnTo>
                    <a:pt x="57886" y="61188"/>
                  </a:lnTo>
                  <a:lnTo>
                    <a:pt x="44792" y="58432"/>
                  </a:lnTo>
                  <a:lnTo>
                    <a:pt x="3302" y="58432"/>
                  </a:lnTo>
                  <a:lnTo>
                    <a:pt x="7213" y="72631"/>
                  </a:lnTo>
                  <a:lnTo>
                    <a:pt x="7289" y="72898"/>
                  </a:lnTo>
                  <a:lnTo>
                    <a:pt x="7378" y="73240"/>
                  </a:lnTo>
                  <a:lnTo>
                    <a:pt x="1714" y="74142"/>
                  </a:lnTo>
                  <a:lnTo>
                    <a:pt x="0" y="76809"/>
                  </a:lnTo>
                  <a:lnTo>
                    <a:pt x="165" y="78460"/>
                  </a:lnTo>
                  <a:lnTo>
                    <a:pt x="495" y="80111"/>
                  </a:lnTo>
                  <a:lnTo>
                    <a:pt x="952" y="81762"/>
                  </a:lnTo>
                  <a:lnTo>
                    <a:pt x="1257" y="82207"/>
                  </a:lnTo>
                  <a:lnTo>
                    <a:pt x="92570" y="91592"/>
                  </a:lnTo>
                  <a:lnTo>
                    <a:pt x="88963" y="93167"/>
                  </a:lnTo>
                  <a:lnTo>
                    <a:pt x="88963" y="145122"/>
                  </a:lnTo>
                  <a:lnTo>
                    <a:pt x="88696" y="145681"/>
                  </a:lnTo>
                  <a:lnTo>
                    <a:pt x="87058" y="146278"/>
                  </a:lnTo>
                  <a:lnTo>
                    <a:pt x="86918" y="146532"/>
                  </a:lnTo>
                  <a:lnTo>
                    <a:pt x="86956" y="146392"/>
                  </a:lnTo>
                  <a:lnTo>
                    <a:pt x="87210" y="146011"/>
                  </a:lnTo>
                  <a:lnTo>
                    <a:pt x="87388" y="145681"/>
                  </a:lnTo>
                  <a:lnTo>
                    <a:pt x="87591" y="145122"/>
                  </a:lnTo>
                  <a:lnTo>
                    <a:pt x="87718" y="144780"/>
                  </a:lnTo>
                  <a:lnTo>
                    <a:pt x="88963" y="145122"/>
                  </a:lnTo>
                  <a:lnTo>
                    <a:pt x="88963" y="93167"/>
                  </a:lnTo>
                  <a:lnTo>
                    <a:pt x="81076" y="96608"/>
                  </a:lnTo>
                  <a:lnTo>
                    <a:pt x="69443" y="98247"/>
                  </a:lnTo>
                  <a:lnTo>
                    <a:pt x="58661" y="98247"/>
                  </a:lnTo>
                  <a:lnTo>
                    <a:pt x="47815" y="98602"/>
                  </a:lnTo>
                  <a:lnTo>
                    <a:pt x="43002" y="104381"/>
                  </a:lnTo>
                  <a:lnTo>
                    <a:pt x="36677" y="101892"/>
                  </a:lnTo>
                  <a:lnTo>
                    <a:pt x="23939" y="102692"/>
                  </a:lnTo>
                  <a:lnTo>
                    <a:pt x="19799" y="106019"/>
                  </a:lnTo>
                  <a:lnTo>
                    <a:pt x="19380" y="113753"/>
                  </a:lnTo>
                  <a:lnTo>
                    <a:pt x="19354" y="114185"/>
                  </a:lnTo>
                  <a:lnTo>
                    <a:pt x="26212" y="118605"/>
                  </a:lnTo>
                  <a:lnTo>
                    <a:pt x="50457" y="118605"/>
                  </a:lnTo>
                  <a:lnTo>
                    <a:pt x="49580" y="119126"/>
                  </a:lnTo>
                  <a:lnTo>
                    <a:pt x="50177" y="119608"/>
                  </a:lnTo>
                  <a:lnTo>
                    <a:pt x="51028" y="120611"/>
                  </a:lnTo>
                  <a:lnTo>
                    <a:pt x="47053" y="120611"/>
                  </a:lnTo>
                  <a:lnTo>
                    <a:pt x="41643" y="123863"/>
                  </a:lnTo>
                  <a:lnTo>
                    <a:pt x="36258" y="127000"/>
                  </a:lnTo>
                  <a:lnTo>
                    <a:pt x="29794" y="126225"/>
                  </a:lnTo>
                  <a:lnTo>
                    <a:pt x="12052" y="130492"/>
                  </a:lnTo>
                  <a:lnTo>
                    <a:pt x="11112" y="132842"/>
                  </a:lnTo>
                  <a:lnTo>
                    <a:pt x="10706" y="136512"/>
                  </a:lnTo>
                  <a:lnTo>
                    <a:pt x="1358" y="141274"/>
                  </a:lnTo>
                  <a:lnTo>
                    <a:pt x="4064" y="147955"/>
                  </a:lnTo>
                  <a:lnTo>
                    <a:pt x="4495" y="151028"/>
                  </a:lnTo>
                  <a:lnTo>
                    <a:pt x="5041" y="154368"/>
                  </a:lnTo>
                  <a:lnTo>
                    <a:pt x="7607" y="156400"/>
                  </a:lnTo>
                  <a:lnTo>
                    <a:pt x="9588" y="160312"/>
                  </a:lnTo>
                  <a:lnTo>
                    <a:pt x="1460" y="168833"/>
                  </a:lnTo>
                  <a:lnTo>
                    <a:pt x="5473" y="175691"/>
                  </a:lnTo>
                  <a:lnTo>
                    <a:pt x="5537" y="177114"/>
                  </a:lnTo>
                  <a:lnTo>
                    <a:pt x="4914" y="182676"/>
                  </a:lnTo>
                  <a:lnTo>
                    <a:pt x="11620" y="180682"/>
                  </a:lnTo>
                  <a:lnTo>
                    <a:pt x="18084" y="177114"/>
                  </a:lnTo>
                  <a:lnTo>
                    <a:pt x="24955" y="173634"/>
                  </a:lnTo>
                  <a:lnTo>
                    <a:pt x="32918" y="171958"/>
                  </a:lnTo>
                  <a:lnTo>
                    <a:pt x="4711" y="209778"/>
                  </a:lnTo>
                  <a:lnTo>
                    <a:pt x="1689" y="220040"/>
                  </a:lnTo>
                  <a:lnTo>
                    <a:pt x="355" y="226644"/>
                  </a:lnTo>
                  <a:lnTo>
                    <a:pt x="279" y="233184"/>
                  </a:lnTo>
                  <a:lnTo>
                    <a:pt x="1231" y="241871"/>
                  </a:lnTo>
                  <a:lnTo>
                    <a:pt x="14655" y="226644"/>
                  </a:lnTo>
                  <a:lnTo>
                    <a:pt x="54571" y="180860"/>
                  </a:lnTo>
                  <a:lnTo>
                    <a:pt x="59131" y="175691"/>
                  </a:lnTo>
                  <a:lnTo>
                    <a:pt x="63093" y="171958"/>
                  </a:lnTo>
                  <a:lnTo>
                    <a:pt x="64147" y="170954"/>
                  </a:lnTo>
                  <a:lnTo>
                    <a:pt x="68935" y="166014"/>
                  </a:lnTo>
                  <a:lnTo>
                    <a:pt x="72618" y="160566"/>
                  </a:lnTo>
                  <a:lnTo>
                    <a:pt x="76657" y="155536"/>
                  </a:lnTo>
                  <a:lnTo>
                    <a:pt x="81127" y="151028"/>
                  </a:lnTo>
                  <a:lnTo>
                    <a:pt x="86118" y="147129"/>
                  </a:lnTo>
                  <a:lnTo>
                    <a:pt x="86245" y="146392"/>
                  </a:lnTo>
                  <a:lnTo>
                    <a:pt x="86347" y="146011"/>
                  </a:lnTo>
                  <a:lnTo>
                    <a:pt x="86474" y="146748"/>
                  </a:lnTo>
                  <a:lnTo>
                    <a:pt x="86855" y="146748"/>
                  </a:lnTo>
                  <a:lnTo>
                    <a:pt x="72618" y="174167"/>
                  </a:lnTo>
                  <a:lnTo>
                    <a:pt x="67157" y="183692"/>
                  </a:lnTo>
                  <a:lnTo>
                    <a:pt x="61607" y="193167"/>
                  </a:lnTo>
                  <a:lnTo>
                    <a:pt x="56362" y="202844"/>
                  </a:lnTo>
                  <a:lnTo>
                    <a:pt x="51752" y="212966"/>
                  </a:lnTo>
                  <a:lnTo>
                    <a:pt x="49403" y="218846"/>
                  </a:lnTo>
                  <a:lnTo>
                    <a:pt x="46101" y="224548"/>
                  </a:lnTo>
                  <a:lnTo>
                    <a:pt x="49707" y="233184"/>
                  </a:lnTo>
                  <a:lnTo>
                    <a:pt x="60731" y="220446"/>
                  </a:lnTo>
                  <a:lnTo>
                    <a:pt x="70040" y="206590"/>
                  </a:lnTo>
                  <a:lnTo>
                    <a:pt x="78587" y="192341"/>
                  </a:lnTo>
                  <a:lnTo>
                    <a:pt x="87325" y="178435"/>
                  </a:lnTo>
                  <a:lnTo>
                    <a:pt x="88277" y="177114"/>
                  </a:lnTo>
                  <a:lnTo>
                    <a:pt x="89446" y="175691"/>
                  </a:lnTo>
                  <a:lnTo>
                    <a:pt x="90614" y="174421"/>
                  </a:lnTo>
                  <a:lnTo>
                    <a:pt x="101168" y="154520"/>
                  </a:lnTo>
                  <a:lnTo>
                    <a:pt x="101244" y="154368"/>
                  </a:lnTo>
                  <a:lnTo>
                    <a:pt x="98882" y="145122"/>
                  </a:lnTo>
                  <a:lnTo>
                    <a:pt x="98793" y="144780"/>
                  </a:lnTo>
                  <a:lnTo>
                    <a:pt x="98691" y="144386"/>
                  </a:lnTo>
                  <a:lnTo>
                    <a:pt x="97574" y="134264"/>
                  </a:lnTo>
                  <a:lnTo>
                    <a:pt x="97497" y="127000"/>
                  </a:lnTo>
                  <a:lnTo>
                    <a:pt x="97472" y="123863"/>
                  </a:lnTo>
                  <a:lnTo>
                    <a:pt x="97612" y="120611"/>
                  </a:lnTo>
                  <a:lnTo>
                    <a:pt x="97739" y="118084"/>
                  </a:lnTo>
                  <a:lnTo>
                    <a:pt x="97840" y="115697"/>
                  </a:lnTo>
                  <a:lnTo>
                    <a:pt x="97929" y="113753"/>
                  </a:lnTo>
                  <a:lnTo>
                    <a:pt x="98094" y="111239"/>
                  </a:lnTo>
                  <a:lnTo>
                    <a:pt x="98171" y="109893"/>
                  </a:lnTo>
                  <a:lnTo>
                    <a:pt x="98247" y="108635"/>
                  </a:lnTo>
                  <a:lnTo>
                    <a:pt x="100787" y="106921"/>
                  </a:lnTo>
                  <a:lnTo>
                    <a:pt x="108559" y="109893"/>
                  </a:lnTo>
                  <a:lnTo>
                    <a:pt x="112407" y="111239"/>
                  </a:lnTo>
                  <a:lnTo>
                    <a:pt x="114274" y="106921"/>
                  </a:lnTo>
                  <a:lnTo>
                    <a:pt x="115379" y="104381"/>
                  </a:lnTo>
                  <a:lnTo>
                    <a:pt x="116611" y="101511"/>
                  </a:lnTo>
                  <a:lnTo>
                    <a:pt x="113258" y="97917"/>
                  </a:lnTo>
                  <a:lnTo>
                    <a:pt x="106172" y="90081"/>
                  </a:lnTo>
                  <a:lnTo>
                    <a:pt x="99745" y="88557"/>
                  </a:lnTo>
                  <a:lnTo>
                    <a:pt x="95885" y="77139"/>
                  </a:lnTo>
                  <a:lnTo>
                    <a:pt x="93256" y="72898"/>
                  </a:lnTo>
                  <a:lnTo>
                    <a:pt x="100457" y="69443"/>
                  </a:lnTo>
                  <a:lnTo>
                    <a:pt x="104571" y="67462"/>
                  </a:lnTo>
                  <a:lnTo>
                    <a:pt x="103809" y="72631"/>
                  </a:lnTo>
                  <a:lnTo>
                    <a:pt x="105156" y="76085"/>
                  </a:lnTo>
                  <a:lnTo>
                    <a:pt x="109423" y="84213"/>
                  </a:lnTo>
                  <a:lnTo>
                    <a:pt x="114096" y="87617"/>
                  </a:lnTo>
                  <a:lnTo>
                    <a:pt x="119329" y="86334"/>
                  </a:lnTo>
                  <a:lnTo>
                    <a:pt x="125298" y="80467"/>
                  </a:lnTo>
                  <a:lnTo>
                    <a:pt x="128181" y="76809"/>
                  </a:lnTo>
                  <a:lnTo>
                    <a:pt x="130606" y="73507"/>
                  </a:lnTo>
                  <a:lnTo>
                    <a:pt x="133248" y="70040"/>
                  </a:lnTo>
                  <a:close/>
                </a:path>
              </a:pathLst>
            </a:custGeom>
            <a:solidFill>
              <a:srgbClr val="AFC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08943" y="4040758"/>
              <a:ext cx="333375" cy="218440"/>
            </a:xfrm>
            <a:custGeom>
              <a:avLst/>
              <a:gdLst/>
              <a:ahLst/>
              <a:cxnLst/>
              <a:rect l="l" t="t" r="r" b="b"/>
              <a:pathLst>
                <a:path w="333375" h="218439">
                  <a:moveTo>
                    <a:pt x="321928" y="205754"/>
                  </a:moveTo>
                  <a:lnTo>
                    <a:pt x="240157" y="205754"/>
                  </a:lnTo>
                  <a:lnTo>
                    <a:pt x="246430" y="207164"/>
                  </a:lnTo>
                  <a:lnTo>
                    <a:pt x="256400" y="218124"/>
                  </a:lnTo>
                  <a:lnTo>
                    <a:pt x="261404" y="215685"/>
                  </a:lnTo>
                  <a:lnTo>
                    <a:pt x="265887" y="212345"/>
                  </a:lnTo>
                  <a:lnTo>
                    <a:pt x="273392" y="208342"/>
                  </a:lnTo>
                  <a:lnTo>
                    <a:pt x="280693" y="207630"/>
                  </a:lnTo>
                  <a:lnTo>
                    <a:pt x="318722" y="207630"/>
                  </a:lnTo>
                  <a:lnTo>
                    <a:pt x="321928" y="205754"/>
                  </a:lnTo>
                  <a:close/>
                </a:path>
                <a:path w="333375" h="218439">
                  <a:moveTo>
                    <a:pt x="318722" y="207630"/>
                  </a:moveTo>
                  <a:lnTo>
                    <a:pt x="280693" y="207630"/>
                  </a:lnTo>
                  <a:lnTo>
                    <a:pt x="287688" y="210266"/>
                  </a:lnTo>
                  <a:lnTo>
                    <a:pt x="294271" y="216308"/>
                  </a:lnTo>
                  <a:lnTo>
                    <a:pt x="298386" y="215838"/>
                  </a:lnTo>
                  <a:lnTo>
                    <a:pt x="303593" y="215838"/>
                  </a:lnTo>
                  <a:lnTo>
                    <a:pt x="306565" y="214746"/>
                  </a:lnTo>
                  <a:lnTo>
                    <a:pt x="318722" y="207630"/>
                  </a:lnTo>
                  <a:close/>
                </a:path>
                <a:path w="333375" h="218439">
                  <a:moveTo>
                    <a:pt x="303593" y="215838"/>
                  </a:moveTo>
                  <a:lnTo>
                    <a:pt x="298386" y="215838"/>
                  </a:lnTo>
                  <a:lnTo>
                    <a:pt x="302729" y="216155"/>
                  </a:lnTo>
                  <a:lnTo>
                    <a:pt x="303593" y="215838"/>
                  </a:lnTo>
                  <a:close/>
                </a:path>
                <a:path w="333375" h="218439">
                  <a:moveTo>
                    <a:pt x="226441" y="200128"/>
                  </a:moveTo>
                  <a:lnTo>
                    <a:pt x="220433" y="208827"/>
                  </a:lnTo>
                  <a:lnTo>
                    <a:pt x="228981" y="209640"/>
                  </a:lnTo>
                  <a:lnTo>
                    <a:pt x="240157" y="205754"/>
                  </a:lnTo>
                  <a:lnTo>
                    <a:pt x="321928" y="205754"/>
                  </a:lnTo>
                  <a:lnTo>
                    <a:pt x="323143" y="205043"/>
                  </a:lnTo>
                  <a:lnTo>
                    <a:pt x="276644" y="205043"/>
                  </a:lnTo>
                  <a:lnTo>
                    <a:pt x="273026" y="204179"/>
                  </a:lnTo>
                  <a:lnTo>
                    <a:pt x="252437" y="204179"/>
                  </a:lnTo>
                  <a:lnTo>
                    <a:pt x="249910" y="203912"/>
                  </a:lnTo>
                  <a:lnTo>
                    <a:pt x="249313" y="203023"/>
                  </a:lnTo>
                  <a:lnTo>
                    <a:pt x="228600" y="203023"/>
                  </a:lnTo>
                  <a:lnTo>
                    <a:pt x="227469" y="202858"/>
                  </a:lnTo>
                  <a:lnTo>
                    <a:pt x="226579" y="200496"/>
                  </a:lnTo>
                  <a:lnTo>
                    <a:pt x="226498" y="200280"/>
                  </a:lnTo>
                  <a:lnTo>
                    <a:pt x="226441" y="200128"/>
                  </a:lnTo>
                  <a:close/>
                </a:path>
                <a:path w="333375" h="218439">
                  <a:moveTo>
                    <a:pt x="241871" y="95650"/>
                  </a:moveTo>
                  <a:lnTo>
                    <a:pt x="134758" y="95650"/>
                  </a:lnTo>
                  <a:lnTo>
                    <a:pt x="162069" y="96534"/>
                  </a:lnTo>
                  <a:lnTo>
                    <a:pt x="189121" y="100847"/>
                  </a:lnTo>
                  <a:lnTo>
                    <a:pt x="236209" y="115856"/>
                  </a:lnTo>
                  <a:lnTo>
                    <a:pt x="274956" y="135453"/>
                  </a:lnTo>
                  <a:lnTo>
                    <a:pt x="305523" y="158370"/>
                  </a:lnTo>
                  <a:lnTo>
                    <a:pt x="317760" y="183458"/>
                  </a:lnTo>
                  <a:lnTo>
                    <a:pt x="313439" y="190398"/>
                  </a:lnTo>
                  <a:lnTo>
                    <a:pt x="303885" y="196077"/>
                  </a:lnTo>
                  <a:lnTo>
                    <a:pt x="296011" y="199404"/>
                  </a:lnTo>
                  <a:lnTo>
                    <a:pt x="287807" y="200496"/>
                  </a:lnTo>
                  <a:lnTo>
                    <a:pt x="278285" y="201284"/>
                  </a:lnTo>
                  <a:lnTo>
                    <a:pt x="279438" y="201284"/>
                  </a:lnTo>
                  <a:lnTo>
                    <a:pt x="276644" y="205043"/>
                  </a:lnTo>
                  <a:lnTo>
                    <a:pt x="323143" y="205043"/>
                  </a:lnTo>
                  <a:lnTo>
                    <a:pt x="324230" y="204407"/>
                  </a:lnTo>
                  <a:lnTo>
                    <a:pt x="332906" y="190398"/>
                  </a:lnTo>
                  <a:lnTo>
                    <a:pt x="332956" y="173624"/>
                  </a:lnTo>
                  <a:lnTo>
                    <a:pt x="324739" y="154992"/>
                  </a:lnTo>
                  <a:lnTo>
                    <a:pt x="269339" y="109892"/>
                  </a:lnTo>
                  <a:lnTo>
                    <a:pt x="241871" y="95650"/>
                  </a:lnTo>
                  <a:close/>
                </a:path>
                <a:path w="333375" h="218439">
                  <a:moveTo>
                    <a:pt x="229895" y="200280"/>
                  </a:moveTo>
                  <a:lnTo>
                    <a:pt x="228677" y="202858"/>
                  </a:lnTo>
                  <a:lnTo>
                    <a:pt x="228600" y="203023"/>
                  </a:lnTo>
                  <a:lnTo>
                    <a:pt x="249313" y="203023"/>
                  </a:lnTo>
                  <a:lnTo>
                    <a:pt x="248145" y="201284"/>
                  </a:lnTo>
                  <a:lnTo>
                    <a:pt x="229895" y="200280"/>
                  </a:lnTo>
                  <a:close/>
                </a:path>
                <a:path w="333375" h="218439">
                  <a:moveTo>
                    <a:pt x="88769" y="0"/>
                  </a:moveTo>
                  <a:lnTo>
                    <a:pt x="66571" y="0"/>
                  </a:lnTo>
                  <a:lnTo>
                    <a:pt x="44792" y="251"/>
                  </a:lnTo>
                  <a:lnTo>
                    <a:pt x="23062" y="1571"/>
                  </a:lnTo>
                  <a:lnTo>
                    <a:pt x="1409" y="4802"/>
                  </a:lnTo>
                  <a:lnTo>
                    <a:pt x="2463" y="11990"/>
                  </a:lnTo>
                  <a:lnTo>
                    <a:pt x="0" y="20855"/>
                  </a:lnTo>
                  <a:lnTo>
                    <a:pt x="8801" y="24373"/>
                  </a:lnTo>
                  <a:lnTo>
                    <a:pt x="89793" y="24373"/>
                  </a:lnTo>
                  <a:lnTo>
                    <a:pt x="93426" y="24592"/>
                  </a:lnTo>
                  <a:lnTo>
                    <a:pt x="129555" y="50305"/>
                  </a:lnTo>
                  <a:lnTo>
                    <a:pt x="129603" y="52732"/>
                  </a:lnTo>
                  <a:lnTo>
                    <a:pt x="122796" y="54421"/>
                  </a:lnTo>
                  <a:lnTo>
                    <a:pt x="115468" y="60593"/>
                  </a:lnTo>
                  <a:lnTo>
                    <a:pt x="111442" y="62396"/>
                  </a:lnTo>
                  <a:lnTo>
                    <a:pt x="103466" y="65355"/>
                  </a:lnTo>
                  <a:lnTo>
                    <a:pt x="100076" y="67718"/>
                  </a:lnTo>
                  <a:lnTo>
                    <a:pt x="92176" y="75642"/>
                  </a:lnTo>
                  <a:lnTo>
                    <a:pt x="88988" y="81357"/>
                  </a:lnTo>
                  <a:lnTo>
                    <a:pt x="94068" y="96178"/>
                  </a:lnTo>
                  <a:lnTo>
                    <a:pt x="100190" y="99696"/>
                  </a:lnTo>
                  <a:lnTo>
                    <a:pt x="107162" y="98490"/>
                  </a:lnTo>
                  <a:lnTo>
                    <a:pt x="134758" y="95650"/>
                  </a:lnTo>
                  <a:lnTo>
                    <a:pt x="241871" y="95650"/>
                  </a:lnTo>
                  <a:lnTo>
                    <a:pt x="236072" y="92643"/>
                  </a:lnTo>
                  <a:lnTo>
                    <a:pt x="201241" y="79892"/>
                  </a:lnTo>
                  <a:lnTo>
                    <a:pt x="164706" y="72150"/>
                  </a:lnTo>
                  <a:lnTo>
                    <a:pt x="152920" y="70550"/>
                  </a:lnTo>
                  <a:lnTo>
                    <a:pt x="152057" y="70118"/>
                  </a:lnTo>
                  <a:lnTo>
                    <a:pt x="156222" y="57926"/>
                  </a:lnTo>
                  <a:lnTo>
                    <a:pt x="158050" y="50305"/>
                  </a:lnTo>
                  <a:lnTo>
                    <a:pt x="158176" y="43069"/>
                  </a:lnTo>
                  <a:lnTo>
                    <a:pt x="156624" y="36168"/>
                  </a:lnTo>
                  <a:lnTo>
                    <a:pt x="130086" y="8777"/>
                  </a:lnTo>
                  <a:lnTo>
                    <a:pt x="99119" y="606"/>
                  </a:lnTo>
                  <a:lnTo>
                    <a:pt x="88769" y="0"/>
                  </a:lnTo>
                  <a:close/>
                </a:path>
              </a:pathLst>
            </a:custGeom>
            <a:solidFill>
              <a:srgbClr val="F2A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10717" y="3332481"/>
              <a:ext cx="94615" cy="308610"/>
            </a:xfrm>
            <a:custGeom>
              <a:avLst/>
              <a:gdLst/>
              <a:ahLst/>
              <a:cxnLst/>
              <a:rect l="l" t="t" r="r" b="b"/>
              <a:pathLst>
                <a:path w="94614" h="308610">
                  <a:moveTo>
                    <a:pt x="47169" y="0"/>
                  </a:moveTo>
                  <a:lnTo>
                    <a:pt x="27557" y="38963"/>
                  </a:lnTo>
                  <a:lnTo>
                    <a:pt x="11583" y="79870"/>
                  </a:lnTo>
                  <a:lnTo>
                    <a:pt x="2358" y="118318"/>
                  </a:lnTo>
                  <a:lnTo>
                    <a:pt x="0" y="156884"/>
                  </a:lnTo>
                  <a:lnTo>
                    <a:pt x="3506" y="195443"/>
                  </a:lnTo>
                  <a:lnTo>
                    <a:pt x="11876" y="233870"/>
                  </a:lnTo>
                  <a:lnTo>
                    <a:pt x="25465" y="273505"/>
                  </a:lnTo>
                  <a:lnTo>
                    <a:pt x="47474" y="308292"/>
                  </a:lnTo>
                  <a:lnTo>
                    <a:pt x="48833" y="307187"/>
                  </a:lnTo>
                  <a:lnTo>
                    <a:pt x="50179" y="305155"/>
                  </a:lnTo>
                  <a:lnTo>
                    <a:pt x="51198" y="305155"/>
                  </a:lnTo>
                  <a:lnTo>
                    <a:pt x="60925" y="304454"/>
                  </a:lnTo>
                  <a:lnTo>
                    <a:pt x="66784" y="302226"/>
                  </a:lnTo>
                  <a:lnTo>
                    <a:pt x="68729" y="299681"/>
                  </a:lnTo>
                  <a:lnTo>
                    <a:pt x="60428" y="299681"/>
                  </a:lnTo>
                  <a:lnTo>
                    <a:pt x="43266" y="269498"/>
                  </a:lnTo>
                  <a:lnTo>
                    <a:pt x="30897" y="234696"/>
                  </a:lnTo>
                  <a:lnTo>
                    <a:pt x="24277" y="198654"/>
                  </a:lnTo>
                  <a:lnTo>
                    <a:pt x="24360" y="164757"/>
                  </a:lnTo>
                  <a:lnTo>
                    <a:pt x="41952" y="164757"/>
                  </a:lnTo>
                  <a:lnTo>
                    <a:pt x="35995" y="153254"/>
                  </a:lnTo>
                  <a:lnTo>
                    <a:pt x="28716" y="141338"/>
                  </a:lnTo>
                  <a:lnTo>
                    <a:pt x="25316" y="134829"/>
                  </a:lnTo>
                  <a:lnTo>
                    <a:pt x="23628" y="128149"/>
                  </a:lnTo>
                  <a:lnTo>
                    <a:pt x="23517" y="122036"/>
                  </a:lnTo>
                  <a:lnTo>
                    <a:pt x="23499" y="121078"/>
                  </a:lnTo>
                  <a:lnTo>
                    <a:pt x="24779" y="113398"/>
                  </a:lnTo>
                  <a:lnTo>
                    <a:pt x="29177" y="96291"/>
                  </a:lnTo>
                  <a:lnTo>
                    <a:pt x="34101" y="79870"/>
                  </a:lnTo>
                  <a:lnTo>
                    <a:pt x="34207" y="79517"/>
                  </a:lnTo>
                  <a:lnTo>
                    <a:pt x="40025" y="63120"/>
                  </a:lnTo>
                  <a:lnTo>
                    <a:pt x="46788" y="47142"/>
                  </a:lnTo>
                  <a:lnTo>
                    <a:pt x="67361" y="47142"/>
                  </a:lnTo>
                  <a:lnTo>
                    <a:pt x="66257" y="41433"/>
                  </a:lnTo>
                  <a:lnTo>
                    <a:pt x="62117" y="22352"/>
                  </a:lnTo>
                  <a:lnTo>
                    <a:pt x="61244" y="18580"/>
                  </a:lnTo>
                  <a:lnTo>
                    <a:pt x="55068" y="18580"/>
                  </a:lnTo>
                  <a:lnTo>
                    <a:pt x="48972" y="17094"/>
                  </a:lnTo>
                  <a:lnTo>
                    <a:pt x="45950" y="11696"/>
                  </a:lnTo>
                  <a:lnTo>
                    <a:pt x="48109" y="5638"/>
                  </a:lnTo>
                  <a:lnTo>
                    <a:pt x="47169" y="0"/>
                  </a:lnTo>
                  <a:close/>
                </a:path>
                <a:path w="94614" h="308610">
                  <a:moveTo>
                    <a:pt x="41952" y="164757"/>
                  </a:moveTo>
                  <a:lnTo>
                    <a:pt x="24360" y="164757"/>
                  </a:lnTo>
                  <a:lnTo>
                    <a:pt x="34776" y="188037"/>
                  </a:lnTo>
                  <a:lnTo>
                    <a:pt x="44881" y="210497"/>
                  </a:lnTo>
                  <a:lnTo>
                    <a:pt x="54537" y="232531"/>
                  </a:lnTo>
                  <a:lnTo>
                    <a:pt x="63616" y="254596"/>
                  </a:lnTo>
                  <a:lnTo>
                    <a:pt x="65861" y="265082"/>
                  </a:lnTo>
                  <a:lnTo>
                    <a:pt x="65292" y="276102"/>
                  </a:lnTo>
                  <a:lnTo>
                    <a:pt x="63059" y="287743"/>
                  </a:lnTo>
                  <a:lnTo>
                    <a:pt x="60428" y="299681"/>
                  </a:lnTo>
                  <a:lnTo>
                    <a:pt x="68729" y="299681"/>
                  </a:lnTo>
                  <a:lnTo>
                    <a:pt x="70424" y="297463"/>
                  </a:lnTo>
                  <a:lnTo>
                    <a:pt x="73140" y="289179"/>
                  </a:lnTo>
                  <a:lnTo>
                    <a:pt x="75122" y="281533"/>
                  </a:lnTo>
                  <a:lnTo>
                    <a:pt x="76404" y="280911"/>
                  </a:lnTo>
                  <a:lnTo>
                    <a:pt x="86366" y="280911"/>
                  </a:lnTo>
                  <a:lnTo>
                    <a:pt x="86831" y="279667"/>
                  </a:lnTo>
                  <a:lnTo>
                    <a:pt x="87723" y="271364"/>
                  </a:lnTo>
                  <a:lnTo>
                    <a:pt x="87810" y="262912"/>
                  </a:lnTo>
                  <a:lnTo>
                    <a:pt x="88342" y="254596"/>
                  </a:lnTo>
                  <a:lnTo>
                    <a:pt x="90418" y="241175"/>
                  </a:lnTo>
                  <a:lnTo>
                    <a:pt x="92397" y="227677"/>
                  </a:lnTo>
                  <a:lnTo>
                    <a:pt x="92569" y="225806"/>
                  </a:lnTo>
                  <a:lnTo>
                    <a:pt x="66549" y="225806"/>
                  </a:lnTo>
                  <a:lnTo>
                    <a:pt x="62947" y="217210"/>
                  </a:lnTo>
                  <a:lnTo>
                    <a:pt x="59370" y="208803"/>
                  </a:lnTo>
                  <a:lnTo>
                    <a:pt x="55980" y="200449"/>
                  </a:lnTo>
                  <a:lnTo>
                    <a:pt x="48140" y="178816"/>
                  </a:lnTo>
                  <a:lnTo>
                    <a:pt x="48063" y="178601"/>
                  </a:lnTo>
                  <a:lnTo>
                    <a:pt x="42430" y="165679"/>
                  </a:lnTo>
                  <a:lnTo>
                    <a:pt x="41952" y="164757"/>
                  </a:lnTo>
                  <a:close/>
                </a:path>
                <a:path w="94614" h="308610">
                  <a:moveTo>
                    <a:pt x="86366" y="280911"/>
                  </a:moveTo>
                  <a:lnTo>
                    <a:pt x="76404" y="280911"/>
                  </a:lnTo>
                  <a:lnTo>
                    <a:pt x="82119" y="285953"/>
                  </a:lnTo>
                  <a:lnTo>
                    <a:pt x="82843" y="287743"/>
                  </a:lnTo>
                  <a:lnTo>
                    <a:pt x="83809" y="287743"/>
                  </a:lnTo>
                  <a:lnTo>
                    <a:pt x="86366" y="280911"/>
                  </a:lnTo>
                  <a:close/>
                </a:path>
                <a:path w="94614" h="308610">
                  <a:moveTo>
                    <a:pt x="93538" y="200449"/>
                  </a:moveTo>
                  <a:lnTo>
                    <a:pt x="88279" y="208407"/>
                  </a:lnTo>
                  <a:lnTo>
                    <a:pt x="80722" y="211404"/>
                  </a:lnTo>
                  <a:lnTo>
                    <a:pt x="72251" y="212356"/>
                  </a:lnTo>
                  <a:lnTo>
                    <a:pt x="68035" y="215138"/>
                  </a:lnTo>
                  <a:lnTo>
                    <a:pt x="70219" y="221094"/>
                  </a:lnTo>
                  <a:lnTo>
                    <a:pt x="66549" y="225806"/>
                  </a:lnTo>
                  <a:lnTo>
                    <a:pt x="92569" y="225806"/>
                  </a:lnTo>
                  <a:lnTo>
                    <a:pt x="93549" y="215138"/>
                  </a:lnTo>
                  <a:lnTo>
                    <a:pt x="93538" y="200449"/>
                  </a:lnTo>
                  <a:close/>
                </a:path>
                <a:path w="94614" h="308610">
                  <a:moveTo>
                    <a:pt x="91759" y="180238"/>
                  </a:moveTo>
                  <a:lnTo>
                    <a:pt x="80583" y="180238"/>
                  </a:lnTo>
                  <a:lnTo>
                    <a:pt x="90362" y="180936"/>
                  </a:lnTo>
                  <a:lnTo>
                    <a:pt x="91759" y="180238"/>
                  </a:lnTo>
                  <a:close/>
                </a:path>
                <a:path w="94614" h="308610">
                  <a:moveTo>
                    <a:pt x="67361" y="47142"/>
                  </a:moveTo>
                  <a:lnTo>
                    <a:pt x="46788" y="47142"/>
                  </a:lnTo>
                  <a:lnTo>
                    <a:pt x="52617" y="48463"/>
                  </a:lnTo>
                  <a:lnTo>
                    <a:pt x="52008" y="53555"/>
                  </a:lnTo>
                  <a:lnTo>
                    <a:pt x="61463" y="98161"/>
                  </a:lnTo>
                  <a:lnTo>
                    <a:pt x="72353" y="139039"/>
                  </a:lnTo>
                  <a:lnTo>
                    <a:pt x="74513" y="149297"/>
                  </a:lnTo>
                  <a:lnTo>
                    <a:pt x="75568" y="159610"/>
                  </a:lnTo>
                  <a:lnTo>
                    <a:pt x="75592" y="160401"/>
                  </a:lnTo>
                  <a:lnTo>
                    <a:pt x="75717" y="164401"/>
                  </a:lnTo>
                  <a:lnTo>
                    <a:pt x="75757" y="165679"/>
                  </a:lnTo>
                  <a:lnTo>
                    <a:pt x="75858" y="180390"/>
                  </a:lnTo>
                  <a:lnTo>
                    <a:pt x="78208" y="180390"/>
                  </a:lnTo>
                  <a:lnTo>
                    <a:pt x="80583" y="180238"/>
                  </a:lnTo>
                  <a:lnTo>
                    <a:pt x="91759" y="180238"/>
                  </a:lnTo>
                  <a:lnTo>
                    <a:pt x="94603" y="178816"/>
                  </a:lnTo>
                  <a:lnTo>
                    <a:pt x="90997" y="168059"/>
                  </a:lnTo>
                  <a:lnTo>
                    <a:pt x="92927" y="166014"/>
                  </a:lnTo>
                  <a:lnTo>
                    <a:pt x="93791" y="164401"/>
                  </a:lnTo>
                  <a:lnTo>
                    <a:pt x="93816" y="160401"/>
                  </a:lnTo>
                  <a:lnTo>
                    <a:pt x="86327" y="148489"/>
                  </a:lnTo>
                  <a:lnTo>
                    <a:pt x="82535" y="135640"/>
                  </a:lnTo>
                  <a:lnTo>
                    <a:pt x="81625" y="122036"/>
                  </a:lnTo>
                  <a:lnTo>
                    <a:pt x="82805" y="107886"/>
                  </a:lnTo>
                  <a:lnTo>
                    <a:pt x="79211" y="106324"/>
                  </a:lnTo>
                  <a:lnTo>
                    <a:pt x="77052" y="103289"/>
                  </a:lnTo>
                  <a:lnTo>
                    <a:pt x="76417" y="99187"/>
                  </a:lnTo>
                  <a:lnTo>
                    <a:pt x="73328" y="79870"/>
                  </a:lnTo>
                  <a:lnTo>
                    <a:pt x="69967" y="60607"/>
                  </a:lnTo>
                  <a:lnTo>
                    <a:pt x="67361" y="47142"/>
                  </a:lnTo>
                  <a:close/>
                </a:path>
                <a:path w="94614" h="308610">
                  <a:moveTo>
                    <a:pt x="60732" y="9474"/>
                  </a:moveTo>
                  <a:lnTo>
                    <a:pt x="57075" y="12446"/>
                  </a:lnTo>
                  <a:lnTo>
                    <a:pt x="55068" y="18580"/>
                  </a:lnTo>
                  <a:lnTo>
                    <a:pt x="61198" y="18580"/>
                  </a:lnTo>
                  <a:lnTo>
                    <a:pt x="61787" y="14122"/>
                  </a:lnTo>
                  <a:lnTo>
                    <a:pt x="61901" y="9918"/>
                  </a:lnTo>
                  <a:lnTo>
                    <a:pt x="61520" y="9753"/>
                  </a:lnTo>
                  <a:lnTo>
                    <a:pt x="60732" y="9474"/>
                  </a:lnTo>
                  <a:close/>
                </a:path>
              </a:pathLst>
            </a:custGeom>
            <a:solidFill>
              <a:srgbClr val="A6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1268" y="5091355"/>
              <a:ext cx="149860" cy="278765"/>
            </a:xfrm>
            <a:custGeom>
              <a:avLst/>
              <a:gdLst/>
              <a:ahLst/>
              <a:cxnLst/>
              <a:rect l="l" t="t" r="r" b="b"/>
              <a:pathLst>
                <a:path w="149859" h="278764">
                  <a:moveTo>
                    <a:pt x="71117" y="0"/>
                  </a:moveTo>
                  <a:lnTo>
                    <a:pt x="32158" y="27662"/>
                  </a:lnTo>
                  <a:lnTo>
                    <a:pt x="13076" y="68656"/>
                  </a:lnTo>
                  <a:lnTo>
                    <a:pt x="0" y="137048"/>
                  </a:lnTo>
                  <a:lnTo>
                    <a:pt x="171" y="174254"/>
                  </a:lnTo>
                  <a:lnTo>
                    <a:pt x="209" y="182630"/>
                  </a:lnTo>
                  <a:lnTo>
                    <a:pt x="6432" y="227830"/>
                  </a:lnTo>
                  <a:lnTo>
                    <a:pt x="17548" y="272597"/>
                  </a:lnTo>
                  <a:lnTo>
                    <a:pt x="23746" y="273918"/>
                  </a:lnTo>
                  <a:lnTo>
                    <a:pt x="30553" y="278477"/>
                  </a:lnTo>
                  <a:lnTo>
                    <a:pt x="34655" y="268584"/>
                  </a:lnTo>
                  <a:lnTo>
                    <a:pt x="26197" y="237595"/>
                  </a:lnTo>
                  <a:lnTo>
                    <a:pt x="20280" y="206160"/>
                  </a:lnTo>
                  <a:lnTo>
                    <a:pt x="17205" y="174254"/>
                  </a:lnTo>
                  <a:lnTo>
                    <a:pt x="17269" y="141851"/>
                  </a:lnTo>
                  <a:lnTo>
                    <a:pt x="20571" y="112526"/>
                  </a:lnTo>
                  <a:lnTo>
                    <a:pt x="37680" y="57881"/>
                  </a:lnTo>
                  <a:lnTo>
                    <a:pt x="59268" y="24693"/>
                  </a:lnTo>
                  <a:lnTo>
                    <a:pt x="63370" y="21645"/>
                  </a:lnTo>
                  <a:lnTo>
                    <a:pt x="92428" y="21645"/>
                  </a:lnTo>
                  <a:lnTo>
                    <a:pt x="91335" y="18673"/>
                  </a:lnTo>
                  <a:lnTo>
                    <a:pt x="82562" y="5891"/>
                  </a:lnTo>
                  <a:lnTo>
                    <a:pt x="71117" y="0"/>
                  </a:lnTo>
                  <a:close/>
                </a:path>
                <a:path w="149859" h="278764">
                  <a:moveTo>
                    <a:pt x="92428" y="21645"/>
                  </a:moveTo>
                  <a:lnTo>
                    <a:pt x="63370" y="21645"/>
                  </a:lnTo>
                  <a:lnTo>
                    <a:pt x="61528" y="45746"/>
                  </a:lnTo>
                  <a:lnTo>
                    <a:pt x="59060" y="68656"/>
                  </a:lnTo>
                  <a:lnTo>
                    <a:pt x="56967" y="91025"/>
                  </a:lnTo>
                  <a:lnTo>
                    <a:pt x="56869" y="92072"/>
                  </a:lnTo>
                  <a:lnTo>
                    <a:pt x="56352" y="108632"/>
                  </a:lnTo>
                  <a:lnTo>
                    <a:pt x="56372" y="208576"/>
                  </a:lnTo>
                  <a:lnTo>
                    <a:pt x="61493" y="212668"/>
                  </a:lnTo>
                  <a:lnTo>
                    <a:pt x="61985" y="218268"/>
                  </a:lnTo>
                  <a:lnTo>
                    <a:pt x="60887" y="224423"/>
                  </a:lnTo>
                  <a:lnTo>
                    <a:pt x="61236" y="230179"/>
                  </a:lnTo>
                  <a:lnTo>
                    <a:pt x="67764" y="227830"/>
                  </a:lnTo>
                  <a:lnTo>
                    <a:pt x="67872" y="224423"/>
                  </a:lnTo>
                  <a:lnTo>
                    <a:pt x="67980" y="221022"/>
                  </a:lnTo>
                  <a:lnTo>
                    <a:pt x="70761" y="216387"/>
                  </a:lnTo>
                  <a:lnTo>
                    <a:pt x="70761" y="30764"/>
                  </a:lnTo>
                  <a:lnTo>
                    <a:pt x="95451" y="30764"/>
                  </a:lnTo>
                  <a:lnTo>
                    <a:pt x="94714" y="27859"/>
                  </a:lnTo>
                  <a:lnTo>
                    <a:pt x="92428" y="21645"/>
                  </a:lnTo>
                  <a:close/>
                </a:path>
                <a:path w="149859" h="278764">
                  <a:moveTo>
                    <a:pt x="95451" y="30764"/>
                  </a:moveTo>
                  <a:lnTo>
                    <a:pt x="70761" y="30764"/>
                  </a:lnTo>
                  <a:lnTo>
                    <a:pt x="78940" y="34650"/>
                  </a:lnTo>
                  <a:lnTo>
                    <a:pt x="77937" y="40593"/>
                  </a:lnTo>
                  <a:lnTo>
                    <a:pt x="78043" y="68656"/>
                  </a:lnTo>
                  <a:lnTo>
                    <a:pt x="78168" y="84512"/>
                  </a:lnTo>
                  <a:lnTo>
                    <a:pt x="78015" y="91025"/>
                  </a:lnTo>
                  <a:lnTo>
                    <a:pt x="77905" y="95699"/>
                  </a:lnTo>
                  <a:lnTo>
                    <a:pt x="77779" y="99593"/>
                  </a:lnTo>
                  <a:lnTo>
                    <a:pt x="75816" y="117022"/>
                  </a:lnTo>
                  <a:lnTo>
                    <a:pt x="74812" y="122724"/>
                  </a:lnTo>
                  <a:lnTo>
                    <a:pt x="78013" y="127284"/>
                  </a:lnTo>
                  <a:lnTo>
                    <a:pt x="77808" y="132310"/>
                  </a:lnTo>
                  <a:lnTo>
                    <a:pt x="77797" y="132580"/>
                  </a:lnTo>
                  <a:lnTo>
                    <a:pt x="84161" y="135854"/>
                  </a:lnTo>
                  <a:lnTo>
                    <a:pt x="89686" y="135645"/>
                  </a:lnTo>
                  <a:lnTo>
                    <a:pt x="94394" y="132310"/>
                  </a:lnTo>
                  <a:lnTo>
                    <a:pt x="98307" y="126204"/>
                  </a:lnTo>
                  <a:lnTo>
                    <a:pt x="101291" y="120045"/>
                  </a:lnTo>
                  <a:lnTo>
                    <a:pt x="104519" y="114109"/>
                  </a:lnTo>
                  <a:lnTo>
                    <a:pt x="108293" y="108632"/>
                  </a:lnTo>
                  <a:lnTo>
                    <a:pt x="112912" y="103852"/>
                  </a:lnTo>
                  <a:lnTo>
                    <a:pt x="118221" y="99369"/>
                  </a:lnTo>
                  <a:lnTo>
                    <a:pt x="123822" y="95699"/>
                  </a:lnTo>
                  <a:lnTo>
                    <a:pt x="147691" y="95699"/>
                  </a:lnTo>
                  <a:lnTo>
                    <a:pt x="149234" y="92575"/>
                  </a:lnTo>
                  <a:lnTo>
                    <a:pt x="143204" y="83773"/>
                  </a:lnTo>
                  <a:lnTo>
                    <a:pt x="101178" y="83773"/>
                  </a:lnTo>
                  <a:lnTo>
                    <a:pt x="99564" y="76745"/>
                  </a:lnTo>
                  <a:lnTo>
                    <a:pt x="99119" y="69999"/>
                  </a:lnTo>
                  <a:lnTo>
                    <a:pt x="99233" y="63469"/>
                  </a:lnTo>
                  <a:lnTo>
                    <a:pt x="99298" y="57091"/>
                  </a:lnTo>
                  <a:lnTo>
                    <a:pt x="98647" y="47396"/>
                  </a:lnTo>
                  <a:lnTo>
                    <a:pt x="98627" y="47105"/>
                  </a:lnTo>
                  <a:lnTo>
                    <a:pt x="97122" y="37349"/>
                  </a:lnTo>
                  <a:lnTo>
                    <a:pt x="95451" y="30764"/>
                  </a:lnTo>
                  <a:close/>
                </a:path>
                <a:path w="149859" h="278764">
                  <a:moveTo>
                    <a:pt x="147691" y="95699"/>
                  </a:moveTo>
                  <a:lnTo>
                    <a:pt x="123822" y="95699"/>
                  </a:lnTo>
                  <a:lnTo>
                    <a:pt x="130908" y="96893"/>
                  </a:lnTo>
                  <a:lnTo>
                    <a:pt x="141186" y="100677"/>
                  </a:lnTo>
                  <a:lnTo>
                    <a:pt x="145767" y="99593"/>
                  </a:lnTo>
                  <a:lnTo>
                    <a:pt x="147691" y="95699"/>
                  </a:lnTo>
                  <a:close/>
                </a:path>
                <a:path w="149859" h="278764">
                  <a:moveTo>
                    <a:pt x="127425" y="74696"/>
                  </a:moveTo>
                  <a:lnTo>
                    <a:pt x="114469" y="78098"/>
                  </a:lnTo>
                  <a:lnTo>
                    <a:pt x="101178" y="83773"/>
                  </a:lnTo>
                  <a:lnTo>
                    <a:pt x="143204" y="83773"/>
                  </a:lnTo>
                  <a:lnTo>
                    <a:pt x="139316" y="78098"/>
                  </a:lnTo>
                  <a:lnTo>
                    <a:pt x="139500" y="78098"/>
                  </a:lnTo>
                  <a:lnTo>
                    <a:pt x="127425" y="74696"/>
                  </a:lnTo>
                  <a:close/>
                </a:path>
              </a:pathLst>
            </a:custGeom>
            <a:solidFill>
              <a:srgbClr val="9CD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64681" y="5003805"/>
              <a:ext cx="128905" cy="288925"/>
            </a:xfrm>
            <a:custGeom>
              <a:avLst/>
              <a:gdLst/>
              <a:ahLst/>
              <a:cxnLst/>
              <a:rect l="l" t="t" r="r" b="b"/>
              <a:pathLst>
                <a:path w="128904" h="288925">
                  <a:moveTo>
                    <a:pt x="109320" y="89301"/>
                  </a:moveTo>
                  <a:lnTo>
                    <a:pt x="84767" y="89301"/>
                  </a:lnTo>
                  <a:lnTo>
                    <a:pt x="65162" y="135202"/>
                  </a:lnTo>
                  <a:lnTo>
                    <a:pt x="45221" y="179824"/>
                  </a:lnTo>
                  <a:lnTo>
                    <a:pt x="23990" y="222909"/>
                  </a:lnTo>
                  <a:lnTo>
                    <a:pt x="482" y="264274"/>
                  </a:lnTo>
                  <a:lnTo>
                    <a:pt x="711" y="268846"/>
                  </a:lnTo>
                  <a:lnTo>
                    <a:pt x="0" y="274078"/>
                  </a:lnTo>
                  <a:lnTo>
                    <a:pt x="11353" y="277774"/>
                  </a:lnTo>
                  <a:lnTo>
                    <a:pt x="11154" y="281888"/>
                  </a:lnTo>
                  <a:lnTo>
                    <a:pt x="11087" y="283286"/>
                  </a:lnTo>
                  <a:lnTo>
                    <a:pt x="11442" y="288556"/>
                  </a:lnTo>
                  <a:lnTo>
                    <a:pt x="18104" y="281888"/>
                  </a:lnTo>
                  <a:lnTo>
                    <a:pt x="55344" y="218871"/>
                  </a:lnTo>
                  <a:lnTo>
                    <a:pt x="74217" y="178301"/>
                  </a:lnTo>
                  <a:lnTo>
                    <a:pt x="91249" y="136684"/>
                  </a:lnTo>
                  <a:lnTo>
                    <a:pt x="107416" y="94576"/>
                  </a:lnTo>
                  <a:lnTo>
                    <a:pt x="109320" y="89301"/>
                  </a:lnTo>
                  <a:close/>
                </a:path>
                <a:path w="128904" h="288925">
                  <a:moveTo>
                    <a:pt x="4000" y="0"/>
                  </a:moveTo>
                  <a:lnTo>
                    <a:pt x="6095" y="2247"/>
                  </a:lnTo>
                  <a:lnTo>
                    <a:pt x="8953" y="4076"/>
                  </a:lnTo>
                  <a:lnTo>
                    <a:pt x="10121" y="6807"/>
                  </a:lnTo>
                  <a:lnTo>
                    <a:pt x="13658" y="10370"/>
                  </a:lnTo>
                  <a:lnTo>
                    <a:pt x="18440" y="11834"/>
                  </a:lnTo>
                  <a:lnTo>
                    <a:pt x="22727" y="13677"/>
                  </a:lnTo>
                  <a:lnTo>
                    <a:pt x="24777" y="18376"/>
                  </a:lnTo>
                  <a:lnTo>
                    <a:pt x="25133" y="25298"/>
                  </a:lnTo>
                  <a:lnTo>
                    <a:pt x="22974" y="32372"/>
                  </a:lnTo>
                  <a:lnTo>
                    <a:pt x="21920" y="39370"/>
                  </a:lnTo>
                  <a:lnTo>
                    <a:pt x="35812" y="42942"/>
                  </a:lnTo>
                  <a:lnTo>
                    <a:pt x="49761" y="47324"/>
                  </a:lnTo>
                  <a:lnTo>
                    <a:pt x="64068" y="52457"/>
                  </a:lnTo>
                  <a:lnTo>
                    <a:pt x="79032" y="58267"/>
                  </a:lnTo>
                  <a:lnTo>
                    <a:pt x="63861" y="70206"/>
                  </a:lnTo>
                  <a:lnTo>
                    <a:pt x="48145" y="79986"/>
                  </a:lnTo>
                  <a:lnTo>
                    <a:pt x="32629" y="89301"/>
                  </a:lnTo>
                  <a:lnTo>
                    <a:pt x="18059" y="99847"/>
                  </a:lnTo>
                  <a:lnTo>
                    <a:pt x="19684" y="100596"/>
                  </a:lnTo>
                  <a:lnTo>
                    <a:pt x="22542" y="101523"/>
                  </a:lnTo>
                  <a:lnTo>
                    <a:pt x="22504" y="101752"/>
                  </a:lnTo>
                  <a:lnTo>
                    <a:pt x="22680" y="108025"/>
                  </a:lnTo>
                  <a:lnTo>
                    <a:pt x="22712" y="109191"/>
                  </a:lnTo>
                  <a:lnTo>
                    <a:pt x="26096" y="112774"/>
                  </a:lnTo>
                  <a:lnTo>
                    <a:pt x="31078" y="114402"/>
                  </a:lnTo>
                  <a:lnTo>
                    <a:pt x="36080" y="115976"/>
                  </a:lnTo>
                  <a:lnTo>
                    <a:pt x="37490" y="114681"/>
                  </a:lnTo>
                  <a:lnTo>
                    <a:pt x="38760" y="113309"/>
                  </a:lnTo>
                  <a:lnTo>
                    <a:pt x="40220" y="112204"/>
                  </a:lnTo>
                  <a:lnTo>
                    <a:pt x="50956" y="108025"/>
                  </a:lnTo>
                  <a:lnTo>
                    <a:pt x="71811" y="94576"/>
                  </a:lnTo>
                  <a:lnTo>
                    <a:pt x="84622" y="89301"/>
                  </a:lnTo>
                  <a:lnTo>
                    <a:pt x="109320" y="89301"/>
                  </a:lnTo>
                  <a:lnTo>
                    <a:pt x="109705" y="88235"/>
                  </a:lnTo>
                  <a:lnTo>
                    <a:pt x="112144" y="82042"/>
                  </a:lnTo>
                  <a:lnTo>
                    <a:pt x="115321" y="76238"/>
                  </a:lnTo>
                  <a:lnTo>
                    <a:pt x="119824" y="71069"/>
                  </a:lnTo>
                  <a:lnTo>
                    <a:pt x="126428" y="64099"/>
                  </a:lnTo>
                  <a:lnTo>
                    <a:pt x="128599" y="58267"/>
                  </a:lnTo>
                  <a:lnTo>
                    <a:pt x="83764" y="22651"/>
                  </a:lnTo>
                  <a:lnTo>
                    <a:pt x="31118" y="555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D2B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65729" y="5103497"/>
              <a:ext cx="160655" cy="300355"/>
            </a:xfrm>
            <a:custGeom>
              <a:avLst/>
              <a:gdLst/>
              <a:ahLst/>
              <a:cxnLst/>
              <a:rect l="l" t="t" r="r" b="b"/>
              <a:pathLst>
                <a:path w="160654" h="300354">
                  <a:moveTo>
                    <a:pt x="74197" y="0"/>
                  </a:moveTo>
                  <a:lnTo>
                    <a:pt x="30840" y="22415"/>
                  </a:lnTo>
                  <a:lnTo>
                    <a:pt x="2506" y="64592"/>
                  </a:lnTo>
                  <a:lnTo>
                    <a:pt x="0" y="76179"/>
                  </a:lnTo>
                  <a:lnTo>
                    <a:pt x="552" y="86956"/>
                  </a:lnTo>
                  <a:lnTo>
                    <a:pt x="23816" y="120516"/>
                  </a:lnTo>
                  <a:lnTo>
                    <a:pt x="73143" y="140550"/>
                  </a:lnTo>
                  <a:lnTo>
                    <a:pt x="121873" y="145097"/>
                  </a:lnTo>
                  <a:lnTo>
                    <a:pt x="104271" y="165011"/>
                  </a:lnTo>
                  <a:lnTo>
                    <a:pt x="72161" y="209075"/>
                  </a:lnTo>
                  <a:lnTo>
                    <a:pt x="44556" y="256730"/>
                  </a:lnTo>
                  <a:lnTo>
                    <a:pt x="38415" y="273519"/>
                  </a:lnTo>
                  <a:lnTo>
                    <a:pt x="40168" y="286667"/>
                  </a:lnTo>
                  <a:lnTo>
                    <a:pt x="49306" y="295731"/>
                  </a:lnTo>
                  <a:lnTo>
                    <a:pt x="65628" y="300253"/>
                  </a:lnTo>
                  <a:lnTo>
                    <a:pt x="67098" y="300253"/>
                  </a:lnTo>
                  <a:lnTo>
                    <a:pt x="88524" y="299593"/>
                  </a:lnTo>
                  <a:lnTo>
                    <a:pt x="109453" y="296287"/>
                  </a:lnTo>
                  <a:lnTo>
                    <a:pt x="129838" y="290091"/>
                  </a:lnTo>
                  <a:lnTo>
                    <a:pt x="149635" y="280758"/>
                  </a:lnTo>
                  <a:lnTo>
                    <a:pt x="149634" y="278020"/>
                  </a:lnTo>
                  <a:lnTo>
                    <a:pt x="70818" y="278020"/>
                  </a:lnTo>
                  <a:lnTo>
                    <a:pt x="59008" y="275653"/>
                  </a:lnTo>
                  <a:lnTo>
                    <a:pt x="59707" y="266725"/>
                  </a:lnTo>
                  <a:lnTo>
                    <a:pt x="64050" y="260565"/>
                  </a:lnTo>
                  <a:lnTo>
                    <a:pt x="67809" y="254114"/>
                  </a:lnTo>
                  <a:lnTo>
                    <a:pt x="82317" y="230407"/>
                  </a:lnTo>
                  <a:lnTo>
                    <a:pt x="97777" y="207554"/>
                  </a:lnTo>
                  <a:lnTo>
                    <a:pt x="114238" y="185603"/>
                  </a:lnTo>
                  <a:lnTo>
                    <a:pt x="131754" y="164604"/>
                  </a:lnTo>
                  <a:lnTo>
                    <a:pt x="131842" y="160778"/>
                  </a:lnTo>
                  <a:lnTo>
                    <a:pt x="131942" y="156465"/>
                  </a:lnTo>
                  <a:lnTo>
                    <a:pt x="131471" y="148237"/>
                  </a:lnTo>
                  <a:lnTo>
                    <a:pt x="131682" y="145097"/>
                  </a:lnTo>
                  <a:lnTo>
                    <a:pt x="131777" y="143681"/>
                  </a:lnTo>
                  <a:lnTo>
                    <a:pt x="131861" y="142432"/>
                  </a:lnTo>
                  <a:lnTo>
                    <a:pt x="131988" y="140550"/>
                  </a:lnTo>
                  <a:lnTo>
                    <a:pt x="132015" y="140148"/>
                  </a:lnTo>
                  <a:lnTo>
                    <a:pt x="133918" y="135597"/>
                  </a:lnTo>
                  <a:lnTo>
                    <a:pt x="117060" y="135597"/>
                  </a:lnTo>
                  <a:lnTo>
                    <a:pt x="117285" y="132562"/>
                  </a:lnTo>
                  <a:lnTo>
                    <a:pt x="117289" y="124472"/>
                  </a:lnTo>
                  <a:lnTo>
                    <a:pt x="102531" y="121661"/>
                  </a:lnTo>
                  <a:lnTo>
                    <a:pt x="87683" y="119395"/>
                  </a:lnTo>
                  <a:lnTo>
                    <a:pt x="72910" y="116668"/>
                  </a:lnTo>
                  <a:lnTo>
                    <a:pt x="35945" y="100977"/>
                  </a:lnTo>
                  <a:lnTo>
                    <a:pt x="23569" y="83361"/>
                  </a:lnTo>
                  <a:lnTo>
                    <a:pt x="23733" y="76179"/>
                  </a:lnTo>
                  <a:lnTo>
                    <a:pt x="23797" y="73401"/>
                  </a:lnTo>
                  <a:lnTo>
                    <a:pt x="44986" y="41372"/>
                  </a:lnTo>
                  <a:lnTo>
                    <a:pt x="57991" y="33609"/>
                  </a:lnTo>
                  <a:lnTo>
                    <a:pt x="63529" y="30468"/>
                  </a:lnTo>
                  <a:lnTo>
                    <a:pt x="74578" y="24091"/>
                  </a:lnTo>
                  <a:lnTo>
                    <a:pt x="79623" y="15557"/>
                  </a:lnTo>
                  <a:lnTo>
                    <a:pt x="81265" y="10202"/>
                  </a:lnTo>
                  <a:lnTo>
                    <a:pt x="79468" y="5769"/>
                  </a:lnTo>
                  <a:lnTo>
                    <a:pt x="74197" y="0"/>
                  </a:lnTo>
                  <a:close/>
                </a:path>
                <a:path w="160654" h="300354">
                  <a:moveTo>
                    <a:pt x="160202" y="247967"/>
                  </a:moveTo>
                  <a:lnTo>
                    <a:pt x="146369" y="254462"/>
                  </a:lnTo>
                  <a:lnTo>
                    <a:pt x="132852" y="261834"/>
                  </a:lnTo>
                  <a:lnTo>
                    <a:pt x="119136" y="268661"/>
                  </a:lnTo>
                  <a:lnTo>
                    <a:pt x="104703" y="273519"/>
                  </a:lnTo>
                  <a:lnTo>
                    <a:pt x="93557" y="276024"/>
                  </a:lnTo>
                  <a:lnTo>
                    <a:pt x="82298" y="277834"/>
                  </a:lnTo>
                  <a:lnTo>
                    <a:pt x="70818" y="278020"/>
                  </a:lnTo>
                  <a:lnTo>
                    <a:pt x="149634" y="278020"/>
                  </a:lnTo>
                  <a:lnTo>
                    <a:pt x="149629" y="271484"/>
                  </a:lnTo>
                  <a:lnTo>
                    <a:pt x="152652" y="263439"/>
                  </a:lnTo>
                  <a:lnTo>
                    <a:pt x="156808" y="255855"/>
                  </a:lnTo>
                  <a:lnTo>
                    <a:pt x="160202" y="247967"/>
                  </a:lnTo>
                  <a:close/>
                </a:path>
                <a:path w="160654" h="300354">
                  <a:moveTo>
                    <a:pt x="128007" y="131902"/>
                  </a:moveTo>
                  <a:lnTo>
                    <a:pt x="117060" y="135597"/>
                  </a:lnTo>
                  <a:lnTo>
                    <a:pt x="133918" y="135597"/>
                  </a:lnTo>
                  <a:lnTo>
                    <a:pt x="135188" y="132562"/>
                  </a:lnTo>
                  <a:lnTo>
                    <a:pt x="131728" y="132562"/>
                  </a:lnTo>
                  <a:lnTo>
                    <a:pt x="128007" y="131902"/>
                  </a:lnTo>
                  <a:close/>
                </a:path>
                <a:path w="160654" h="300354">
                  <a:moveTo>
                    <a:pt x="135246" y="132422"/>
                  </a:moveTo>
                  <a:lnTo>
                    <a:pt x="131728" y="132562"/>
                  </a:lnTo>
                  <a:lnTo>
                    <a:pt x="135188" y="132562"/>
                  </a:lnTo>
                  <a:lnTo>
                    <a:pt x="135246" y="132422"/>
                  </a:lnTo>
                  <a:close/>
                </a:path>
              </a:pathLst>
            </a:custGeom>
            <a:solidFill>
              <a:srgbClr val="83D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7476" y="4018988"/>
              <a:ext cx="311150" cy="173990"/>
            </a:xfrm>
            <a:custGeom>
              <a:avLst/>
              <a:gdLst/>
              <a:ahLst/>
              <a:cxnLst/>
              <a:rect l="l" t="t" r="r" b="b"/>
              <a:pathLst>
                <a:path w="311150" h="173989">
                  <a:moveTo>
                    <a:pt x="812" y="0"/>
                  </a:moveTo>
                  <a:lnTo>
                    <a:pt x="669" y="1524"/>
                  </a:lnTo>
                  <a:lnTo>
                    <a:pt x="636" y="1879"/>
                  </a:lnTo>
                  <a:lnTo>
                    <a:pt x="533" y="2971"/>
                  </a:lnTo>
                  <a:lnTo>
                    <a:pt x="27901" y="41631"/>
                  </a:lnTo>
                  <a:lnTo>
                    <a:pt x="67635" y="77718"/>
                  </a:lnTo>
                  <a:lnTo>
                    <a:pt x="97370" y="101880"/>
                  </a:lnTo>
                  <a:lnTo>
                    <a:pt x="162179" y="140792"/>
                  </a:lnTo>
                  <a:lnTo>
                    <a:pt x="227863" y="164490"/>
                  </a:lnTo>
                  <a:lnTo>
                    <a:pt x="296405" y="173748"/>
                  </a:lnTo>
                  <a:lnTo>
                    <a:pt x="303250" y="169062"/>
                  </a:lnTo>
                  <a:lnTo>
                    <a:pt x="310730" y="164960"/>
                  </a:lnTo>
                  <a:lnTo>
                    <a:pt x="310725" y="164490"/>
                  </a:lnTo>
                  <a:lnTo>
                    <a:pt x="310603" y="154000"/>
                  </a:lnTo>
                  <a:lnTo>
                    <a:pt x="306336" y="151244"/>
                  </a:lnTo>
                  <a:lnTo>
                    <a:pt x="299250" y="150533"/>
                  </a:lnTo>
                  <a:lnTo>
                    <a:pt x="303453" y="141617"/>
                  </a:lnTo>
                  <a:lnTo>
                    <a:pt x="250526" y="135037"/>
                  </a:lnTo>
                  <a:lnTo>
                    <a:pt x="199161" y="119380"/>
                  </a:lnTo>
                  <a:lnTo>
                    <a:pt x="153756" y="98228"/>
                  </a:lnTo>
                  <a:lnTo>
                    <a:pt x="110915" y="72072"/>
                  </a:lnTo>
                  <a:lnTo>
                    <a:pt x="69941" y="42277"/>
                  </a:lnTo>
                  <a:lnTo>
                    <a:pt x="30137" y="10210"/>
                  </a:lnTo>
                  <a:lnTo>
                    <a:pt x="26352" y="7061"/>
                  </a:lnTo>
                  <a:lnTo>
                    <a:pt x="22072" y="4635"/>
                  </a:lnTo>
                  <a:lnTo>
                    <a:pt x="18021" y="1879"/>
                  </a:lnTo>
                  <a:lnTo>
                    <a:pt x="13665" y="1524"/>
                  </a:lnTo>
                  <a:lnTo>
                    <a:pt x="9388" y="152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DA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20886" y="4879441"/>
              <a:ext cx="146685" cy="282575"/>
            </a:xfrm>
            <a:custGeom>
              <a:avLst/>
              <a:gdLst/>
              <a:ahLst/>
              <a:cxnLst/>
              <a:rect l="l" t="t" r="r" b="b"/>
              <a:pathLst>
                <a:path w="146684" h="282575">
                  <a:moveTo>
                    <a:pt x="146545" y="0"/>
                  </a:moveTo>
                  <a:lnTo>
                    <a:pt x="137096" y="2159"/>
                  </a:lnTo>
                  <a:lnTo>
                    <a:pt x="130035" y="8382"/>
                  </a:lnTo>
                  <a:lnTo>
                    <a:pt x="123786" y="15976"/>
                  </a:lnTo>
                  <a:lnTo>
                    <a:pt x="116789" y="22288"/>
                  </a:lnTo>
                  <a:lnTo>
                    <a:pt x="113220" y="20040"/>
                  </a:lnTo>
                  <a:lnTo>
                    <a:pt x="112877" y="16370"/>
                  </a:lnTo>
                  <a:lnTo>
                    <a:pt x="112814" y="15697"/>
                  </a:lnTo>
                  <a:lnTo>
                    <a:pt x="110934" y="12446"/>
                  </a:lnTo>
                  <a:lnTo>
                    <a:pt x="105016" y="7378"/>
                  </a:lnTo>
                  <a:lnTo>
                    <a:pt x="103581" y="13855"/>
                  </a:lnTo>
                  <a:lnTo>
                    <a:pt x="101892" y="20129"/>
                  </a:lnTo>
                  <a:lnTo>
                    <a:pt x="100507" y="26390"/>
                  </a:lnTo>
                  <a:lnTo>
                    <a:pt x="99936" y="32893"/>
                  </a:lnTo>
                  <a:lnTo>
                    <a:pt x="99999" y="36410"/>
                  </a:lnTo>
                  <a:lnTo>
                    <a:pt x="100101" y="41681"/>
                  </a:lnTo>
                  <a:lnTo>
                    <a:pt x="100228" y="48145"/>
                  </a:lnTo>
                  <a:lnTo>
                    <a:pt x="101371" y="63334"/>
                  </a:lnTo>
                  <a:lnTo>
                    <a:pt x="101650" y="70700"/>
                  </a:lnTo>
                  <a:lnTo>
                    <a:pt x="101739" y="72898"/>
                  </a:lnTo>
                  <a:lnTo>
                    <a:pt x="101854" y="76212"/>
                  </a:lnTo>
                  <a:lnTo>
                    <a:pt x="101955" y="78600"/>
                  </a:lnTo>
                  <a:lnTo>
                    <a:pt x="92405" y="122275"/>
                  </a:lnTo>
                  <a:lnTo>
                    <a:pt x="77292" y="140322"/>
                  </a:lnTo>
                  <a:lnTo>
                    <a:pt x="71170" y="139204"/>
                  </a:lnTo>
                  <a:lnTo>
                    <a:pt x="49047" y="113842"/>
                  </a:lnTo>
                  <a:lnTo>
                    <a:pt x="49047" y="150736"/>
                  </a:lnTo>
                  <a:lnTo>
                    <a:pt x="48602" y="158178"/>
                  </a:lnTo>
                  <a:lnTo>
                    <a:pt x="48539" y="159207"/>
                  </a:lnTo>
                  <a:lnTo>
                    <a:pt x="41554" y="170992"/>
                  </a:lnTo>
                  <a:lnTo>
                    <a:pt x="38023" y="161302"/>
                  </a:lnTo>
                  <a:lnTo>
                    <a:pt x="35471" y="151574"/>
                  </a:lnTo>
                  <a:lnTo>
                    <a:pt x="33693" y="141617"/>
                  </a:lnTo>
                  <a:lnTo>
                    <a:pt x="32461" y="131254"/>
                  </a:lnTo>
                  <a:lnTo>
                    <a:pt x="43535" y="142455"/>
                  </a:lnTo>
                  <a:lnTo>
                    <a:pt x="49047" y="150736"/>
                  </a:lnTo>
                  <a:lnTo>
                    <a:pt x="49047" y="113842"/>
                  </a:lnTo>
                  <a:lnTo>
                    <a:pt x="48704" y="113182"/>
                  </a:lnTo>
                  <a:lnTo>
                    <a:pt x="43307" y="101155"/>
                  </a:lnTo>
                  <a:lnTo>
                    <a:pt x="41503" y="97180"/>
                  </a:lnTo>
                  <a:lnTo>
                    <a:pt x="37947" y="89319"/>
                  </a:lnTo>
                  <a:lnTo>
                    <a:pt x="32854" y="77330"/>
                  </a:lnTo>
                  <a:lnTo>
                    <a:pt x="28371" y="65024"/>
                  </a:lnTo>
                  <a:lnTo>
                    <a:pt x="28308" y="64820"/>
                  </a:lnTo>
                  <a:lnTo>
                    <a:pt x="28219" y="64643"/>
                  </a:lnTo>
                  <a:lnTo>
                    <a:pt x="28155" y="64439"/>
                  </a:lnTo>
                  <a:lnTo>
                    <a:pt x="20866" y="64274"/>
                  </a:lnTo>
                  <a:lnTo>
                    <a:pt x="13766" y="63004"/>
                  </a:lnTo>
                  <a:lnTo>
                    <a:pt x="17919" y="82575"/>
                  </a:lnTo>
                  <a:lnTo>
                    <a:pt x="12966" y="88760"/>
                  </a:lnTo>
                  <a:lnTo>
                    <a:pt x="12306" y="89369"/>
                  </a:lnTo>
                  <a:lnTo>
                    <a:pt x="12306" y="94691"/>
                  </a:lnTo>
                  <a:lnTo>
                    <a:pt x="10363" y="95656"/>
                  </a:lnTo>
                  <a:lnTo>
                    <a:pt x="12306" y="94691"/>
                  </a:lnTo>
                  <a:lnTo>
                    <a:pt x="12306" y="89369"/>
                  </a:lnTo>
                  <a:lnTo>
                    <a:pt x="5461" y="95656"/>
                  </a:lnTo>
                  <a:lnTo>
                    <a:pt x="2717" y="93319"/>
                  </a:lnTo>
                  <a:lnTo>
                    <a:pt x="0" y="92468"/>
                  </a:lnTo>
                  <a:lnTo>
                    <a:pt x="139" y="93319"/>
                  </a:lnTo>
                  <a:lnTo>
                    <a:pt x="419" y="94691"/>
                  </a:lnTo>
                  <a:lnTo>
                    <a:pt x="482" y="95021"/>
                  </a:lnTo>
                  <a:lnTo>
                    <a:pt x="596" y="95656"/>
                  </a:lnTo>
                  <a:lnTo>
                    <a:pt x="711" y="96304"/>
                  </a:lnTo>
                  <a:lnTo>
                    <a:pt x="4457" y="113182"/>
                  </a:lnTo>
                  <a:lnTo>
                    <a:pt x="9004" y="129628"/>
                  </a:lnTo>
                  <a:lnTo>
                    <a:pt x="13843" y="146075"/>
                  </a:lnTo>
                  <a:lnTo>
                    <a:pt x="18402" y="162610"/>
                  </a:lnTo>
                  <a:lnTo>
                    <a:pt x="29032" y="207492"/>
                  </a:lnTo>
                  <a:lnTo>
                    <a:pt x="36334" y="253161"/>
                  </a:lnTo>
                  <a:lnTo>
                    <a:pt x="36868" y="258368"/>
                  </a:lnTo>
                  <a:lnTo>
                    <a:pt x="38531" y="263423"/>
                  </a:lnTo>
                  <a:lnTo>
                    <a:pt x="39662" y="268528"/>
                  </a:lnTo>
                  <a:lnTo>
                    <a:pt x="44615" y="272884"/>
                  </a:lnTo>
                  <a:lnTo>
                    <a:pt x="47459" y="280111"/>
                  </a:lnTo>
                  <a:lnTo>
                    <a:pt x="55181" y="282460"/>
                  </a:lnTo>
                  <a:lnTo>
                    <a:pt x="58585" y="275920"/>
                  </a:lnTo>
                  <a:lnTo>
                    <a:pt x="57111" y="264464"/>
                  </a:lnTo>
                  <a:lnTo>
                    <a:pt x="57061" y="264121"/>
                  </a:lnTo>
                  <a:lnTo>
                    <a:pt x="67906" y="264464"/>
                  </a:lnTo>
                  <a:lnTo>
                    <a:pt x="68021" y="264121"/>
                  </a:lnTo>
                  <a:lnTo>
                    <a:pt x="71513" y="253771"/>
                  </a:lnTo>
                  <a:lnTo>
                    <a:pt x="72796" y="247548"/>
                  </a:lnTo>
                  <a:lnTo>
                    <a:pt x="73787" y="242697"/>
                  </a:lnTo>
                  <a:lnTo>
                    <a:pt x="75615" y="231495"/>
                  </a:lnTo>
                  <a:lnTo>
                    <a:pt x="77889" y="220408"/>
                  </a:lnTo>
                  <a:lnTo>
                    <a:pt x="78930" y="216331"/>
                  </a:lnTo>
                  <a:lnTo>
                    <a:pt x="77825" y="211823"/>
                  </a:lnTo>
                  <a:lnTo>
                    <a:pt x="70459" y="210477"/>
                  </a:lnTo>
                  <a:lnTo>
                    <a:pt x="68516" y="214109"/>
                  </a:lnTo>
                  <a:lnTo>
                    <a:pt x="65608" y="224840"/>
                  </a:lnTo>
                  <a:lnTo>
                    <a:pt x="63500" y="232397"/>
                  </a:lnTo>
                  <a:lnTo>
                    <a:pt x="61175" y="239966"/>
                  </a:lnTo>
                  <a:lnTo>
                    <a:pt x="58445" y="247548"/>
                  </a:lnTo>
                  <a:lnTo>
                    <a:pt x="57746" y="232397"/>
                  </a:lnTo>
                  <a:lnTo>
                    <a:pt x="57645" y="230174"/>
                  </a:lnTo>
                  <a:lnTo>
                    <a:pt x="57543" y="227901"/>
                  </a:lnTo>
                  <a:lnTo>
                    <a:pt x="57467" y="224840"/>
                  </a:lnTo>
                  <a:lnTo>
                    <a:pt x="57353" y="220408"/>
                  </a:lnTo>
                  <a:lnTo>
                    <a:pt x="57238" y="216331"/>
                  </a:lnTo>
                  <a:lnTo>
                    <a:pt x="57150" y="188595"/>
                  </a:lnTo>
                  <a:lnTo>
                    <a:pt x="58064" y="170992"/>
                  </a:lnTo>
                  <a:lnTo>
                    <a:pt x="58166" y="168935"/>
                  </a:lnTo>
                  <a:lnTo>
                    <a:pt x="58635" y="162839"/>
                  </a:lnTo>
                  <a:lnTo>
                    <a:pt x="60794" y="158178"/>
                  </a:lnTo>
                  <a:lnTo>
                    <a:pt x="69062" y="159829"/>
                  </a:lnTo>
                  <a:lnTo>
                    <a:pt x="81356" y="159829"/>
                  </a:lnTo>
                  <a:lnTo>
                    <a:pt x="84950" y="158178"/>
                  </a:lnTo>
                  <a:lnTo>
                    <a:pt x="91706" y="155067"/>
                  </a:lnTo>
                  <a:lnTo>
                    <a:pt x="99974" y="146304"/>
                  </a:lnTo>
                  <a:lnTo>
                    <a:pt x="103212" y="140322"/>
                  </a:lnTo>
                  <a:lnTo>
                    <a:pt x="106464" y="134340"/>
                  </a:lnTo>
                  <a:lnTo>
                    <a:pt x="112064" y="119621"/>
                  </a:lnTo>
                  <a:lnTo>
                    <a:pt x="116103" y="104495"/>
                  </a:lnTo>
                  <a:lnTo>
                    <a:pt x="118097" y="89814"/>
                  </a:lnTo>
                  <a:lnTo>
                    <a:pt x="118084" y="63334"/>
                  </a:lnTo>
                  <a:lnTo>
                    <a:pt x="119786" y="55460"/>
                  </a:lnTo>
                  <a:lnTo>
                    <a:pt x="123545" y="48145"/>
                  </a:lnTo>
                  <a:lnTo>
                    <a:pt x="129476" y="41681"/>
                  </a:lnTo>
                  <a:lnTo>
                    <a:pt x="135636" y="36410"/>
                  </a:lnTo>
                  <a:lnTo>
                    <a:pt x="139725" y="28892"/>
                  </a:lnTo>
                  <a:lnTo>
                    <a:pt x="142608" y="22364"/>
                  </a:lnTo>
                  <a:lnTo>
                    <a:pt x="143167" y="21094"/>
                  </a:lnTo>
                  <a:lnTo>
                    <a:pt x="142519" y="13716"/>
                  </a:lnTo>
                  <a:lnTo>
                    <a:pt x="143281" y="6604"/>
                  </a:lnTo>
                  <a:lnTo>
                    <a:pt x="146545" y="0"/>
                  </a:lnTo>
                  <a:close/>
                </a:path>
              </a:pathLst>
            </a:custGeom>
            <a:solidFill>
              <a:srgbClr val="B5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56025" y="4435674"/>
              <a:ext cx="278130" cy="262255"/>
            </a:xfrm>
            <a:custGeom>
              <a:avLst/>
              <a:gdLst/>
              <a:ahLst/>
              <a:cxnLst/>
              <a:rect l="l" t="t" r="r" b="b"/>
              <a:pathLst>
                <a:path w="278129" h="262254">
                  <a:moveTo>
                    <a:pt x="66616" y="23279"/>
                  </a:moveTo>
                  <a:lnTo>
                    <a:pt x="24485" y="23279"/>
                  </a:lnTo>
                  <a:lnTo>
                    <a:pt x="27101" y="28219"/>
                  </a:lnTo>
                  <a:lnTo>
                    <a:pt x="66119" y="51400"/>
                  </a:lnTo>
                  <a:lnTo>
                    <a:pt x="102395" y="78781"/>
                  </a:lnTo>
                  <a:lnTo>
                    <a:pt x="136149" y="109929"/>
                  </a:lnTo>
                  <a:lnTo>
                    <a:pt x="167612" y="144424"/>
                  </a:lnTo>
                  <a:lnTo>
                    <a:pt x="206541" y="193416"/>
                  </a:lnTo>
                  <a:lnTo>
                    <a:pt x="244576" y="243382"/>
                  </a:lnTo>
                  <a:lnTo>
                    <a:pt x="248056" y="247878"/>
                  </a:lnTo>
                  <a:lnTo>
                    <a:pt x="251282" y="252742"/>
                  </a:lnTo>
                  <a:lnTo>
                    <a:pt x="260172" y="261454"/>
                  </a:lnTo>
                  <a:lnTo>
                    <a:pt x="266331" y="261886"/>
                  </a:lnTo>
                  <a:lnTo>
                    <a:pt x="278028" y="254000"/>
                  </a:lnTo>
                  <a:lnTo>
                    <a:pt x="269395" y="224953"/>
                  </a:lnTo>
                  <a:lnTo>
                    <a:pt x="266449" y="217156"/>
                  </a:lnTo>
                  <a:lnTo>
                    <a:pt x="263613" y="209308"/>
                  </a:lnTo>
                  <a:lnTo>
                    <a:pt x="256138" y="184712"/>
                  </a:lnTo>
                  <a:lnTo>
                    <a:pt x="255401" y="181178"/>
                  </a:lnTo>
                  <a:lnTo>
                    <a:pt x="229997" y="181178"/>
                  </a:lnTo>
                  <a:lnTo>
                    <a:pt x="223621" y="180581"/>
                  </a:lnTo>
                  <a:lnTo>
                    <a:pt x="221068" y="175463"/>
                  </a:lnTo>
                  <a:lnTo>
                    <a:pt x="218325" y="171577"/>
                  </a:lnTo>
                  <a:lnTo>
                    <a:pt x="188012" y="133575"/>
                  </a:lnTo>
                  <a:lnTo>
                    <a:pt x="155308" y="98259"/>
                  </a:lnTo>
                  <a:lnTo>
                    <a:pt x="111220" y="56310"/>
                  </a:lnTo>
                  <a:lnTo>
                    <a:pt x="87646" y="37589"/>
                  </a:lnTo>
                  <a:lnTo>
                    <a:pt x="66616" y="23279"/>
                  </a:lnTo>
                  <a:close/>
                </a:path>
                <a:path w="278129" h="262254">
                  <a:moveTo>
                    <a:pt x="227190" y="136169"/>
                  </a:moveTo>
                  <a:lnTo>
                    <a:pt x="226788" y="144424"/>
                  </a:lnTo>
                  <a:lnTo>
                    <a:pt x="226739" y="145427"/>
                  </a:lnTo>
                  <a:lnTo>
                    <a:pt x="226643" y="147411"/>
                  </a:lnTo>
                  <a:lnTo>
                    <a:pt x="228136" y="158573"/>
                  </a:lnTo>
                  <a:lnTo>
                    <a:pt x="229858" y="169786"/>
                  </a:lnTo>
                  <a:lnTo>
                    <a:pt x="229880" y="171577"/>
                  </a:lnTo>
                  <a:lnTo>
                    <a:pt x="229997" y="181178"/>
                  </a:lnTo>
                  <a:lnTo>
                    <a:pt x="255401" y="181178"/>
                  </a:lnTo>
                  <a:lnTo>
                    <a:pt x="250913" y="159680"/>
                  </a:lnTo>
                  <a:lnTo>
                    <a:pt x="249726" y="148424"/>
                  </a:lnTo>
                  <a:lnTo>
                    <a:pt x="235445" y="148424"/>
                  </a:lnTo>
                  <a:lnTo>
                    <a:pt x="232930" y="144424"/>
                  </a:lnTo>
                  <a:lnTo>
                    <a:pt x="229819" y="138760"/>
                  </a:lnTo>
                  <a:lnTo>
                    <a:pt x="228371" y="137553"/>
                  </a:lnTo>
                  <a:lnTo>
                    <a:pt x="227190" y="136169"/>
                  </a:lnTo>
                  <a:close/>
                </a:path>
                <a:path w="278129" h="262254">
                  <a:moveTo>
                    <a:pt x="248348" y="108127"/>
                  </a:moveTo>
                  <a:lnTo>
                    <a:pt x="245292" y="114282"/>
                  </a:lnTo>
                  <a:lnTo>
                    <a:pt x="244687" y="120848"/>
                  </a:lnTo>
                  <a:lnTo>
                    <a:pt x="245058" y="127578"/>
                  </a:lnTo>
                  <a:lnTo>
                    <a:pt x="244932" y="134226"/>
                  </a:lnTo>
                  <a:lnTo>
                    <a:pt x="244334" y="138760"/>
                  </a:lnTo>
                  <a:lnTo>
                    <a:pt x="244297" y="139039"/>
                  </a:lnTo>
                  <a:lnTo>
                    <a:pt x="246494" y="145427"/>
                  </a:lnTo>
                  <a:lnTo>
                    <a:pt x="235445" y="148424"/>
                  </a:lnTo>
                  <a:lnTo>
                    <a:pt x="249726" y="148424"/>
                  </a:lnTo>
                  <a:lnTo>
                    <a:pt x="248228" y="134226"/>
                  </a:lnTo>
                  <a:lnTo>
                    <a:pt x="248348" y="108127"/>
                  </a:lnTo>
                  <a:close/>
                </a:path>
                <a:path w="278129" h="262254">
                  <a:moveTo>
                    <a:pt x="5969" y="0"/>
                  </a:moveTo>
                  <a:lnTo>
                    <a:pt x="3874" y="533"/>
                  </a:lnTo>
                  <a:lnTo>
                    <a:pt x="0" y="533"/>
                  </a:lnTo>
                  <a:lnTo>
                    <a:pt x="4533" y="10693"/>
                  </a:lnTo>
                  <a:lnTo>
                    <a:pt x="8953" y="17183"/>
                  </a:lnTo>
                  <a:lnTo>
                    <a:pt x="12877" y="23952"/>
                  </a:lnTo>
                  <a:lnTo>
                    <a:pt x="13957" y="24295"/>
                  </a:lnTo>
                  <a:lnTo>
                    <a:pt x="19744" y="24295"/>
                  </a:lnTo>
                  <a:lnTo>
                    <a:pt x="24485" y="23279"/>
                  </a:lnTo>
                  <a:lnTo>
                    <a:pt x="66616" y="23279"/>
                  </a:lnTo>
                  <a:lnTo>
                    <a:pt x="62903" y="20751"/>
                  </a:lnTo>
                  <a:lnTo>
                    <a:pt x="49595" y="12846"/>
                  </a:lnTo>
                  <a:lnTo>
                    <a:pt x="35788" y="6113"/>
                  </a:lnTo>
                  <a:lnTo>
                    <a:pt x="21305" y="1511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7EE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26735" y="5733399"/>
              <a:ext cx="125387" cy="2528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74719" y="5357147"/>
              <a:ext cx="150215" cy="19469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11008" y="5182763"/>
              <a:ext cx="314045" cy="20892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383185" y="4492078"/>
              <a:ext cx="175260" cy="281305"/>
            </a:xfrm>
            <a:custGeom>
              <a:avLst/>
              <a:gdLst/>
              <a:ahLst/>
              <a:cxnLst/>
              <a:rect l="l" t="t" r="r" b="b"/>
              <a:pathLst>
                <a:path w="175259" h="281304">
                  <a:moveTo>
                    <a:pt x="175183" y="208521"/>
                  </a:moveTo>
                  <a:lnTo>
                    <a:pt x="175082" y="204635"/>
                  </a:lnTo>
                  <a:lnTo>
                    <a:pt x="173431" y="190106"/>
                  </a:lnTo>
                  <a:lnTo>
                    <a:pt x="160769" y="191719"/>
                  </a:lnTo>
                  <a:lnTo>
                    <a:pt x="156768" y="197091"/>
                  </a:lnTo>
                  <a:lnTo>
                    <a:pt x="156184" y="204635"/>
                  </a:lnTo>
                  <a:lnTo>
                    <a:pt x="156146" y="205066"/>
                  </a:lnTo>
                  <a:lnTo>
                    <a:pt x="149288" y="210985"/>
                  </a:lnTo>
                  <a:lnTo>
                    <a:pt x="144475" y="188150"/>
                  </a:lnTo>
                  <a:lnTo>
                    <a:pt x="142951" y="181025"/>
                  </a:lnTo>
                  <a:lnTo>
                    <a:pt x="130048" y="126352"/>
                  </a:lnTo>
                  <a:lnTo>
                    <a:pt x="113893" y="72771"/>
                  </a:lnTo>
                  <a:lnTo>
                    <a:pt x="100952" y="43434"/>
                  </a:lnTo>
                  <a:lnTo>
                    <a:pt x="100888" y="43294"/>
                  </a:lnTo>
                  <a:lnTo>
                    <a:pt x="70675" y="9080"/>
                  </a:lnTo>
                  <a:lnTo>
                    <a:pt x="44475" y="0"/>
                  </a:lnTo>
                  <a:lnTo>
                    <a:pt x="29806" y="2641"/>
                  </a:lnTo>
                  <a:lnTo>
                    <a:pt x="18656" y="9080"/>
                  </a:lnTo>
                  <a:lnTo>
                    <a:pt x="16941" y="11188"/>
                  </a:lnTo>
                  <a:lnTo>
                    <a:pt x="16941" y="52247"/>
                  </a:lnTo>
                  <a:lnTo>
                    <a:pt x="11823" y="53187"/>
                  </a:lnTo>
                  <a:lnTo>
                    <a:pt x="13220" y="62357"/>
                  </a:lnTo>
                  <a:lnTo>
                    <a:pt x="11811" y="53174"/>
                  </a:lnTo>
                  <a:lnTo>
                    <a:pt x="16941" y="52247"/>
                  </a:lnTo>
                  <a:lnTo>
                    <a:pt x="16941" y="11188"/>
                  </a:lnTo>
                  <a:lnTo>
                    <a:pt x="11010" y="18465"/>
                  </a:lnTo>
                  <a:lnTo>
                    <a:pt x="6146" y="30149"/>
                  </a:lnTo>
                  <a:lnTo>
                    <a:pt x="3390" y="43294"/>
                  </a:lnTo>
                  <a:lnTo>
                    <a:pt x="3454" y="51460"/>
                  </a:lnTo>
                  <a:lnTo>
                    <a:pt x="3708" y="55905"/>
                  </a:lnTo>
                  <a:lnTo>
                    <a:pt x="3048" y="62001"/>
                  </a:lnTo>
                  <a:lnTo>
                    <a:pt x="0" y="67665"/>
                  </a:lnTo>
                  <a:lnTo>
                    <a:pt x="25" y="79768"/>
                  </a:lnTo>
                  <a:lnTo>
                    <a:pt x="7797" y="81305"/>
                  </a:lnTo>
                  <a:lnTo>
                    <a:pt x="25" y="79768"/>
                  </a:lnTo>
                  <a:lnTo>
                    <a:pt x="1219" y="81153"/>
                  </a:lnTo>
                  <a:lnTo>
                    <a:pt x="2667" y="82372"/>
                  </a:lnTo>
                  <a:lnTo>
                    <a:pt x="3543" y="83972"/>
                  </a:lnTo>
                  <a:lnTo>
                    <a:pt x="5765" y="88023"/>
                  </a:lnTo>
                  <a:lnTo>
                    <a:pt x="8293" y="92036"/>
                  </a:lnTo>
                  <a:lnTo>
                    <a:pt x="19329" y="89039"/>
                  </a:lnTo>
                  <a:lnTo>
                    <a:pt x="17132" y="82638"/>
                  </a:lnTo>
                  <a:lnTo>
                    <a:pt x="17780" y="77825"/>
                  </a:lnTo>
                  <a:lnTo>
                    <a:pt x="17894" y="71183"/>
                  </a:lnTo>
                  <a:lnTo>
                    <a:pt x="17526" y="64452"/>
                  </a:lnTo>
                  <a:lnTo>
                    <a:pt x="18122" y="57886"/>
                  </a:lnTo>
                  <a:lnTo>
                    <a:pt x="21285" y="51473"/>
                  </a:lnTo>
                  <a:lnTo>
                    <a:pt x="22225" y="49123"/>
                  </a:lnTo>
                  <a:lnTo>
                    <a:pt x="23266" y="46812"/>
                  </a:lnTo>
                  <a:lnTo>
                    <a:pt x="24041" y="44411"/>
                  </a:lnTo>
                  <a:lnTo>
                    <a:pt x="31165" y="30581"/>
                  </a:lnTo>
                  <a:lnTo>
                    <a:pt x="40881" y="23507"/>
                  </a:lnTo>
                  <a:lnTo>
                    <a:pt x="52463" y="23507"/>
                  </a:lnTo>
                  <a:lnTo>
                    <a:pt x="86677" y="59067"/>
                  </a:lnTo>
                  <a:lnTo>
                    <a:pt x="102450" y="100736"/>
                  </a:lnTo>
                  <a:lnTo>
                    <a:pt x="118452" y="165950"/>
                  </a:lnTo>
                  <a:lnTo>
                    <a:pt x="130060" y="234264"/>
                  </a:lnTo>
                  <a:lnTo>
                    <a:pt x="135572" y="267843"/>
                  </a:lnTo>
                  <a:lnTo>
                    <a:pt x="136347" y="272326"/>
                  </a:lnTo>
                  <a:lnTo>
                    <a:pt x="137820" y="276009"/>
                  </a:lnTo>
                  <a:lnTo>
                    <a:pt x="138925" y="279781"/>
                  </a:lnTo>
                  <a:lnTo>
                    <a:pt x="144894" y="279781"/>
                  </a:lnTo>
                  <a:lnTo>
                    <a:pt x="150583" y="280822"/>
                  </a:lnTo>
                  <a:lnTo>
                    <a:pt x="156171" y="281216"/>
                  </a:lnTo>
                  <a:lnTo>
                    <a:pt x="161074" y="279158"/>
                  </a:lnTo>
                  <a:lnTo>
                    <a:pt x="164147" y="274091"/>
                  </a:lnTo>
                  <a:lnTo>
                    <a:pt x="164604" y="268452"/>
                  </a:lnTo>
                  <a:lnTo>
                    <a:pt x="164655" y="267843"/>
                  </a:lnTo>
                  <a:lnTo>
                    <a:pt x="164172" y="261099"/>
                  </a:lnTo>
                  <a:lnTo>
                    <a:pt x="164274" y="254533"/>
                  </a:lnTo>
                  <a:lnTo>
                    <a:pt x="164693" y="251752"/>
                  </a:lnTo>
                  <a:lnTo>
                    <a:pt x="165760" y="249593"/>
                  </a:lnTo>
                  <a:lnTo>
                    <a:pt x="167601" y="247802"/>
                  </a:lnTo>
                  <a:lnTo>
                    <a:pt x="174713" y="210985"/>
                  </a:lnTo>
                  <a:lnTo>
                    <a:pt x="175183" y="208521"/>
                  </a:lnTo>
                  <a:close/>
                </a:path>
              </a:pathLst>
            </a:custGeom>
            <a:solidFill>
              <a:srgbClr val="62E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10489" y="4383576"/>
              <a:ext cx="163193" cy="20458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122130" y="3096465"/>
              <a:ext cx="122555" cy="243204"/>
            </a:xfrm>
            <a:custGeom>
              <a:avLst/>
              <a:gdLst/>
              <a:ahLst/>
              <a:cxnLst/>
              <a:rect l="l" t="t" r="r" b="b"/>
              <a:pathLst>
                <a:path w="122554" h="243204">
                  <a:moveTo>
                    <a:pt x="3581" y="0"/>
                  </a:moveTo>
                  <a:lnTo>
                    <a:pt x="3454" y="8343"/>
                  </a:lnTo>
                  <a:lnTo>
                    <a:pt x="3721" y="12826"/>
                  </a:lnTo>
                  <a:lnTo>
                    <a:pt x="1447" y="16370"/>
                  </a:lnTo>
                  <a:lnTo>
                    <a:pt x="0" y="20231"/>
                  </a:lnTo>
                  <a:lnTo>
                    <a:pt x="24396" y="45190"/>
                  </a:lnTo>
                  <a:lnTo>
                    <a:pt x="46566" y="72231"/>
                  </a:lnTo>
                  <a:lnTo>
                    <a:pt x="83731" y="132994"/>
                  </a:lnTo>
                  <a:lnTo>
                    <a:pt x="96123" y="170804"/>
                  </a:lnTo>
                  <a:lnTo>
                    <a:pt x="100139" y="191846"/>
                  </a:lnTo>
                  <a:lnTo>
                    <a:pt x="89776" y="214185"/>
                  </a:lnTo>
                  <a:lnTo>
                    <a:pt x="27952" y="164350"/>
                  </a:lnTo>
                  <a:lnTo>
                    <a:pt x="23274" y="172126"/>
                  </a:lnTo>
                  <a:lnTo>
                    <a:pt x="17141" y="174342"/>
                  </a:lnTo>
                  <a:lnTo>
                    <a:pt x="10232" y="173591"/>
                  </a:lnTo>
                  <a:lnTo>
                    <a:pt x="3225" y="172465"/>
                  </a:lnTo>
                  <a:lnTo>
                    <a:pt x="14716" y="191041"/>
                  </a:lnTo>
                  <a:lnTo>
                    <a:pt x="27925" y="207729"/>
                  </a:lnTo>
                  <a:lnTo>
                    <a:pt x="42818" y="222409"/>
                  </a:lnTo>
                  <a:lnTo>
                    <a:pt x="59359" y="234962"/>
                  </a:lnTo>
                  <a:lnTo>
                    <a:pt x="81070" y="243017"/>
                  </a:lnTo>
                  <a:lnTo>
                    <a:pt x="99910" y="238839"/>
                  </a:lnTo>
                  <a:lnTo>
                    <a:pt x="114027" y="224493"/>
                  </a:lnTo>
                  <a:lnTo>
                    <a:pt x="121564" y="202044"/>
                  </a:lnTo>
                  <a:lnTo>
                    <a:pt x="122482" y="190620"/>
                  </a:lnTo>
                  <a:lnTo>
                    <a:pt x="122129" y="179398"/>
                  </a:lnTo>
                  <a:lnTo>
                    <a:pt x="112780" y="138715"/>
                  </a:lnTo>
                  <a:lnTo>
                    <a:pt x="85890" y="89268"/>
                  </a:lnTo>
                  <a:lnTo>
                    <a:pt x="48807" y="39962"/>
                  </a:lnTo>
                  <a:lnTo>
                    <a:pt x="27320" y="18671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6A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15074" y="3560893"/>
              <a:ext cx="116205" cy="237490"/>
            </a:xfrm>
            <a:custGeom>
              <a:avLst/>
              <a:gdLst/>
              <a:ahLst/>
              <a:cxnLst/>
              <a:rect l="l" t="t" r="r" b="b"/>
              <a:pathLst>
                <a:path w="116204" h="237489">
                  <a:moveTo>
                    <a:pt x="114897" y="93192"/>
                  </a:moveTo>
                  <a:lnTo>
                    <a:pt x="95161" y="93192"/>
                  </a:lnTo>
                  <a:lnTo>
                    <a:pt x="96383" y="104855"/>
                  </a:lnTo>
                  <a:lnTo>
                    <a:pt x="96409" y="106438"/>
                  </a:lnTo>
                  <a:lnTo>
                    <a:pt x="95518" y="115949"/>
                  </a:lnTo>
                  <a:lnTo>
                    <a:pt x="95435" y="116842"/>
                  </a:lnTo>
                  <a:lnTo>
                    <a:pt x="95391" y="117311"/>
                  </a:lnTo>
                  <a:lnTo>
                    <a:pt x="81642" y="163242"/>
                  </a:lnTo>
                  <a:lnTo>
                    <a:pt x="61591" y="209858"/>
                  </a:lnTo>
                  <a:lnTo>
                    <a:pt x="49974" y="232321"/>
                  </a:lnTo>
                  <a:lnTo>
                    <a:pt x="55245" y="237058"/>
                  </a:lnTo>
                  <a:lnTo>
                    <a:pt x="64795" y="236054"/>
                  </a:lnTo>
                  <a:lnTo>
                    <a:pt x="65170" y="220357"/>
                  </a:lnTo>
                  <a:lnTo>
                    <a:pt x="65239" y="217271"/>
                  </a:lnTo>
                  <a:lnTo>
                    <a:pt x="77766" y="217271"/>
                  </a:lnTo>
                  <a:lnTo>
                    <a:pt x="101541" y="163242"/>
                  </a:lnTo>
                  <a:lnTo>
                    <a:pt x="113576" y="106438"/>
                  </a:lnTo>
                  <a:lnTo>
                    <a:pt x="114897" y="93192"/>
                  </a:lnTo>
                  <a:close/>
                </a:path>
                <a:path w="116204" h="237489">
                  <a:moveTo>
                    <a:pt x="77766" y="217271"/>
                  </a:moveTo>
                  <a:lnTo>
                    <a:pt x="65239" y="217271"/>
                  </a:lnTo>
                  <a:lnTo>
                    <a:pt x="74256" y="220357"/>
                  </a:lnTo>
                  <a:lnTo>
                    <a:pt x="77766" y="217271"/>
                  </a:lnTo>
                  <a:close/>
                </a:path>
                <a:path w="116204" h="237489">
                  <a:moveTo>
                    <a:pt x="26266" y="185648"/>
                  </a:moveTo>
                  <a:lnTo>
                    <a:pt x="21247" y="185648"/>
                  </a:lnTo>
                  <a:lnTo>
                    <a:pt x="20713" y="197878"/>
                  </a:lnTo>
                  <a:lnTo>
                    <a:pt x="20675" y="198488"/>
                  </a:lnTo>
                  <a:lnTo>
                    <a:pt x="23406" y="199275"/>
                  </a:lnTo>
                  <a:lnTo>
                    <a:pt x="24841" y="199974"/>
                  </a:lnTo>
                  <a:lnTo>
                    <a:pt x="25273" y="192443"/>
                  </a:lnTo>
                  <a:lnTo>
                    <a:pt x="25349" y="186410"/>
                  </a:lnTo>
                  <a:lnTo>
                    <a:pt x="26266" y="185648"/>
                  </a:lnTo>
                  <a:close/>
                </a:path>
                <a:path w="116204" h="237489">
                  <a:moveTo>
                    <a:pt x="165" y="16243"/>
                  </a:moveTo>
                  <a:lnTo>
                    <a:pt x="0" y="16421"/>
                  </a:lnTo>
                  <a:lnTo>
                    <a:pt x="3227" y="27571"/>
                  </a:lnTo>
                  <a:lnTo>
                    <a:pt x="3268" y="27715"/>
                  </a:lnTo>
                  <a:lnTo>
                    <a:pt x="7623" y="38500"/>
                  </a:lnTo>
                  <a:lnTo>
                    <a:pt x="12423" y="49225"/>
                  </a:lnTo>
                  <a:lnTo>
                    <a:pt x="16827" y="59855"/>
                  </a:lnTo>
                  <a:lnTo>
                    <a:pt x="19635" y="69560"/>
                  </a:lnTo>
                  <a:lnTo>
                    <a:pt x="20945" y="79174"/>
                  </a:lnTo>
                  <a:lnTo>
                    <a:pt x="20899" y="89925"/>
                  </a:lnTo>
                  <a:lnTo>
                    <a:pt x="20053" y="98742"/>
                  </a:lnTo>
                  <a:lnTo>
                    <a:pt x="17229" y="116842"/>
                  </a:lnTo>
                  <a:lnTo>
                    <a:pt x="14208" y="134913"/>
                  </a:lnTo>
                  <a:lnTo>
                    <a:pt x="11734" y="153072"/>
                  </a:lnTo>
                  <a:lnTo>
                    <a:pt x="10553" y="171449"/>
                  </a:lnTo>
                  <a:lnTo>
                    <a:pt x="8178" y="175691"/>
                  </a:lnTo>
                  <a:lnTo>
                    <a:pt x="7463" y="184353"/>
                  </a:lnTo>
                  <a:lnTo>
                    <a:pt x="7356" y="185648"/>
                  </a:lnTo>
                  <a:lnTo>
                    <a:pt x="7256" y="186866"/>
                  </a:lnTo>
                  <a:lnTo>
                    <a:pt x="7162" y="187998"/>
                  </a:lnTo>
                  <a:lnTo>
                    <a:pt x="13360" y="188315"/>
                  </a:lnTo>
                  <a:lnTo>
                    <a:pt x="21247" y="185648"/>
                  </a:lnTo>
                  <a:lnTo>
                    <a:pt x="26266" y="185648"/>
                  </a:lnTo>
                  <a:lnTo>
                    <a:pt x="27825" y="184353"/>
                  </a:lnTo>
                  <a:lnTo>
                    <a:pt x="28092" y="181711"/>
                  </a:lnTo>
                  <a:lnTo>
                    <a:pt x="28600" y="179069"/>
                  </a:lnTo>
                  <a:lnTo>
                    <a:pt x="45681" y="137591"/>
                  </a:lnTo>
                  <a:lnTo>
                    <a:pt x="73183" y="113144"/>
                  </a:lnTo>
                  <a:lnTo>
                    <a:pt x="36296" y="113144"/>
                  </a:lnTo>
                  <a:lnTo>
                    <a:pt x="37222" y="93192"/>
                  </a:lnTo>
                  <a:lnTo>
                    <a:pt x="38411" y="69560"/>
                  </a:lnTo>
                  <a:lnTo>
                    <a:pt x="38523" y="67363"/>
                  </a:lnTo>
                  <a:lnTo>
                    <a:pt x="39043" y="51841"/>
                  </a:lnTo>
                  <a:lnTo>
                    <a:pt x="39131" y="49225"/>
                  </a:lnTo>
                  <a:lnTo>
                    <a:pt x="39214" y="39611"/>
                  </a:lnTo>
                  <a:lnTo>
                    <a:pt x="24130" y="39611"/>
                  </a:lnTo>
                  <a:lnTo>
                    <a:pt x="19206" y="29489"/>
                  </a:lnTo>
                  <a:lnTo>
                    <a:pt x="9918" y="29489"/>
                  </a:lnTo>
                  <a:lnTo>
                    <a:pt x="11099" y="26593"/>
                  </a:lnTo>
                  <a:lnTo>
                    <a:pt x="10998" y="24841"/>
                  </a:lnTo>
                  <a:lnTo>
                    <a:pt x="10922" y="24536"/>
                  </a:lnTo>
                  <a:lnTo>
                    <a:pt x="10807" y="24269"/>
                  </a:lnTo>
                  <a:lnTo>
                    <a:pt x="10741" y="24002"/>
                  </a:lnTo>
                  <a:lnTo>
                    <a:pt x="10453" y="23761"/>
                  </a:lnTo>
                  <a:lnTo>
                    <a:pt x="165" y="16243"/>
                  </a:lnTo>
                  <a:close/>
                </a:path>
                <a:path w="116204" h="237489">
                  <a:moveTo>
                    <a:pt x="96888" y="47993"/>
                  </a:moveTo>
                  <a:lnTo>
                    <a:pt x="96951" y="51841"/>
                  </a:lnTo>
                  <a:lnTo>
                    <a:pt x="97074" y="59394"/>
                  </a:lnTo>
                  <a:lnTo>
                    <a:pt x="94184" y="68897"/>
                  </a:lnTo>
                  <a:lnTo>
                    <a:pt x="88421" y="76771"/>
                  </a:lnTo>
                  <a:lnTo>
                    <a:pt x="79984" y="83286"/>
                  </a:lnTo>
                  <a:lnTo>
                    <a:pt x="69615" y="89925"/>
                  </a:lnTo>
                  <a:lnTo>
                    <a:pt x="59131" y="97115"/>
                  </a:lnTo>
                  <a:lnTo>
                    <a:pt x="36296" y="113144"/>
                  </a:lnTo>
                  <a:lnTo>
                    <a:pt x="73183" y="113144"/>
                  </a:lnTo>
                  <a:lnTo>
                    <a:pt x="82458" y="104855"/>
                  </a:lnTo>
                  <a:lnTo>
                    <a:pt x="95161" y="93192"/>
                  </a:lnTo>
                  <a:lnTo>
                    <a:pt x="114897" y="93192"/>
                  </a:lnTo>
                  <a:lnTo>
                    <a:pt x="115130" y="90860"/>
                  </a:lnTo>
                  <a:lnTo>
                    <a:pt x="115603" y="79174"/>
                  </a:lnTo>
                  <a:lnTo>
                    <a:pt x="115700" y="76771"/>
                  </a:lnTo>
                  <a:lnTo>
                    <a:pt x="115770" y="75053"/>
                  </a:lnTo>
                  <a:lnTo>
                    <a:pt x="114705" y="59855"/>
                  </a:lnTo>
                  <a:lnTo>
                    <a:pt x="114661" y="59232"/>
                  </a:lnTo>
                  <a:lnTo>
                    <a:pt x="112916" y="51841"/>
                  </a:lnTo>
                  <a:lnTo>
                    <a:pt x="102895" y="51841"/>
                  </a:lnTo>
                  <a:lnTo>
                    <a:pt x="96888" y="47993"/>
                  </a:lnTo>
                  <a:close/>
                </a:path>
                <a:path w="116204" h="237489">
                  <a:moveTo>
                    <a:pt x="110972" y="43611"/>
                  </a:moveTo>
                  <a:lnTo>
                    <a:pt x="107302" y="49225"/>
                  </a:lnTo>
                  <a:lnTo>
                    <a:pt x="102895" y="51841"/>
                  </a:lnTo>
                  <a:lnTo>
                    <a:pt x="112916" y="51841"/>
                  </a:lnTo>
                  <a:lnTo>
                    <a:pt x="110972" y="43611"/>
                  </a:lnTo>
                  <a:close/>
                </a:path>
                <a:path w="116204" h="237489">
                  <a:moveTo>
                    <a:pt x="24422" y="35166"/>
                  </a:moveTo>
                  <a:lnTo>
                    <a:pt x="24333" y="36525"/>
                  </a:lnTo>
                  <a:lnTo>
                    <a:pt x="24244" y="37934"/>
                  </a:lnTo>
                  <a:lnTo>
                    <a:pt x="24130" y="39611"/>
                  </a:lnTo>
                  <a:lnTo>
                    <a:pt x="39214" y="39611"/>
                  </a:lnTo>
                  <a:lnTo>
                    <a:pt x="39187" y="35877"/>
                  </a:lnTo>
                  <a:lnTo>
                    <a:pt x="25323" y="35877"/>
                  </a:lnTo>
                  <a:lnTo>
                    <a:pt x="24422" y="35166"/>
                  </a:lnTo>
                  <a:close/>
                </a:path>
                <a:path w="116204" h="237489">
                  <a:moveTo>
                    <a:pt x="39169" y="33273"/>
                  </a:moveTo>
                  <a:lnTo>
                    <a:pt x="26416" y="33273"/>
                  </a:lnTo>
                  <a:lnTo>
                    <a:pt x="25323" y="35877"/>
                  </a:lnTo>
                  <a:lnTo>
                    <a:pt x="39187" y="35877"/>
                  </a:lnTo>
                  <a:lnTo>
                    <a:pt x="39169" y="33273"/>
                  </a:lnTo>
                  <a:close/>
                </a:path>
                <a:path w="116204" h="237489">
                  <a:moveTo>
                    <a:pt x="39103" y="24002"/>
                  </a:moveTo>
                  <a:lnTo>
                    <a:pt x="25171" y="24002"/>
                  </a:lnTo>
                  <a:lnTo>
                    <a:pt x="24543" y="33273"/>
                  </a:lnTo>
                  <a:lnTo>
                    <a:pt x="24485" y="34124"/>
                  </a:lnTo>
                  <a:lnTo>
                    <a:pt x="26416" y="33273"/>
                  </a:lnTo>
                  <a:lnTo>
                    <a:pt x="39169" y="33273"/>
                  </a:lnTo>
                  <a:lnTo>
                    <a:pt x="39103" y="24002"/>
                  </a:lnTo>
                  <a:close/>
                </a:path>
                <a:path w="116204" h="237489">
                  <a:moveTo>
                    <a:pt x="7239" y="0"/>
                  </a:moveTo>
                  <a:lnTo>
                    <a:pt x="5981" y="8381"/>
                  </a:lnTo>
                  <a:lnTo>
                    <a:pt x="9588" y="15849"/>
                  </a:lnTo>
                  <a:lnTo>
                    <a:pt x="10744" y="23761"/>
                  </a:lnTo>
                  <a:lnTo>
                    <a:pt x="10871" y="24002"/>
                  </a:lnTo>
                  <a:lnTo>
                    <a:pt x="12433" y="25082"/>
                  </a:lnTo>
                  <a:lnTo>
                    <a:pt x="14097" y="27571"/>
                  </a:lnTo>
                  <a:lnTo>
                    <a:pt x="9918" y="29489"/>
                  </a:lnTo>
                  <a:lnTo>
                    <a:pt x="19206" y="29489"/>
                  </a:lnTo>
                  <a:lnTo>
                    <a:pt x="18922" y="28905"/>
                  </a:lnTo>
                  <a:lnTo>
                    <a:pt x="14567" y="16421"/>
                  </a:lnTo>
                  <a:lnTo>
                    <a:pt x="11846" y="8684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86E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8218" y="3953268"/>
              <a:ext cx="198560" cy="9168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02583" y="5536048"/>
              <a:ext cx="150799" cy="19603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422270" y="5022735"/>
              <a:ext cx="181610" cy="193675"/>
            </a:xfrm>
            <a:custGeom>
              <a:avLst/>
              <a:gdLst/>
              <a:ahLst/>
              <a:cxnLst/>
              <a:rect l="l" t="t" r="r" b="b"/>
              <a:pathLst>
                <a:path w="181609" h="193675">
                  <a:moveTo>
                    <a:pt x="181165" y="121297"/>
                  </a:moveTo>
                  <a:lnTo>
                    <a:pt x="176657" y="120878"/>
                  </a:lnTo>
                  <a:lnTo>
                    <a:pt x="173990" y="118376"/>
                  </a:lnTo>
                  <a:lnTo>
                    <a:pt x="173405" y="107861"/>
                  </a:lnTo>
                  <a:lnTo>
                    <a:pt x="170637" y="105460"/>
                  </a:lnTo>
                  <a:lnTo>
                    <a:pt x="123825" y="116624"/>
                  </a:lnTo>
                  <a:lnTo>
                    <a:pt x="63842" y="145364"/>
                  </a:lnTo>
                  <a:lnTo>
                    <a:pt x="67881" y="135636"/>
                  </a:lnTo>
                  <a:lnTo>
                    <a:pt x="73621" y="131711"/>
                  </a:lnTo>
                  <a:lnTo>
                    <a:pt x="78079" y="126530"/>
                  </a:lnTo>
                  <a:lnTo>
                    <a:pt x="91579" y="111480"/>
                  </a:lnTo>
                  <a:lnTo>
                    <a:pt x="105257" y="96659"/>
                  </a:lnTo>
                  <a:lnTo>
                    <a:pt x="118554" y="81394"/>
                  </a:lnTo>
                  <a:lnTo>
                    <a:pt x="130848" y="65074"/>
                  </a:lnTo>
                  <a:lnTo>
                    <a:pt x="130949" y="59309"/>
                  </a:lnTo>
                  <a:lnTo>
                    <a:pt x="133248" y="55270"/>
                  </a:lnTo>
                  <a:lnTo>
                    <a:pt x="138201" y="53365"/>
                  </a:lnTo>
                  <a:lnTo>
                    <a:pt x="139103" y="51727"/>
                  </a:lnTo>
                  <a:lnTo>
                    <a:pt x="140347" y="50444"/>
                  </a:lnTo>
                  <a:lnTo>
                    <a:pt x="141643" y="49237"/>
                  </a:lnTo>
                  <a:lnTo>
                    <a:pt x="141554" y="43395"/>
                  </a:lnTo>
                  <a:lnTo>
                    <a:pt x="143941" y="39395"/>
                  </a:lnTo>
                  <a:lnTo>
                    <a:pt x="148755" y="37198"/>
                  </a:lnTo>
                  <a:lnTo>
                    <a:pt x="148780" y="33858"/>
                  </a:lnTo>
                  <a:lnTo>
                    <a:pt x="149428" y="30886"/>
                  </a:lnTo>
                  <a:lnTo>
                    <a:pt x="152374" y="29248"/>
                  </a:lnTo>
                  <a:lnTo>
                    <a:pt x="151117" y="21793"/>
                  </a:lnTo>
                  <a:lnTo>
                    <a:pt x="155930" y="15544"/>
                  </a:lnTo>
                  <a:lnTo>
                    <a:pt x="155702" y="8293"/>
                  </a:lnTo>
                  <a:lnTo>
                    <a:pt x="155587" y="4864"/>
                  </a:lnTo>
                  <a:lnTo>
                    <a:pt x="154774" y="723"/>
                  </a:lnTo>
                  <a:lnTo>
                    <a:pt x="149847" y="0"/>
                  </a:lnTo>
                  <a:lnTo>
                    <a:pt x="147320" y="3314"/>
                  </a:lnTo>
                  <a:lnTo>
                    <a:pt x="144957" y="5016"/>
                  </a:lnTo>
                  <a:lnTo>
                    <a:pt x="144259" y="13792"/>
                  </a:lnTo>
                  <a:lnTo>
                    <a:pt x="141668" y="21437"/>
                  </a:lnTo>
                  <a:lnTo>
                    <a:pt x="137185" y="27863"/>
                  </a:lnTo>
                  <a:lnTo>
                    <a:pt x="130721" y="33020"/>
                  </a:lnTo>
                  <a:lnTo>
                    <a:pt x="130619" y="37198"/>
                  </a:lnTo>
                  <a:lnTo>
                    <a:pt x="130505" y="41427"/>
                  </a:lnTo>
                  <a:lnTo>
                    <a:pt x="125971" y="46037"/>
                  </a:lnTo>
                  <a:lnTo>
                    <a:pt x="119519" y="48958"/>
                  </a:lnTo>
                  <a:lnTo>
                    <a:pt x="115646" y="52971"/>
                  </a:lnTo>
                  <a:lnTo>
                    <a:pt x="111569" y="56743"/>
                  </a:lnTo>
                  <a:lnTo>
                    <a:pt x="107950" y="61023"/>
                  </a:lnTo>
                  <a:lnTo>
                    <a:pt x="83235" y="89027"/>
                  </a:lnTo>
                  <a:lnTo>
                    <a:pt x="57492" y="115722"/>
                  </a:lnTo>
                  <a:lnTo>
                    <a:pt x="30683" y="141071"/>
                  </a:lnTo>
                  <a:lnTo>
                    <a:pt x="5080" y="162991"/>
                  </a:lnTo>
                  <a:lnTo>
                    <a:pt x="5080" y="181368"/>
                  </a:lnTo>
                  <a:lnTo>
                    <a:pt x="4673" y="173774"/>
                  </a:lnTo>
                  <a:lnTo>
                    <a:pt x="3975" y="166293"/>
                  </a:lnTo>
                  <a:lnTo>
                    <a:pt x="3683" y="165887"/>
                  </a:lnTo>
                  <a:lnTo>
                    <a:pt x="3975" y="166281"/>
                  </a:lnTo>
                  <a:lnTo>
                    <a:pt x="4673" y="173761"/>
                  </a:lnTo>
                  <a:lnTo>
                    <a:pt x="5080" y="181368"/>
                  </a:lnTo>
                  <a:lnTo>
                    <a:pt x="5080" y="162991"/>
                  </a:lnTo>
                  <a:lnTo>
                    <a:pt x="2743" y="164985"/>
                  </a:lnTo>
                  <a:lnTo>
                    <a:pt x="3162" y="165328"/>
                  </a:lnTo>
                  <a:lnTo>
                    <a:pt x="3568" y="165722"/>
                  </a:lnTo>
                  <a:lnTo>
                    <a:pt x="2743" y="164985"/>
                  </a:lnTo>
                  <a:lnTo>
                    <a:pt x="2413" y="165277"/>
                  </a:lnTo>
                  <a:lnTo>
                    <a:pt x="2235" y="167843"/>
                  </a:lnTo>
                  <a:lnTo>
                    <a:pt x="2362" y="170484"/>
                  </a:lnTo>
                  <a:lnTo>
                    <a:pt x="1828" y="172948"/>
                  </a:lnTo>
                  <a:lnTo>
                    <a:pt x="0" y="182499"/>
                  </a:lnTo>
                  <a:lnTo>
                    <a:pt x="533" y="187794"/>
                  </a:lnTo>
                  <a:lnTo>
                    <a:pt x="4483" y="190741"/>
                  </a:lnTo>
                  <a:lnTo>
                    <a:pt x="12915" y="193230"/>
                  </a:lnTo>
                  <a:lnTo>
                    <a:pt x="13754" y="193268"/>
                  </a:lnTo>
                  <a:lnTo>
                    <a:pt x="15481" y="193421"/>
                  </a:lnTo>
                  <a:lnTo>
                    <a:pt x="16852" y="193421"/>
                  </a:lnTo>
                  <a:lnTo>
                    <a:pt x="79209" y="162687"/>
                  </a:lnTo>
                  <a:lnTo>
                    <a:pt x="110617" y="147916"/>
                  </a:lnTo>
                  <a:lnTo>
                    <a:pt x="116776" y="145364"/>
                  </a:lnTo>
                  <a:lnTo>
                    <a:pt x="142570" y="134620"/>
                  </a:lnTo>
                  <a:lnTo>
                    <a:pt x="152285" y="131495"/>
                  </a:lnTo>
                  <a:lnTo>
                    <a:pt x="162115" y="128828"/>
                  </a:lnTo>
                  <a:lnTo>
                    <a:pt x="171831" y="125717"/>
                  </a:lnTo>
                  <a:lnTo>
                    <a:pt x="181165" y="121297"/>
                  </a:lnTo>
                  <a:close/>
                </a:path>
              </a:pathLst>
            </a:custGeom>
            <a:solidFill>
              <a:srgbClr val="79C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98020" y="3369029"/>
              <a:ext cx="223634" cy="16733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001822" y="5562664"/>
              <a:ext cx="254000" cy="171450"/>
            </a:xfrm>
            <a:custGeom>
              <a:avLst/>
              <a:gdLst/>
              <a:ahLst/>
              <a:cxnLst/>
              <a:rect l="l" t="t" r="r" b="b"/>
              <a:pathLst>
                <a:path w="254000" h="171450">
                  <a:moveTo>
                    <a:pt x="12572" y="145707"/>
                  </a:moveTo>
                  <a:lnTo>
                    <a:pt x="4940" y="154736"/>
                  </a:lnTo>
                  <a:lnTo>
                    <a:pt x="6311" y="159931"/>
                  </a:lnTo>
                  <a:lnTo>
                    <a:pt x="15557" y="166941"/>
                  </a:lnTo>
                  <a:lnTo>
                    <a:pt x="16725" y="169367"/>
                  </a:lnTo>
                  <a:lnTo>
                    <a:pt x="18186" y="171297"/>
                  </a:lnTo>
                  <a:lnTo>
                    <a:pt x="20421" y="168795"/>
                  </a:lnTo>
                  <a:lnTo>
                    <a:pt x="21640" y="165595"/>
                  </a:lnTo>
                  <a:lnTo>
                    <a:pt x="21107" y="162267"/>
                  </a:lnTo>
                  <a:lnTo>
                    <a:pt x="21006" y="154736"/>
                  </a:lnTo>
                  <a:lnTo>
                    <a:pt x="20946" y="150177"/>
                  </a:lnTo>
                  <a:lnTo>
                    <a:pt x="22243" y="146062"/>
                  </a:lnTo>
                  <a:lnTo>
                    <a:pt x="19773" y="146062"/>
                  </a:lnTo>
                  <a:lnTo>
                    <a:pt x="12572" y="145707"/>
                  </a:lnTo>
                  <a:close/>
                </a:path>
                <a:path w="254000" h="171450">
                  <a:moveTo>
                    <a:pt x="28247" y="133769"/>
                  </a:moveTo>
                  <a:lnTo>
                    <a:pt x="11328" y="133769"/>
                  </a:lnTo>
                  <a:lnTo>
                    <a:pt x="19773" y="146062"/>
                  </a:lnTo>
                  <a:lnTo>
                    <a:pt x="22243" y="146062"/>
                  </a:lnTo>
                  <a:lnTo>
                    <a:pt x="24179" y="139923"/>
                  </a:lnTo>
                  <a:lnTo>
                    <a:pt x="28247" y="133769"/>
                  </a:lnTo>
                  <a:close/>
                </a:path>
                <a:path w="254000" h="171450">
                  <a:moveTo>
                    <a:pt x="253466" y="0"/>
                  </a:moveTo>
                  <a:lnTo>
                    <a:pt x="194014" y="13900"/>
                  </a:lnTo>
                  <a:lnTo>
                    <a:pt x="136353" y="36083"/>
                  </a:lnTo>
                  <a:lnTo>
                    <a:pt x="77011" y="67330"/>
                  </a:lnTo>
                  <a:lnTo>
                    <a:pt x="22363" y="113051"/>
                  </a:lnTo>
                  <a:lnTo>
                    <a:pt x="0" y="143128"/>
                  </a:lnTo>
                  <a:lnTo>
                    <a:pt x="1689" y="142773"/>
                  </a:lnTo>
                  <a:lnTo>
                    <a:pt x="3390" y="142481"/>
                  </a:lnTo>
                  <a:lnTo>
                    <a:pt x="8547" y="141287"/>
                  </a:lnTo>
                  <a:lnTo>
                    <a:pt x="11328" y="133769"/>
                  </a:lnTo>
                  <a:lnTo>
                    <a:pt x="28247" y="133769"/>
                  </a:lnTo>
                  <a:lnTo>
                    <a:pt x="57435" y="106638"/>
                  </a:lnTo>
                  <a:lnTo>
                    <a:pt x="100477" y="79141"/>
                  </a:lnTo>
                  <a:lnTo>
                    <a:pt x="124434" y="69176"/>
                  </a:lnTo>
                  <a:lnTo>
                    <a:pt x="152476" y="69176"/>
                  </a:lnTo>
                  <a:lnTo>
                    <a:pt x="152882" y="67817"/>
                  </a:lnTo>
                  <a:lnTo>
                    <a:pt x="187106" y="43397"/>
                  </a:lnTo>
                  <a:lnTo>
                    <a:pt x="226247" y="31703"/>
                  </a:lnTo>
                  <a:lnTo>
                    <a:pt x="246151" y="27266"/>
                  </a:lnTo>
                  <a:lnTo>
                    <a:pt x="249421" y="20934"/>
                  </a:lnTo>
                  <a:lnTo>
                    <a:pt x="250604" y="13900"/>
                  </a:lnTo>
                  <a:lnTo>
                    <a:pt x="251389" y="6732"/>
                  </a:lnTo>
                  <a:lnTo>
                    <a:pt x="253466" y="0"/>
                  </a:lnTo>
                  <a:close/>
                </a:path>
                <a:path w="254000" h="171450">
                  <a:moveTo>
                    <a:pt x="136933" y="108153"/>
                  </a:moveTo>
                  <a:lnTo>
                    <a:pt x="128904" y="108153"/>
                  </a:lnTo>
                  <a:lnTo>
                    <a:pt x="135496" y="111099"/>
                  </a:lnTo>
                  <a:lnTo>
                    <a:pt x="136933" y="108153"/>
                  </a:lnTo>
                  <a:close/>
                </a:path>
                <a:path w="254000" h="171450">
                  <a:moveTo>
                    <a:pt x="152476" y="69176"/>
                  </a:moveTo>
                  <a:lnTo>
                    <a:pt x="124434" y="69176"/>
                  </a:lnTo>
                  <a:lnTo>
                    <a:pt x="123442" y="77349"/>
                  </a:lnTo>
                  <a:lnTo>
                    <a:pt x="118219" y="91488"/>
                  </a:lnTo>
                  <a:lnTo>
                    <a:pt x="117627" y="98767"/>
                  </a:lnTo>
                  <a:lnTo>
                    <a:pt x="119722" y="109918"/>
                  </a:lnTo>
                  <a:lnTo>
                    <a:pt x="128904" y="108153"/>
                  </a:lnTo>
                  <a:lnTo>
                    <a:pt x="136933" y="108153"/>
                  </a:lnTo>
                  <a:lnTo>
                    <a:pt x="140595" y="100647"/>
                  </a:lnTo>
                  <a:lnTo>
                    <a:pt x="145341" y="90011"/>
                  </a:lnTo>
                  <a:lnTo>
                    <a:pt x="149496" y="79141"/>
                  </a:lnTo>
                  <a:lnTo>
                    <a:pt x="152476" y="69176"/>
                  </a:lnTo>
                  <a:close/>
                </a:path>
              </a:pathLst>
            </a:custGeom>
            <a:solidFill>
              <a:srgbClr val="D7B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72160" y="2933280"/>
              <a:ext cx="149860" cy="187960"/>
            </a:xfrm>
            <a:custGeom>
              <a:avLst/>
              <a:gdLst/>
              <a:ahLst/>
              <a:cxnLst/>
              <a:rect l="l" t="t" r="r" b="b"/>
              <a:pathLst>
                <a:path w="149859" h="187960">
                  <a:moveTo>
                    <a:pt x="149809" y="11353"/>
                  </a:moveTo>
                  <a:lnTo>
                    <a:pt x="148285" y="7874"/>
                  </a:lnTo>
                  <a:lnTo>
                    <a:pt x="148170" y="7607"/>
                  </a:lnTo>
                  <a:lnTo>
                    <a:pt x="146227" y="4470"/>
                  </a:lnTo>
                  <a:lnTo>
                    <a:pt x="136664" y="7874"/>
                  </a:lnTo>
                  <a:lnTo>
                    <a:pt x="134264" y="4241"/>
                  </a:lnTo>
                  <a:lnTo>
                    <a:pt x="132181" y="0"/>
                  </a:lnTo>
                  <a:lnTo>
                    <a:pt x="113182" y="10922"/>
                  </a:lnTo>
                  <a:lnTo>
                    <a:pt x="77216" y="36449"/>
                  </a:lnTo>
                  <a:lnTo>
                    <a:pt x="23799" y="79946"/>
                  </a:lnTo>
                  <a:lnTo>
                    <a:pt x="30861" y="62191"/>
                  </a:lnTo>
                  <a:lnTo>
                    <a:pt x="38188" y="46202"/>
                  </a:lnTo>
                  <a:lnTo>
                    <a:pt x="44958" y="31026"/>
                  </a:lnTo>
                  <a:lnTo>
                    <a:pt x="50380" y="15684"/>
                  </a:lnTo>
                  <a:lnTo>
                    <a:pt x="43230" y="15532"/>
                  </a:lnTo>
                  <a:lnTo>
                    <a:pt x="41757" y="8864"/>
                  </a:lnTo>
                  <a:lnTo>
                    <a:pt x="39192" y="3454"/>
                  </a:lnTo>
                  <a:lnTo>
                    <a:pt x="30124" y="24917"/>
                  </a:lnTo>
                  <a:lnTo>
                    <a:pt x="22059" y="46837"/>
                  </a:lnTo>
                  <a:lnTo>
                    <a:pt x="6883" y="91109"/>
                  </a:lnTo>
                  <a:lnTo>
                    <a:pt x="7112" y="95440"/>
                  </a:lnTo>
                  <a:lnTo>
                    <a:pt x="7200" y="97040"/>
                  </a:lnTo>
                  <a:lnTo>
                    <a:pt x="4991" y="100876"/>
                  </a:lnTo>
                  <a:lnTo>
                    <a:pt x="4864" y="101092"/>
                  </a:lnTo>
                  <a:lnTo>
                    <a:pt x="0" y="103365"/>
                  </a:lnTo>
                  <a:lnTo>
                    <a:pt x="18592" y="140208"/>
                  </a:lnTo>
                  <a:lnTo>
                    <a:pt x="17246" y="145935"/>
                  </a:lnTo>
                  <a:lnTo>
                    <a:pt x="10528" y="141681"/>
                  </a:lnTo>
                  <a:lnTo>
                    <a:pt x="9093" y="146773"/>
                  </a:lnTo>
                  <a:lnTo>
                    <a:pt x="9004" y="147866"/>
                  </a:lnTo>
                  <a:lnTo>
                    <a:pt x="10833" y="153911"/>
                  </a:lnTo>
                  <a:lnTo>
                    <a:pt x="22199" y="149923"/>
                  </a:lnTo>
                  <a:lnTo>
                    <a:pt x="20878" y="164973"/>
                  </a:lnTo>
                  <a:lnTo>
                    <a:pt x="20764" y="166192"/>
                  </a:lnTo>
                  <a:lnTo>
                    <a:pt x="20726" y="166700"/>
                  </a:lnTo>
                  <a:lnTo>
                    <a:pt x="22923" y="174205"/>
                  </a:lnTo>
                  <a:lnTo>
                    <a:pt x="14198" y="175539"/>
                  </a:lnTo>
                  <a:lnTo>
                    <a:pt x="14236" y="182943"/>
                  </a:lnTo>
                  <a:lnTo>
                    <a:pt x="14960" y="185839"/>
                  </a:lnTo>
                  <a:lnTo>
                    <a:pt x="17741" y="187540"/>
                  </a:lnTo>
                  <a:lnTo>
                    <a:pt x="21920" y="182003"/>
                  </a:lnTo>
                  <a:lnTo>
                    <a:pt x="29502" y="178790"/>
                  </a:lnTo>
                  <a:lnTo>
                    <a:pt x="25222" y="164973"/>
                  </a:lnTo>
                  <a:lnTo>
                    <a:pt x="29337" y="163283"/>
                  </a:lnTo>
                  <a:lnTo>
                    <a:pt x="37414" y="166192"/>
                  </a:lnTo>
                  <a:lnTo>
                    <a:pt x="42595" y="168173"/>
                  </a:lnTo>
                  <a:lnTo>
                    <a:pt x="42583" y="175729"/>
                  </a:lnTo>
                  <a:lnTo>
                    <a:pt x="48793" y="173329"/>
                  </a:lnTo>
                  <a:lnTo>
                    <a:pt x="51866" y="172123"/>
                  </a:lnTo>
                  <a:lnTo>
                    <a:pt x="53416" y="171538"/>
                  </a:lnTo>
                  <a:lnTo>
                    <a:pt x="53467" y="168757"/>
                  </a:lnTo>
                  <a:lnTo>
                    <a:pt x="53492" y="165976"/>
                  </a:lnTo>
                  <a:lnTo>
                    <a:pt x="53530" y="163283"/>
                  </a:lnTo>
                  <a:lnTo>
                    <a:pt x="53428" y="162750"/>
                  </a:lnTo>
                  <a:lnTo>
                    <a:pt x="53428" y="163283"/>
                  </a:lnTo>
                  <a:lnTo>
                    <a:pt x="51269" y="164973"/>
                  </a:lnTo>
                  <a:lnTo>
                    <a:pt x="53416" y="163283"/>
                  </a:lnTo>
                  <a:lnTo>
                    <a:pt x="53428" y="162750"/>
                  </a:lnTo>
                  <a:lnTo>
                    <a:pt x="52298" y="157594"/>
                  </a:lnTo>
                  <a:lnTo>
                    <a:pt x="44665" y="156768"/>
                  </a:lnTo>
                  <a:lnTo>
                    <a:pt x="44577" y="153911"/>
                  </a:lnTo>
                  <a:lnTo>
                    <a:pt x="44450" y="149923"/>
                  </a:lnTo>
                  <a:lnTo>
                    <a:pt x="44411" y="148463"/>
                  </a:lnTo>
                  <a:lnTo>
                    <a:pt x="56845" y="147866"/>
                  </a:lnTo>
                  <a:lnTo>
                    <a:pt x="68973" y="146773"/>
                  </a:lnTo>
                  <a:lnTo>
                    <a:pt x="75349" y="145935"/>
                  </a:lnTo>
                  <a:lnTo>
                    <a:pt x="80886" y="145211"/>
                  </a:lnTo>
                  <a:lnTo>
                    <a:pt x="92659" y="143217"/>
                  </a:lnTo>
                  <a:lnTo>
                    <a:pt x="91224" y="137299"/>
                  </a:lnTo>
                  <a:lnTo>
                    <a:pt x="90843" y="135737"/>
                  </a:lnTo>
                  <a:lnTo>
                    <a:pt x="90728" y="135242"/>
                  </a:lnTo>
                  <a:lnTo>
                    <a:pt x="90690" y="135089"/>
                  </a:lnTo>
                  <a:lnTo>
                    <a:pt x="81838" y="137299"/>
                  </a:lnTo>
                  <a:lnTo>
                    <a:pt x="80937" y="135737"/>
                  </a:lnTo>
                  <a:lnTo>
                    <a:pt x="78435" y="131368"/>
                  </a:lnTo>
                  <a:lnTo>
                    <a:pt x="66967" y="131368"/>
                  </a:lnTo>
                  <a:lnTo>
                    <a:pt x="41998" y="135089"/>
                  </a:lnTo>
                  <a:lnTo>
                    <a:pt x="36055" y="135089"/>
                  </a:lnTo>
                  <a:lnTo>
                    <a:pt x="30721" y="135242"/>
                  </a:lnTo>
                  <a:lnTo>
                    <a:pt x="30873" y="135737"/>
                  </a:lnTo>
                  <a:lnTo>
                    <a:pt x="30683" y="135737"/>
                  </a:lnTo>
                  <a:lnTo>
                    <a:pt x="30238" y="135242"/>
                  </a:lnTo>
                  <a:lnTo>
                    <a:pt x="28460" y="135089"/>
                  </a:lnTo>
                  <a:lnTo>
                    <a:pt x="28028" y="135089"/>
                  </a:lnTo>
                  <a:lnTo>
                    <a:pt x="24396" y="134620"/>
                  </a:lnTo>
                  <a:lnTo>
                    <a:pt x="21361" y="133870"/>
                  </a:lnTo>
                  <a:lnTo>
                    <a:pt x="67957" y="107302"/>
                  </a:lnTo>
                  <a:lnTo>
                    <a:pt x="74853" y="103365"/>
                  </a:lnTo>
                  <a:lnTo>
                    <a:pt x="77355" y="100876"/>
                  </a:lnTo>
                  <a:lnTo>
                    <a:pt x="78600" y="99695"/>
                  </a:lnTo>
                  <a:lnTo>
                    <a:pt x="79933" y="96253"/>
                  </a:lnTo>
                  <a:lnTo>
                    <a:pt x="81673" y="91808"/>
                  </a:lnTo>
                  <a:lnTo>
                    <a:pt x="82359" y="90043"/>
                  </a:lnTo>
                  <a:lnTo>
                    <a:pt x="75831" y="91808"/>
                  </a:lnTo>
                  <a:lnTo>
                    <a:pt x="71247" y="91389"/>
                  </a:lnTo>
                  <a:lnTo>
                    <a:pt x="68732" y="96253"/>
                  </a:lnTo>
                  <a:lnTo>
                    <a:pt x="64566" y="95440"/>
                  </a:lnTo>
                  <a:lnTo>
                    <a:pt x="60528" y="95440"/>
                  </a:lnTo>
                  <a:lnTo>
                    <a:pt x="53238" y="97472"/>
                  </a:lnTo>
                  <a:lnTo>
                    <a:pt x="46075" y="100330"/>
                  </a:lnTo>
                  <a:lnTo>
                    <a:pt x="31242" y="107302"/>
                  </a:lnTo>
                  <a:lnTo>
                    <a:pt x="50228" y="86245"/>
                  </a:lnTo>
                  <a:lnTo>
                    <a:pt x="57442" y="79946"/>
                  </a:lnTo>
                  <a:lnTo>
                    <a:pt x="79311" y="60858"/>
                  </a:lnTo>
                  <a:lnTo>
                    <a:pt x="114007" y="34721"/>
                  </a:lnTo>
                  <a:lnTo>
                    <a:pt x="149809" y="11353"/>
                  </a:lnTo>
                  <a:close/>
                </a:path>
              </a:pathLst>
            </a:custGeom>
            <a:solidFill>
              <a:srgbClr val="CCB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25947" y="4995961"/>
              <a:ext cx="196281" cy="10827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204746" y="3711376"/>
              <a:ext cx="135890" cy="164465"/>
            </a:xfrm>
            <a:custGeom>
              <a:avLst/>
              <a:gdLst/>
              <a:ahLst/>
              <a:cxnLst/>
              <a:rect l="l" t="t" r="r" b="b"/>
              <a:pathLst>
                <a:path w="135889" h="164464">
                  <a:moveTo>
                    <a:pt x="133655" y="148399"/>
                  </a:moveTo>
                  <a:lnTo>
                    <a:pt x="103289" y="148399"/>
                  </a:lnTo>
                  <a:lnTo>
                    <a:pt x="101866" y="162115"/>
                  </a:lnTo>
                  <a:lnTo>
                    <a:pt x="104686" y="164236"/>
                  </a:lnTo>
                  <a:lnTo>
                    <a:pt x="105956" y="163156"/>
                  </a:lnTo>
                  <a:lnTo>
                    <a:pt x="113162" y="159545"/>
                  </a:lnTo>
                  <a:lnTo>
                    <a:pt x="120984" y="158335"/>
                  </a:lnTo>
                  <a:lnTo>
                    <a:pt x="128757" y="157018"/>
                  </a:lnTo>
                  <a:lnTo>
                    <a:pt x="135563" y="153225"/>
                  </a:lnTo>
                  <a:lnTo>
                    <a:pt x="135816" y="153225"/>
                  </a:lnTo>
                  <a:lnTo>
                    <a:pt x="135788" y="151853"/>
                  </a:lnTo>
                  <a:lnTo>
                    <a:pt x="135610" y="150647"/>
                  </a:lnTo>
                  <a:lnTo>
                    <a:pt x="135305" y="149466"/>
                  </a:lnTo>
                  <a:lnTo>
                    <a:pt x="133655" y="148399"/>
                  </a:lnTo>
                  <a:close/>
                </a:path>
                <a:path w="135889" h="164464">
                  <a:moveTo>
                    <a:pt x="95004" y="153225"/>
                  </a:moveTo>
                  <a:lnTo>
                    <a:pt x="92354" y="153225"/>
                  </a:lnTo>
                  <a:lnTo>
                    <a:pt x="93472" y="153733"/>
                  </a:lnTo>
                  <a:lnTo>
                    <a:pt x="95004" y="153225"/>
                  </a:lnTo>
                  <a:close/>
                </a:path>
                <a:path w="135889" h="164464">
                  <a:moveTo>
                    <a:pt x="21259" y="61544"/>
                  </a:moveTo>
                  <a:lnTo>
                    <a:pt x="10579" y="61544"/>
                  </a:lnTo>
                  <a:lnTo>
                    <a:pt x="9055" y="67703"/>
                  </a:lnTo>
                  <a:lnTo>
                    <a:pt x="2908" y="68541"/>
                  </a:lnTo>
                  <a:lnTo>
                    <a:pt x="0" y="73101"/>
                  </a:lnTo>
                  <a:lnTo>
                    <a:pt x="22557" y="88494"/>
                  </a:lnTo>
                  <a:lnTo>
                    <a:pt x="43878" y="105646"/>
                  </a:lnTo>
                  <a:lnTo>
                    <a:pt x="63904" y="124648"/>
                  </a:lnTo>
                  <a:lnTo>
                    <a:pt x="82575" y="145592"/>
                  </a:lnTo>
                  <a:lnTo>
                    <a:pt x="86855" y="145846"/>
                  </a:lnTo>
                  <a:lnTo>
                    <a:pt x="88874" y="148590"/>
                  </a:lnTo>
                  <a:lnTo>
                    <a:pt x="88942" y="149466"/>
                  </a:lnTo>
                  <a:lnTo>
                    <a:pt x="89034" y="150647"/>
                  </a:lnTo>
                  <a:lnTo>
                    <a:pt x="89127" y="151853"/>
                  </a:lnTo>
                  <a:lnTo>
                    <a:pt x="89161" y="152285"/>
                  </a:lnTo>
                  <a:lnTo>
                    <a:pt x="89275" y="153225"/>
                  </a:lnTo>
                  <a:lnTo>
                    <a:pt x="89433" y="153403"/>
                  </a:lnTo>
                  <a:lnTo>
                    <a:pt x="90212" y="153225"/>
                  </a:lnTo>
                  <a:lnTo>
                    <a:pt x="95004" y="153225"/>
                  </a:lnTo>
                  <a:lnTo>
                    <a:pt x="97840" y="152285"/>
                  </a:lnTo>
                  <a:lnTo>
                    <a:pt x="103289" y="148399"/>
                  </a:lnTo>
                  <a:lnTo>
                    <a:pt x="133655" y="148399"/>
                  </a:lnTo>
                  <a:lnTo>
                    <a:pt x="132575" y="147701"/>
                  </a:lnTo>
                  <a:lnTo>
                    <a:pt x="131991" y="144805"/>
                  </a:lnTo>
                  <a:lnTo>
                    <a:pt x="132003" y="141592"/>
                  </a:lnTo>
                  <a:lnTo>
                    <a:pt x="122977" y="117271"/>
                  </a:lnTo>
                  <a:lnTo>
                    <a:pt x="88379" y="117271"/>
                  </a:lnTo>
                  <a:lnTo>
                    <a:pt x="71839" y="101158"/>
                  </a:lnTo>
                  <a:lnTo>
                    <a:pt x="55643" y="86069"/>
                  </a:lnTo>
                  <a:lnTo>
                    <a:pt x="39035" y="72650"/>
                  </a:lnTo>
                  <a:lnTo>
                    <a:pt x="21259" y="61544"/>
                  </a:lnTo>
                  <a:close/>
                </a:path>
                <a:path w="135889" h="164464">
                  <a:moveTo>
                    <a:pt x="75844" y="0"/>
                  </a:moveTo>
                  <a:lnTo>
                    <a:pt x="72669" y="10223"/>
                  </a:lnTo>
                  <a:lnTo>
                    <a:pt x="71708" y="16607"/>
                  </a:lnTo>
                  <a:lnTo>
                    <a:pt x="71221" y="23260"/>
                  </a:lnTo>
                  <a:lnTo>
                    <a:pt x="69286" y="29236"/>
                  </a:lnTo>
                  <a:lnTo>
                    <a:pt x="63982" y="33591"/>
                  </a:lnTo>
                  <a:lnTo>
                    <a:pt x="68482" y="54317"/>
                  </a:lnTo>
                  <a:lnTo>
                    <a:pt x="75023" y="74631"/>
                  </a:lnTo>
                  <a:lnTo>
                    <a:pt x="82143" y="95345"/>
                  </a:lnTo>
                  <a:lnTo>
                    <a:pt x="88379" y="117271"/>
                  </a:lnTo>
                  <a:lnTo>
                    <a:pt x="122977" y="117271"/>
                  </a:lnTo>
                  <a:lnTo>
                    <a:pt x="114136" y="93451"/>
                  </a:lnTo>
                  <a:lnTo>
                    <a:pt x="105170" y="69395"/>
                  </a:lnTo>
                  <a:lnTo>
                    <a:pt x="96126" y="45377"/>
                  </a:lnTo>
                  <a:lnTo>
                    <a:pt x="92937" y="36255"/>
                  </a:lnTo>
                  <a:lnTo>
                    <a:pt x="89871" y="27070"/>
                  </a:lnTo>
                  <a:lnTo>
                    <a:pt x="86453" y="18055"/>
                  </a:lnTo>
                  <a:lnTo>
                    <a:pt x="82207" y="9448"/>
                  </a:lnTo>
                  <a:lnTo>
                    <a:pt x="78955" y="7734"/>
                  </a:lnTo>
                  <a:lnTo>
                    <a:pt x="75844" y="0"/>
                  </a:lnTo>
                  <a:close/>
                </a:path>
              </a:pathLst>
            </a:custGeom>
            <a:solidFill>
              <a:srgbClr val="82C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331107" y="4619767"/>
              <a:ext cx="158115" cy="76835"/>
            </a:xfrm>
            <a:custGeom>
              <a:avLst/>
              <a:gdLst/>
              <a:ahLst/>
              <a:cxnLst/>
              <a:rect l="l" t="t" r="r" b="b"/>
              <a:pathLst>
                <a:path w="158115" h="76835">
                  <a:moveTo>
                    <a:pt x="54203" y="0"/>
                  </a:moveTo>
                  <a:lnTo>
                    <a:pt x="47543" y="1917"/>
                  </a:lnTo>
                  <a:lnTo>
                    <a:pt x="41630" y="5703"/>
                  </a:lnTo>
                  <a:lnTo>
                    <a:pt x="35822" y="9749"/>
                  </a:lnTo>
                  <a:lnTo>
                    <a:pt x="29476" y="12446"/>
                  </a:lnTo>
                  <a:lnTo>
                    <a:pt x="25641" y="19773"/>
                  </a:lnTo>
                  <a:lnTo>
                    <a:pt x="24815" y="25730"/>
                  </a:lnTo>
                  <a:lnTo>
                    <a:pt x="29171" y="35331"/>
                  </a:lnTo>
                  <a:lnTo>
                    <a:pt x="16929" y="32524"/>
                  </a:lnTo>
                  <a:lnTo>
                    <a:pt x="10633" y="32469"/>
                  </a:lnTo>
                  <a:lnTo>
                    <a:pt x="5768" y="35282"/>
                  </a:lnTo>
                  <a:lnTo>
                    <a:pt x="2252" y="40602"/>
                  </a:lnTo>
                  <a:lnTo>
                    <a:pt x="0" y="48069"/>
                  </a:lnTo>
                  <a:lnTo>
                    <a:pt x="8328" y="46874"/>
                  </a:lnTo>
                  <a:lnTo>
                    <a:pt x="11547" y="51406"/>
                  </a:lnTo>
                  <a:lnTo>
                    <a:pt x="63068" y="75171"/>
                  </a:lnTo>
                  <a:lnTo>
                    <a:pt x="90584" y="76488"/>
                  </a:lnTo>
                  <a:lnTo>
                    <a:pt x="121221" y="75920"/>
                  </a:lnTo>
                  <a:lnTo>
                    <a:pt x="124244" y="75412"/>
                  </a:lnTo>
                  <a:lnTo>
                    <a:pt x="129209" y="73647"/>
                  </a:lnTo>
                  <a:lnTo>
                    <a:pt x="131140" y="71742"/>
                  </a:lnTo>
                  <a:lnTo>
                    <a:pt x="130784" y="65049"/>
                  </a:lnTo>
                  <a:lnTo>
                    <a:pt x="128117" y="64350"/>
                  </a:lnTo>
                  <a:lnTo>
                    <a:pt x="125882" y="64401"/>
                  </a:lnTo>
                  <a:lnTo>
                    <a:pt x="115301" y="63457"/>
                  </a:lnTo>
                  <a:lnTo>
                    <a:pt x="94358" y="58974"/>
                  </a:lnTo>
                  <a:lnTo>
                    <a:pt x="83642" y="58280"/>
                  </a:lnTo>
                  <a:lnTo>
                    <a:pt x="100438" y="56701"/>
                  </a:lnTo>
                  <a:lnTo>
                    <a:pt x="117260" y="56021"/>
                  </a:lnTo>
                  <a:lnTo>
                    <a:pt x="134018" y="54895"/>
                  </a:lnTo>
                  <a:lnTo>
                    <a:pt x="150621" y="51981"/>
                  </a:lnTo>
                  <a:lnTo>
                    <a:pt x="153073" y="47244"/>
                  </a:lnTo>
                  <a:lnTo>
                    <a:pt x="152946" y="42379"/>
                  </a:lnTo>
                  <a:lnTo>
                    <a:pt x="151206" y="37465"/>
                  </a:lnTo>
                  <a:lnTo>
                    <a:pt x="147243" y="35915"/>
                  </a:lnTo>
                  <a:lnTo>
                    <a:pt x="145478" y="41643"/>
                  </a:lnTo>
                  <a:lnTo>
                    <a:pt x="141681" y="41122"/>
                  </a:lnTo>
                  <a:lnTo>
                    <a:pt x="139204" y="36525"/>
                  </a:lnTo>
                  <a:lnTo>
                    <a:pt x="139560" y="31445"/>
                  </a:lnTo>
                  <a:lnTo>
                    <a:pt x="138772" y="25323"/>
                  </a:lnTo>
                  <a:lnTo>
                    <a:pt x="145859" y="27038"/>
                  </a:lnTo>
                  <a:lnTo>
                    <a:pt x="152666" y="27787"/>
                  </a:lnTo>
                  <a:lnTo>
                    <a:pt x="157530" y="20764"/>
                  </a:lnTo>
                  <a:lnTo>
                    <a:pt x="148677" y="20602"/>
                  </a:lnTo>
                  <a:lnTo>
                    <a:pt x="139857" y="20999"/>
                  </a:lnTo>
                  <a:lnTo>
                    <a:pt x="122212" y="22491"/>
                  </a:lnTo>
                  <a:lnTo>
                    <a:pt x="105337" y="23364"/>
                  </a:lnTo>
                  <a:lnTo>
                    <a:pt x="88244" y="23464"/>
                  </a:lnTo>
                  <a:lnTo>
                    <a:pt x="52857" y="23037"/>
                  </a:lnTo>
                  <a:lnTo>
                    <a:pt x="59178" y="18949"/>
                  </a:lnTo>
                  <a:lnTo>
                    <a:pt x="65304" y="15811"/>
                  </a:lnTo>
                  <a:lnTo>
                    <a:pt x="70957" y="12625"/>
                  </a:lnTo>
                  <a:lnTo>
                    <a:pt x="75857" y="8394"/>
                  </a:lnTo>
                  <a:lnTo>
                    <a:pt x="73596" y="4724"/>
                  </a:lnTo>
                  <a:lnTo>
                    <a:pt x="69888" y="2565"/>
                  </a:lnTo>
                  <a:lnTo>
                    <a:pt x="67233" y="5905"/>
                  </a:lnTo>
                  <a:lnTo>
                    <a:pt x="61333" y="11303"/>
                  </a:lnTo>
                  <a:lnTo>
                    <a:pt x="57870" y="10415"/>
                  </a:lnTo>
                  <a:lnTo>
                    <a:pt x="55832" y="5796"/>
                  </a:lnTo>
                  <a:lnTo>
                    <a:pt x="54203" y="0"/>
                  </a:lnTo>
                  <a:close/>
                </a:path>
              </a:pathLst>
            </a:custGeom>
            <a:solidFill>
              <a:srgbClr val="B5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22313" y="3392690"/>
              <a:ext cx="104139" cy="220345"/>
            </a:xfrm>
            <a:custGeom>
              <a:avLst/>
              <a:gdLst/>
              <a:ahLst/>
              <a:cxnLst/>
              <a:rect l="l" t="t" r="r" b="b"/>
              <a:pathLst>
                <a:path w="104140" h="220345">
                  <a:moveTo>
                    <a:pt x="103809" y="198348"/>
                  </a:moveTo>
                  <a:lnTo>
                    <a:pt x="102374" y="191262"/>
                  </a:lnTo>
                  <a:lnTo>
                    <a:pt x="97383" y="168198"/>
                  </a:lnTo>
                  <a:lnTo>
                    <a:pt x="91554" y="144665"/>
                  </a:lnTo>
                  <a:lnTo>
                    <a:pt x="88277" y="133324"/>
                  </a:lnTo>
                  <a:lnTo>
                    <a:pt x="84848" y="121450"/>
                  </a:lnTo>
                  <a:lnTo>
                    <a:pt x="77050" y="98679"/>
                  </a:lnTo>
                  <a:lnTo>
                    <a:pt x="66700" y="73812"/>
                  </a:lnTo>
                  <a:lnTo>
                    <a:pt x="63512" y="67691"/>
                  </a:lnTo>
                  <a:lnTo>
                    <a:pt x="63512" y="109613"/>
                  </a:lnTo>
                  <a:lnTo>
                    <a:pt x="62331" y="119913"/>
                  </a:lnTo>
                  <a:lnTo>
                    <a:pt x="56756" y="127787"/>
                  </a:lnTo>
                  <a:lnTo>
                    <a:pt x="49720" y="134975"/>
                  </a:lnTo>
                  <a:lnTo>
                    <a:pt x="44132" y="143192"/>
                  </a:lnTo>
                  <a:lnTo>
                    <a:pt x="41757" y="148907"/>
                  </a:lnTo>
                  <a:lnTo>
                    <a:pt x="37198" y="153911"/>
                  </a:lnTo>
                  <a:lnTo>
                    <a:pt x="31838" y="157340"/>
                  </a:lnTo>
                  <a:lnTo>
                    <a:pt x="31838" y="191262"/>
                  </a:lnTo>
                  <a:lnTo>
                    <a:pt x="31673" y="190665"/>
                  </a:lnTo>
                  <a:lnTo>
                    <a:pt x="31369" y="190080"/>
                  </a:lnTo>
                  <a:lnTo>
                    <a:pt x="26974" y="187667"/>
                  </a:lnTo>
                  <a:lnTo>
                    <a:pt x="25882" y="187655"/>
                  </a:lnTo>
                  <a:lnTo>
                    <a:pt x="26974" y="187655"/>
                  </a:lnTo>
                  <a:lnTo>
                    <a:pt x="31369" y="190068"/>
                  </a:lnTo>
                  <a:lnTo>
                    <a:pt x="31508" y="190322"/>
                  </a:lnTo>
                  <a:lnTo>
                    <a:pt x="31584" y="190474"/>
                  </a:lnTo>
                  <a:lnTo>
                    <a:pt x="31673" y="190665"/>
                  </a:lnTo>
                  <a:lnTo>
                    <a:pt x="31724" y="190817"/>
                  </a:lnTo>
                  <a:lnTo>
                    <a:pt x="31838" y="191262"/>
                  </a:lnTo>
                  <a:lnTo>
                    <a:pt x="31838" y="157340"/>
                  </a:lnTo>
                  <a:lnTo>
                    <a:pt x="28625" y="159385"/>
                  </a:lnTo>
                  <a:lnTo>
                    <a:pt x="28511" y="127787"/>
                  </a:lnTo>
                  <a:lnTo>
                    <a:pt x="27927" y="99199"/>
                  </a:lnTo>
                  <a:lnTo>
                    <a:pt x="27889" y="97675"/>
                  </a:lnTo>
                  <a:lnTo>
                    <a:pt x="25603" y="66890"/>
                  </a:lnTo>
                  <a:lnTo>
                    <a:pt x="22542" y="47904"/>
                  </a:lnTo>
                  <a:lnTo>
                    <a:pt x="22542" y="187655"/>
                  </a:lnTo>
                  <a:lnTo>
                    <a:pt x="18288" y="190322"/>
                  </a:lnTo>
                  <a:lnTo>
                    <a:pt x="18122" y="190487"/>
                  </a:lnTo>
                  <a:lnTo>
                    <a:pt x="18046" y="190665"/>
                  </a:lnTo>
                  <a:lnTo>
                    <a:pt x="18110" y="190474"/>
                  </a:lnTo>
                  <a:lnTo>
                    <a:pt x="18275" y="190322"/>
                  </a:lnTo>
                  <a:lnTo>
                    <a:pt x="22529" y="187655"/>
                  </a:lnTo>
                  <a:lnTo>
                    <a:pt x="22542" y="47904"/>
                  </a:lnTo>
                  <a:lnTo>
                    <a:pt x="20535" y="35445"/>
                  </a:lnTo>
                  <a:lnTo>
                    <a:pt x="29629" y="43827"/>
                  </a:lnTo>
                  <a:lnTo>
                    <a:pt x="36309" y="52730"/>
                  </a:lnTo>
                  <a:lnTo>
                    <a:pt x="41592" y="61722"/>
                  </a:lnTo>
                  <a:lnTo>
                    <a:pt x="46520" y="70421"/>
                  </a:lnTo>
                  <a:lnTo>
                    <a:pt x="51943" y="79654"/>
                  </a:lnTo>
                  <a:lnTo>
                    <a:pt x="56896" y="89230"/>
                  </a:lnTo>
                  <a:lnTo>
                    <a:pt x="60909" y="99199"/>
                  </a:lnTo>
                  <a:lnTo>
                    <a:pt x="63512" y="109613"/>
                  </a:lnTo>
                  <a:lnTo>
                    <a:pt x="63512" y="67691"/>
                  </a:lnTo>
                  <a:lnTo>
                    <a:pt x="39979" y="28244"/>
                  </a:lnTo>
                  <a:lnTo>
                    <a:pt x="17894" y="3200"/>
                  </a:lnTo>
                  <a:lnTo>
                    <a:pt x="12319" y="0"/>
                  </a:lnTo>
                  <a:lnTo>
                    <a:pt x="6388" y="0"/>
                  </a:lnTo>
                  <a:lnTo>
                    <a:pt x="0" y="4140"/>
                  </a:lnTo>
                  <a:lnTo>
                    <a:pt x="8128" y="3200"/>
                  </a:lnTo>
                  <a:lnTo>
                    <a:pt x="14859" y="5664"/>
                  </a:lnTo>
                  <a:lnTo>
                    <a:pt x="20408" y="12890"/>
                  </a:lnTo>
                  <a:lnTo>
                    <a:pt x="24511" y="17983"/>
                  </a:lnTo>
                  <a:lnTo>
                    <a:pt x="28790" y="22923"/>
                  </a:lnTo>
                  <a:lnTo>
                    <a:pt x="37592" y="32804"/>
                  </a:lnTo>
                  <a:lnTo>
                    <a:pt x="32600" y="38227"/>
                  </a:lnTo>
                  <a:lnTo>
                    <a:pt x="30010" y="35445"/>
                  </a:lnTo>
                  <a:lnTo>
                    <a:pt x="22301" y="27038"/>
                  </a:lnTo>
                  <a:lnTo>
                    <a:pt x="17500" y="23266"/>
                  </a:lnTo>
                  <a:lnTo>
                    <a:pt x="6832" y="19342"/>
                  </a:lnTo>
                  <a:lnTo>
                    <a:pt x="4038" y="22136"/>
                  </a:lnTo>
                  <a:lnTo>
                    <a:pt x="3556" y="27038"/>
                  </a:lnTo>
                  <a:lnTo>
                    <a:pt x="3467" y="27876"/>
                  </a:lnTo>
                  <a:lnTo>
                    <a:pt x="7683" y="29845"/>
                  </a:lnTo>
                  <a:lnTo>
                    <a:pt x="10109" y="33515"/>
                  </a:lnTo>
                  <a:lnTo>
                    <a:pt x="10198" y="35445"/>
                  </a:lnTo>
                  <a:lnTo>
                    <a:pt x="10312" y="38481"/>
                  </a:lnTo>
                  <a:lnTo>
                    <a:pt x="11099" y="49301"/>
                  </a:lnTo>
                  <a:lnTo>
                    <a:pt x="12306" y="60058"/>
                  </a:lnTo>
                  <a:lnTo>
                    <a:pt x="13563" y="70421"/>
                  </a:lnTo>
                  <a:lnTo>
                    <a:pt x="14681" y="81597"/>
                  </a:lnTo>
                  <a:lnTo>
                    <a:pt x="17005" y="133324"/>
                  </a:lnTo>
                  <a:lnTo>
                    <a:pt x="17856" y="187655"/>
                  </a:lnTo>
                  <a:lnTo>
                    <a:pt x="17894" y="190817"/>
                  </a:lnTo>
                  <a:lnTo>
                    <a:pt x="17919" y="192214"/>
                  </a:lnTo>
                  <a:lnTo>
                    <a:pt x="31864" y="192138"/>
                  </a:lnTo>
                  <a:lnTo>
                    <a:pt x="32042" y="191947"/>
                  </a:lnTo>
                  <a:lnTo>
                    <a:pt x="35623" y="187655"/>
                  </a:lnTo>
                  <a:lnTo>
                    <a:pt x="42875" y="178955"/>
                  </a:lnTo>
                  <a:lnTo>
                    <a:pt x="52146" y="164528"/>
                  </a:lnTo>
                  <a:lnTo>
                    <a:pt x="55092" y="159385"/>
                  </a:lnTo>
                  <a:lnTo>
                    <a:pt x="60972" y="149136"/>
                  </a:lnTo>
                  <a:lnTo>
                    <a:pt x="70358" y="133324"/>
                  </a:lnTo>
                  <a:lnTo>
                    <a:pt x="76187" y="153911"/>
                  </a:lnTo>
                  <a:lnTo>
                    <a:pt x="76276" y="154216"/>
                  </a:lnTo>
                  <a:lnTo>
                    <a:pt x="81140" y="174840"/>
                  </a:lnTo>
                  <a:lnTo>
                    <a:pt x="85407" y="195237"/>
                  </a:lnTo>
                  <a:lnTo>
                    <a:pt x="89496" y="215480"/>
                  </a:lnTo>
                  <a:lnTo>
                    <a:pt x="91694" y="213677"/>
                  </a:lnTo>
                  <a:lnTo>
                    <a:pt x="89496" y="215493"/>
                  </a:lnTo>
                  <a:lnTo>
                    <a:pt x="89585" y="215963"/>
                  </a:lnTo>
                  <a:lnTo>
                    <a:pt x="89636" y="216192"/>
                  </a:lnTo>
                  <a:lnTo>
                    <a:pt x="95656" y="220052"/>
                  </a:lnTo>
                  <a:lnTo>
                    <a:pt x="100063" y="217424"/>
                  </a:lnTo>
                  <a:lnTo>
                    <a:pt x="103289" y="212496"/>
                  </a:lnTo>
                  <a:lnTo>
                    <a:pt x="103733" y="211823"/>
                  </a:lnTo>
                  <a:lnTo>
                    <a:pt x="98793" y="212496"/>
                  </a:lnTo>
                  <a:lnTo>
                    <a:pt x="93510" y="212204"/>
                  </a:lnTo>
                  <a:lnTo>
                    <a:pt x="98793" y="212483"/>
                  </a:lnTo>
                  <a:lnTo>
                    <a:pt x="100939" y="212191"/>
                  </a:lnTo>
                  <a:lnTo>
                    <a:pt x="103720" y="211810"/>
                  </a:lnTo>
                  <a:lnTo>
                    <a:pt x="103365" y="205181"/>
                  </a:lnTo>
                  <a:lnTo>
                    <a:pt x="103809" y="198348"/>
                  </a:lnTo>
                  <a:close/>
                </a:path>
              </a:pathLst>
            </a:custGeom>
            <a:solidFill>
              <a:srgbClr val="7CE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6673" y="3184064"/>
              <a:ext cx="104042" cy="20529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31490" y="4879441"/>
              <a:ext cx="151765" cy="243204"/>
            </a:xfrm>
            <a:custGeom>
              <a:avLst/>
              <a:gdLst/>
              <a:ahLst/>
              <a:cxnLst/>
              <a:rect l="l" t="t" r="r" b="b"/>
              <a:pathLst>
                <a:path w="151765" h="243204">
                  <a:moveTo>
                    <a:pt x="35560" y="176276"/>
                  </a:moveTo>
                  <a:lnTo>
                    <a:pt x="32258" y="180086"/>
                  </a:lnTo>
                  <a:lnTo>
                    <a:pt x="33616" y="179095"/>
                  </a:lnTo>
                  <a:lnTo>
                    <a:pt x="34709" y="177825"/>
                  </a:lnTo>
                  <a:lnTo>
                    <a:pt x="35560" y="176276"/>
                  </a:lnTo>
                  <a:close/>
                </a:path>
                <a:path w="151765" h="243204">
                  <a:moveTo>
                    <a:pt x="151561" y="143611"/>
                  </a:moveTo>
                  <a:lnTo>
                    <a:pt x="149821" y="136702"/>
                  </a:lnTo>
                  <a:lnTo>
                    <a:pt x="149555" y="135623"/>
                  </a:lnTo>
                  <a:lnTo>
                    <a:pt x="149148" y="133985"/>
                  </a:lnTo>
                  <a:lnTo>
                    <a:pt x="148742" y="133553"/>
                  </a:lnTo>
                  <a:lnTo>
                    <a:pt x="148742" y="153187"/>
                  </a:lnTo>
                  <a:lnTo>
                    <a:pt x="147548" y="140728"/>
                  </a:lnTo>
                  <a:lnTo>
                    <a:pt x="148742" y="153187"/>
                  </a:lnTo>
                  <a:lnTo>
                    <a:pt x="148742" y="133553"/>
                  </a:lnTo>
                  <a:lnTo>
                    <a:pt x="145313" y="129870"/>
                  </a:lnTo>
                  <a:lnTo>
                    <a:pt x="145313" y="138214"/>
                  </a:lnTo>
                  <a:lnTo>
                    <a:pt x="143954" y="136715"/>
                  </a:lnTo>
                  <a:lnTo>
                    <a:pt x="145097" y="137947"/>
                  </a:lnTo>
                  <a:lnTo>
                    <a:pt x="145313" y="138214"/>
                  </a:lnTo>
                  <a:lnTo>
                    <a:pt x="145313" y="129870"/>
                  </a:lnTo>
                  <a:lnTo>
                    <a:pt x="142506" y="126847"/>
                  </a:lnTo>
                  <a:lnTo>
                    <a:pt x="131483" y="121958"/>
                  </a:lnTo>
                  <a:lnTo>
                    <a:pt x="122491" y="120383"/>
                  </a:lnTo>
                  <a:lnTo>
                    <a:pt x="113728" y="120827"/>
                  </a:lnTo>
                  <a:lnTo>
                    <a:pt x="63550" y="147281"/>
                  </a:lnTo>
                  <a:lnTo>
                    <a:pt x="35687" y="176123"/>
                  </a:lnTo>
                  <a:lnTo>
                    <a:pt x="35191" y="178346"/>
                  </a:lnTo>
                  <a:lnTo>
                    <a:pt x="34074" y="179603"/>
                  </a:lnTo>
                  <a:lnTo>
                    <a:pt x="32258" y="180086"/>
                  </a:lnTo>
                  <a:lnTo>
                    <a:pt x="32105" y="180086"/>
                  </a:lnTo>
                  <a:lnTo>
                    <a:pt x="30784" y="184492"/>
                  </a:lnTo>
                  <a:lnTo>
                    <a:pt x="28397" y="187833"/>
                  </a:lnTo>
                  <a:lnTo>
                    <a:pt x="23507" y="190309"/>
                  </a:lnTo>
                  <a:lnTo>
                    <a:pt x="21856" y="183756"/>
                  </a:lnTo>
                  <a:lnTo>
                    <a:pt x="25387" y="180086"/>
                  </a:lnTo>
                  <a:lnTo>
                    <a:pt x="28282" y="176276"/>
                  </a:lnTo>
                  <a:lnTo>
                    <a:pt x="28397" y="176123"/>
                  </a:lnTo>
                  <a:lnTo>
                    <a:pt x="28498" y="174879"/>
                  </a:lnTo>
                  <a:lnTo>
                    <a:pt x="28663" y="173659"/>
                  </a:lnTo>
                  <a:lnTo>
                    <a:pt x="28841" y="172720"/>
                  </a:lnTo>
                  <a:lnTo>
                    <a:pt x="28816" y="169113"/>
                  </a:lnTo>
                  <a:lnTo>
                    <a:pt x="29603" y="166217"/>
                  </a:lnTo>
                  <a:lnTo>
                    <a:pt x="45415" y="125310"/>
                  </a:lnTo>
                  <a:lnTo>
                    <a:pt x="55384" y="85153"/>
                  </a:lnTo>
                  <a:lnTo>
                    <a:pt x="57378" y="68541"/>
                  </a:lnTo>
                  <a:lnTo>
                    <a:pt x="57467" y="67868"/>
                  </a:lnTo>
                  <a:lnTo>
                    <a:pt x="54165" y="16205"/>
                  </a:lnTo>
                  <a:lnTo>
                    <a:pt x="43357" y="101"/>
                  </a:lnTo>
                  <a:lnTo>
                    <a:pt x="35991" y="101"/>
                  </a:lnTo>
                  <a:lnTo>
                    <a:pt x="32689" y="6604"/>
                  </a:lnTo>
                  <a:lnTo>
                    <a:pt x="31927" y="13716"/>
                  </a:lnTo>
                  <a:lnTo>
                    <a:pt x="32575" y="21094"/>
                  </a:lnTo>
                  <a:lnTo>
                    <a:pt x="33832" y="20815"/>
                  </a:lnTo>
                  <a:lnTo>
                    <a:pt x="34963" y="20726"/>
                  </a:lnTo>
                  <a:lnTo>
                    <a:pt x="36017" y="20751"/>
                  </a:lnTo>
                  <a:lnTo>
                    <a:pt x="40411" y="20866"/>
                  </a:lnTo>
                  <a:lnTo>
                    <a:pt x="42989" y="23660"/>
                  </a:lnTo>
                  <a:lnTo>
                    <a:pt x="43205" y="33362"/>
                  </a:lnTo>
                  <a:lnTo>
                    <a:pt x="43256" y="55778"/>
                  </a:lnTo>
                  <a:lnTo>
                    <a:pt x="42087" y="67868"/>
                  </a:lnTo>
                  <a:lnTo>
                    <a:pt x="42024" y="68541"/>
                  </a:lnTo>
                  <a:lnTo>
                    <a:pt x="39128" y="81191"/>
                  </a:lnTo>
                  <a:lnTo>
                    <a:pt x="32804" y="101866"/>
                  </a:lnTo>
                  <a:lnTo>
                    <a:pt x="25450" y="126580"/>
                  </a:lnTo>
                  <a:lnTo>
                    <a:pt x="14401" y="164084"/>
                  </a:lnTo>
                  <a:lnTo>
                    <a:pt x="14732" y="172504"/>
                  </a:lnTo>
                  <a:lnTo>
                    <a:pt x="14744" y="172720"/>
                  </a:lnTo>
                  <a:lnTo>
                    <a:pt x="13970" y="177825"/>
                  </a:lnTo>
                  <a:lnTo>
                    <a:pt x="13893" y="178346"/>
                  </a:lnTo>
                  <a:lnTo>
                    <a:pt x="13779" y="179095"/>
                  </a:lnTo>
                  <a:lnTo>
                    <a:pt x="13703" y="179603"/>
                  </a:lnTo>
                  <a:lnTo>
                    <a:pt x="13627" y="180086"/>
                  </a:lnTo>
                  <a:lnTo>
                    <a:pt x="13512" y="180911"/>
                  </a:lnTo>
                  <a:lnTo>
                    <a:pt x="10985" y="188772"/>
                  </a:lnTo>
                  <a:lnTo>
                    <a:pt x="7467" y="196342"/>
                  </a:lnTo>
                  <a:lnTo>
                    <a:pt x="7543" y="196532"/>
                  </a:lnTo>
                  <a:lnTo>
                    <a:pt x="11963" y="200558"/>
                  </a:lnTo>
                  <a:lnTo>
                    <a:pt x="11912" y="204495"/>
                  </a:lnTo>
                  <a:lnTo>
                    <a:pt x="7404" y="208457"/>
                  </a:lnTo>
                  <a:lnTo>
                    <a:pt x="7099" y="209118"/>
                  </a:lnTo>
                  <a:lnTo>
                    <a:pt x="6883" y="209727"/>
                  </a:lnTo>
                  <a:lnTo>
                    <a:pt x="6781" y="210058"/>
                  </a:lnTo>
                  <a:lnTo>
                    <a:pt x="5435" y="209727"/>
                  </a:lnTo>
                  <a:lnTo>
                    <a:pt x="5715" y="209118"/>
                  </a:lnTo>
                  <a:lnTo>
                    <a:pt x="7404" y="208457"/>
                  </a:lnTo>
                  <a:lnTo>
                    <a:pt x="7416" y="197180"/>
                  </a:lnTo>
                  <a:lnTo>
                    <a:pt x="7150" y="197015"/>
                  </a:lnTo>
                  <a:lnTo>
                    <a:pt x="6959" y="197015"/>
                  </a:lnTo>
                  <a:lnTo>
                    <a:pt x="1803" y="205206"/>
                  </a:lnTo>
                  <a:lnTo>
                    <a:pt x="0" y="214312"/>
                  </a:lnTo>
                  <a:lnTo>
                    <a:pt x="127" y="223824"/>
                  </a:lnTo>
                  <a:lnTo>
                    <a:pt x="165" y="224561"/>
                  </a:lnTo>
                  <a:lnTo>
                    <a:pt x="254" y="225907"/>
                  </a:lnTo>
                  <a:lnTo>
                    <a:pt x="330" y="227190"/>
                  </a:lnTo>
                  <a:lnTo>
                    <a:pt x="431" y="228917"/>
                  </a:lnTo>
                  <a:lnTo>
                    <a:pt x="508" y="230174"/>
                  </a:lnTo>
                  <a:lnTo>
                    <a:pt x="584" y="231394"/>
                  </a:lnTo>
                  <a:lnTo>
                    <a:pt x="660" y="232575"/>
                  </a:lnTo>
                  <a:lnTo>
                    <a:pt x="774" y="235254"/>
                  </a:lnTo>
                  <a:lnTo>
                    <a:pt x="1028" y="242697"/>
                  </a:lnTo>
                  <a:lnTo>
                    <a:pt x="6934" y="237845"/>
                  </a:lnTo>
                  <a:lnTo>
                    <a:pt x="11023" y="236512"/>
                  </a:lnTo>
                  <a:lnTo>
                    <a:pt x="11176" y="236308"/>
                  </a:lnTo>
                  <a:lnTo>
                    <a:pt x="12179" y="235254"/>
                  </a:lnTo>
                  <a:lnTo>
                    <a:pt x="13208" y="233972"/>
                  </a:lnTo>
                  <a:lnTo>
                    <a:pt x="13627" y="233337"/>
                  </a:lnTo>
                  <a:lnTo>
                    <a:pt x="13042" y="233946"/>
                  </a:lnTo>
                  <a:lnTo>
                    <a:pt x="14147" y="232575"/>
                  </a:lnTo>
                  <a:lnTo>
                    <a:pt x="14541" y="231394"/>
                  </a:lnTo>
                  <a:lnTo>
                    <a:pt x="14770" y="230174"/>
                  </a:lnTo>
                  <a:lnTo>
                    <a:pt x="14833" y="228917"/>
                  </a:lnTo>
                  <a:lnTo>
                    <a:pt x="15697" y="227190"/>
                  </a:lnTo>
                  <a:lnTo>
                    <a:pt x="16954" y="225907"/>
                  </a:lnTo>
                  <a:lnTo>
                    <a:pt x="18148" y="224561"/>
                  </a:lnTo>
                  <a:lnTo>
                    <a:pt x="28816" y="210058"/>
                  </a:lnTo>
                  <a:lnTo>
                    <a:pt x="32778" y="204673"/>
                  </a:lnTo>
                  <a:lnTo>
                    <a:pt x="44056" y="190309"/>
                  </a:lnTo>
                  <a:lnTo>
                    <a:pt x="47917" y="185381"/>
                  </a:lnTo>
                  <a:lnTo>
                    <a:pt x="64528" y="167703"/>
                  </a:lnTo>
                  <a:lnTo>
                    <a:pt x="99580" y="144068"/>
                  </a:lnTo>
                  <a:lnTo>
                    <a:pt x="124040" y="135623"/>
                  </a:lnTo>
                  <a:lnTo>
                    <a:pt x="132702" y="136144"/>
                  </a:lnTo>
                  <a:lnTo>
                    <a:pt x="131635" y="136144"/>
                  </a:lnTo>
                  <a:lnTo>
                    <a:pt x="134924" y="145656"/>
                  </a:lnTo>
                  <a:lnTo>
                    <a:pt x="135534" y="147307"/>
                  </a:lnTo>
                  <a:lnTo>
                    <a:pt x="135750" y="148310"/>
                  </a:lnTo>
                  <a:lnTo>
                    <a:pt x="138099" y="146608"/>
                  </a:lnTo>
                  <a:lnTo>
                    <a:pt x="140627" y="143294"/>
                  </a:lnTo>
                  <a:lnTo>
                    <a:pt x="142735" y="143598"/>
                  </a:lnTo>
                  <a:lnTo>
                    <a:pt x="145554" y="144018"/>
                  </a:lnTo>
                  <a:lnTo>
                    <a:pt x="146367" y="148158"/>
                  </a:lnTo>
                  <a:lnTo>
                    <a:pt x="146710" y="158838"/>
                  </a:lnTo>
                  <a:lnTo>
                    <a:pt x="141909" y="165087"/>
                  </a:lnTo>
                  <a:lnTo>
                    <a:pt x="143154" y="172542"/>
                  </a:lnTo>
                  <a:lnTo>
                    <a:pt x="145478" y="165214"/>
                  </a:lnTo>
                  <a:lnTo>
                    <a:pt x="143179" y="172504"/>
                  </a:lnTo>
                  <a:lnTo>
                    <a:pt x="147523" y="168452"/>
                  </a:lnTo>
                  <a:lnTo>
                    <a:pt x="148932" y="162788"/>
                  </a:lnTo>
                  <a:lnTo>
                    <a:pt x="150228" y="156946"/>
                  </a:lnTo>
                  <a:lnTo>
                    <a:pt x="151434" y="145656"/>
                  </a:lnTo>
                  <a:lnTo>
                    <a:pt x="151523" y="144843"/>
                  </a:lnTo>
                  <a:lnTo>
                    <a:pt x="151561" y="143611"/>
                  </a:ln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30914" y="2714427"/>
              <a:ext cx="134097" cy="16855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27278" y="4542726"/>
              <a:ext cx="151924" cy="17379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349384" y="5341556"/>
              <a:ext cx="109855" cy="215900"/>
            </a:xfrm>
            <a:custGeom>
              <a:avLst/>
              <a:gdLst/>
              <a:ahLst/>
              <a:cxnLst/>
              <a:rect l="l" t="t" r="r" b="b"/>
              <a:pathLst>
                <a:path w="109854" h="215900">
                  <a:moveTo>
                    <a:pt x="109728" y="137744"/>
                  </a:moveTo>
                  <a:lnTo>
                    <a:pt x="109080" y="108064"/>
                  </a:lnTo>
                  <a:lnTo>
                    <a:pt x="107022" y="95719"/>
                  </a:lnTo>
                  <a:lnTo>
                    <a:pt x="106921" y="95084"/>
                  </a:lnTo>
                  <a:lnTo>
                    <a:pt x="104063" y="77927"/>
                  </a:lnTo>
                  <a:lnTo>
                    <a:pt x="101447" y="81165"/>
                  </a:lnTo>
                  <a:lnTo>
                    <a:pt x="98285" y="84035"/>
                  </a:lnTo>
                  <a:lnTo>
                    <a:pt x="92417" y="94945"/>
                  </a:lnTo>
                  <a:lnTo>
                    <a:pt x="92341" y="95084"/>
                  </a:lnTo>
                  <a:lnTo>
                    <a:pt x="90093" y="90449"/>
                  </a:lnTo>
                  <a:lnTo>
                    <a:pt x="87553" y="87528"/>
                  </a:lnTo>
                  <a:lnTo>
                    <a:pt x="86753" y="88061"/>
                  </a:lnTo>
                  <a:lnTo>
                    <a:pt x="86334" y="88303"/>
                  </a:lnTo>
                  <a:lnTo>
                    <a:pt x="86258" y="90449"/>
                  </a:lnTo>
                  <a:lnTo>
                    <a:pt x="86194" y="95719"/>
                  </a:lnTo>
                  <a:lnTo>
                    <a:pt x="86969" y="101422"/>
                  </a:lnTo>
                  <a:lnTo>
                    <a:pt x="87985" y="108064"/>
                  </a:lnTo>
                  <a:lnTo>
                    <a:pt x="89433" y="125933"/>
                  </a:lnTo>
                  <a:lnTo>
                    <a:pt x="88646" y="140157"/>
                  </a:lnTo>
                  <a:lnTo>
                    <a:pt x="88557" y="141655"/>
                  </a:lnTo>
                  <a:lnTo>
                    <a:pt x="88455" y="143586"/>
                  </a:lnTo>
                  <a:lnTo>
                    <a:pt x="78155" y="185534"/>
                  </a:lnTo>
                  <a:lnTo>
                    <a:pt x="57353" y="195643"/>
                  </a:lnTo>
                  <a:lnTo>
                    <a:pt x="52628" y="187896"/>
                  </a:lnTo>
                  <a:lnTo>
                    <a:pt x="48310" y="180924"/>
                  </a:lnTo>
                  <a:lnTo>
                    <a:pt x="30416" y="140157"/>
                  </a:lnTo>
                  <a:lnTo>
                    <a:pt x="21793" y="95719"/>
                  </a:lnTo>
                  <a:lnTo>
                    <a:pt x="18719" y="61734"/>
                  </a:lnTo>
                  <a:lnTo>
                    <a:pt x="17932" y="52260"/>
                  </a:lnTo>
                  <a:lnTo>
                    <a:pt x="17780" y="50393"/>
                  </a:lnTo>
                  <a:lnTo>
                    <a:pt x="17665" y="50215"/>
                  </a:lnTo>
                  <a:lnTo>
                    <a:pt x="11760" y="52044"/>
                  </a:lnTo>
                  <a:lnTo>
                    <a:pt x="17589" y="50139"/>
                  </a:lnTo>
                  <a:lnTo>
                    <a:pt x="12954" y="44818"/>
                  </a:lnTo>
                  <a:lnTo>
                    <a:pt x="14833" y="38023"/>
                  </a:lnTo>
                  <a:lnTo>
                    <a:pt x="14452" y="25400"/>
                  </a:lnTo>
                  <a:lnTo>
                    <a:pt x="14300" y="3492"/>
                  </a:lnTo>
                  <a:lnTo>
                    <a:pt x="13436" y="838"/>
                  </a:lnTo>
                  <a:lnTo>
                    <a:pt x="11671" y="558"/>
                  </a:lnTo>
                  <a:lnTo>
                    <a:pt x="11671" y="44488"/>
                  </a:lnTo>
                  <a:lnTo>
                    <a:pt x="11023" y="52260"/>
                  </a:lnTo>
                  <a:lnTo>
                    <a:pt x="11658" y="44488"/>
                  </a:lnTo>
                  <a:lnTo>
                    <a:pt x="11671" y="558"/>
                  </a:lnTo>
                  <a:lnTo>
                    <a:pt x="8305" y="0"/>
                  </a:lnTo>
                  <a:lnTo>
                    <a:pt x="6527" y="1892"/>
                  </a:lnTo>
                  <a:lnTo>
                    <a:pt x="2959" y="8686"/>
                  </a:lnTo>
                  <a:lnTo>
                    <a:pt x="5092" y="15074"/>
                  </a:lnTo>
                  <a:lnTo>
                    <a:pt x="279" y="18351"/>
                  </a:lnTo>
                  <a:lnTo>
                    <a:pt x="4495" y="21031"/>
                  </a:lnTo>
                  <a:lnTo>
                    <a:pt x="4737" y="19113"/>
                  </a:lnTo>
                  <a:lnTo>
                    <a:pt x="4838" y="18351"/>
                  </a:lnTo>
                  <a:lnTo>
                    <a:pt x="9613" y="18351"/>
                  </a:lnTo>
                  <a:lnTo>
                    <a:pt x="9829" y="21132"/>
                  </a:lnTo>
                  <a:lnTo>
                    <a:pt x="4660" y="21132"/>
                  </a:lnTo>
                  <a:lnTo>
                    <a:pt x="4495" y="21031"/>
                  </a:lnTo>
                  <a:lnTo>
                    <a:pt x="241" y="21132"/>
                  </a:lnTo>
                  <a:lnTo>
                    <a:pt x="88" y="33985"/>
                  </a:lnTo>
                  <a:lnTo>
                    <a:pt x="0" y="44475"/>
                  </a:lnTo>
                  <a:lnTo>
                    <a:pt x="1625" y="69176"/>
                  </a:lnTo>
                  <a:lnTo>
                    <a:pt x="8661" y="119303"/>
                  </a:lnTo>
                  <a:lnTo>
                    <a:pt x="20993" y="162941"/>
                  </a:lnTo>
                  <a:lnTo>
                    <a:pt x="43027" y="201574"/>
                  </a:lnTo>
                  <a:lnTo>
                    <a:pt x="70269" y="215277"/>
                  </a:lnTo>
                  <a:lnTo>
                    <a:pt x="83667" y="209384"/>
                  </a:lnTo>
                  <a:lnTo>
                    <a:pt x="94284" y="195643"/>
                  </a:lnTo>
                  <a:lnTo>
                    <a:pt x="94488" y="195376"/>
                  </a:lnTo>
                  <a:lnTo>
                    <a:pt x="105156" y="166878"/>
                  </a:lnTo>
                  <a:lnTo>
                    <a:pt x="109728" y="137744"/>
                  </a:lnTo>
                  <a:close/>
                </a:path>
              </a:pathLst>
            </a:custGeom>
            <a:solidFill>
              <a:srgbClr val="87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48000" y="4595647"/>
              <a:ext cx="112395" cy="124460"/>
            </a:xfrm>
            <a:custGeom>
              <a:avLst/>
              <a:gdLst/>
              <a:ahLst/>
              <a:cxnLst/>
              <a:rect l="l" t="t" r="r" b="b"/>
              <a:pathLst>
                <a:path w="112395" h="124460">
                  <a:moveTo>
                    <a:pt x="37401" y="100190"/>
                  </a:moveTo>
                  <a:close/>
                </a:path>
                <a:path w="112395" h="124460">
                  <a:moveTo>
                    <a:pt x="112268" y="59474"/>
                  </a:moveTo>
                  <a:lnTo>
                    <a:pt x="107924" y="49860"/>
                  </a:lnTo>
                  <a:lnTo>
                    <a:pt x="108750" y="43903"/>
                  </a:lnTo>
                  <a:lnTo>
                    <a:pt x="105295" y="44754"/>
                  </a:lnTo>
                  <a:lnTo>
                    <a:pt x="95427" y="47180"/>
                  </a:lnTo>
                  <a:lnTo>
                    <a:pt x="98132" y="38341"/>
                  </a:lnTo>
                  <a:lnTo>
                    <a:pt x="103581" y="35801"/>
                  </a:lnTo>
                  <a:lnTo>
                    <a:pt x="106908" y="33667"/>
                  </a:lnTo>
                  <a:lnTo>
                    <a:pt x="108940" y="32334"/>
                  </a:lnTo>
                  <a:lnTo>
                    <a:pt x="108635" y="31940"/>
                  </a:lnTo>
                  <a:lnTo>
                    <a:pt x="106743" y="30772"/>
                  </a:lnTo>
                  <a:lnTo>
                    <a:pt x="103009" y="28460"/>
                  </a:lnTo>
                  <a:lnTo>
                    <a:pt x="97751" y="24765"/>
                  </a:lnTo>
                  <a:lnTo>
                    <a:pt x="101612" y="16027"/>
                  </a:lnTo>
                  <a:lnTo>
                    <a:pt x="95288" y="21805"/>
                  </a:lnTo>
                  <a:lnTo>
                    <a:pt x="95288" y="50990"/>
                  </a:lnTo>
                  <a:lnTo>
                    <a:pt x="90449" y="54419"/>
                  </a:lnTo>
                  <a:lnTo>
                    <a:pt x="94678" y="51422"/>
                  </a:lnTo>
                  <a:lnTo>
                    <a:pt x="95288" y="50990"/>
                  </a:lnTo>
                  <a:lnTo>
                    <a:pt x="95288" y="21805"/>
                  </a:lnTo>
                  <a:lnTo>
                    <a:pt x="85471" y="30772"/>
                  </a:lnTo>
                  <a:lnTo>
                    <a:pt x="84162" y="22453"/>
                  </a:lnTo>
                  <a:lnTo>
                    <a:pt x="92176" y="18948"/>
                  </a:lnTo>
                  <a:lnTo>
                    <a:pt x="91033" y="12319"/>
                  </a:lnTo>
                  <a:lnTo>
                    <a:pt x="89344" y="9271"/>
                  </a:lnTo>
                  <a:lnTo>
                    <a:pt x="88404" y="7543"/>
                  </a:lnTo>
                  <a:lnTo>
                    <a:pt x="83654" y="6311"/>
                  </a:lnTo>
                  <a:lnTo>
                    <a:pt x="79667" y="3810"/>
                  </a:lnTo>
                  <a:lnTo>
                    <a:pt x="74320" y="9271"/>
                  </a:lnTo>
                  <a:lnTo>
                    <a:pt x="72783" y="2590"/>
                  </a:lnTo>
                  <a:lnTo>
                    <a:pt x="69964" y="0"/>
                  </a:lnTo>
                  <a:lnTo>
                    <a:pt x="60769" y="1473"/>
                  </a:lnTo>
                  <a:lnTo>
                    <a:pt x="52298" y="4229"/>
                  </a:lnTo>
                  <a:lnTo>
                    <a:pt x="45415" y="9880"/>
                  </a:lnTo>
                  <a:lnTo>
                    <a:pt x="40995" y="20015"/>
                  </a:lnTo>
                  <a:lnTo>
                    <a:pt x="48094" y="33667"/>
                  </a:lnTo>
                  <a:lnTo>
                    <a:pt x="40741" y="28752"/>
                  </a:lnTo>
                  <a:lnTo>
                    <a:pt x="35013" y="23571"/>
                  </a:lnTo>
                  <a:lnTo>
                    <a:pt x="30454" y="18097"/>
                  </a:lnTo>
                  <a:lnTo>
                    <a:pt x="26606" y="12319"/>
                  </a:lnTo>
                  <a:lnTo>
                    <a:pt x="24358" y="11861"/>
                  </a:lnTo>
                  <a:lnTo>
                    <a:pt x="23241" y="11671"/>
                  </a:lnTo>
                  <a:lnTo>
                    <a:pt x="12382" y="32194"/>
                  </a:lnTo>
                  <a:lnTo>
                    <a:pt x="22834" y="36347"/>
                  </a:lnTo>
                  <a:lnTo>
                    <a:pt x="25882" y="36347"/>
                  </a:lnTo>
                  <a:lnTo>
                    <a:pt x="30060" y="35801"/>
                  </a:lnTo>
                  <a:lnTo>
                    <a:pt x="34328" y="39522"/>
                  </a:lnTo>
                  <a:lnTo>
                    <a:pt x="35648" y="41503"/>
                  </a:lnTo>
                  <a:lnTo>
                    <a:pt x="35814" y="44754"/>
                  </a:lnTo>
                  <a:lnTo>
                    <a:pt x="35902" y="46253"/>
                  </a:lnTo>
                  <a:lnTo>
                    <a:pt x="33705" y="47625"/>
                  </a:lnTo>
                  <a:lnTo>
                    <a:pt x="24752" y="48526"/>
                  </a:lnTo>
                  <a:lnTo>
                    <a:pt x="18300" y="49860"/>
                  </a:lnTo>
                  <a:lnTo>
                    <a:pt x="6210" y="49022"/>
                  </a:lnTo>
                  <a:lnTo>
                    <a:pt x="3187" y="51638"/>
                  </a:lnTo>
                  <a:lnTo>
                    <a:pt x="0" y="58826"/>
                  </a:lnTo>
                  <a:lnTo>
                    <a:pt x="8394" y="60490"/>
                  </a:lnTo>
                  <a:lnTo>
                    <a:pt x="16014" y="62115"/>
                  </a:lnTo>
                  <a:lnTo>
                    <a:pt x="32435" y="51422"/>
                  </a:lnTo>
                  <a:lnTo>
                    <a:pt x="29514" y="59766"/>
                  </a:lnTo>
                  <a:lnTo>
                    <a:pt x="30238" y="63881"/>
                  </a:lnTo>
                  <a:lnTo>
                    <a:pt x="35725" y="61366"/>
                  </a:lnTo>
                  <a:lnTo>
                    <a:pt x="37884" y="55206"/>
                  </a:lnTo>
                  <a:lnTo>
                    <a:pt x="44386" y="55206"/>
                  </a:lnTo>
                  <a:lnTo>
                    <a:pt x="42811" y="64973"/>
                  </a:lnTo>
                  <a:lnTo>
                    <a:pt x="42786" y="65151"/>
                  </a:lnTo>
                  <a:lnTo>
                    <a:pt x="38696" y="68135"/>
                  </a:lnTo>
                  <a:lnTo>
                    <a:pt x="29616" y="64973"/>
                  </a:lnTo>
                  <a:lnTo>
                    <a:pt x="20586" y="76212"/>
                  </a:lnTo>
                  <a:lnTo>
                    <a:pt x="25095" y="79298"/>
                  </a:lnTo>
                  <a:lnTo>
                    <a:pt x="29095" y="77978"/>
                  </a:lnTo>
                  <a:lnTo>
                    <a:pt x="32715" y="75780"/>
                  </a:lnTo>
                  <a:lnTo>
                    <a:pt x="36106" y="76212"/>
                  </a:lnTo>
                  <a:lnTo>
                    <a:pt x="38849" y="78638"/>
                  </a:lnTo>
                  <a:lnTo>
                    <a:pt x="39395" y="83362"/>
                  </a:lnTo>
                  <a:lnTo>
                    <a:pt x="39484" y="84074"/>
                  </a:lnTo>
                  <a:lnTo>
                    <a:pt x="40754" y="87376"/>
                  </a:lnTo>
                  <a:lnTo>
                    <a:pt x="40868" y="87680"/>
                  </a:lnTo>
                  <a:lnTo>
                    <a:pt x="40970" y="87934"/>
                  </a:lnTo>
                  <a:lnTo>
                    <a:pt x="41186" y="88252"/>
                  </a:lnTo>
                  <a:lnTo>
                    <a:pt x="44602" y="90868"/>
                  </a:lnTo>
                  <a:lnTo>
                    <a:pt x="44577" y="93560"/>
                  </a:lnTo>
                  <a:lnTo>
                    <a:pt x="40995" y="96215"/>
                  </a:lnTo>
                  <a:lnTo>
                    <a:pt x="37439" y="100215"/>
                  </a:lnTo>
                  <a:lnTo>
                    <a:pt x="38976" y="103428"/>
                  </a:lnTo>
                  <a:lnTo>
                    <a:pt x="41922" y="104178"/>
                  </a:lnTo>
                  <a:lnTo>
                    <a:pt x="44538" y="104178"/>
                  </a:lnTo>
                  <a:lnTo>
                    <a:pt x="47879" y="102082"/>
                  </a:lnTo>
                  <a:lnTo>
                    <a:pt x="48806" y="98031"/>
                  </a:lnTo>
                  <a:lnTo>
                    <a:pt x="52209" y="91846"/>
                  </a:lnTo>
                  <a:lnTo>
                    <a:pt x="53835" y="88684"/>
                  </a:lnTo>
                  <a:lnTo>
                    <a:pt x="60198" y="91389"/>
                  </a:lnTo>
                  <a:lnTo>
                    <a:pt x="61937" y="94386"/>
                  </a:lnTo>
                  <a:lnTo>
                    <a:pt x="62014" y="99288"/>
                  </a:lnTo>
                  <a:lnTo>
                    <a:pt x="62128" y="105930"/>
                  </a:lnTo>
                  <a:lnTo>
                    <a:pt x="59512" y="113106"/>
                  </a:lnTo>
                  <a:lnTo>
                    <a:pt x="56921" y="119811"/>
                  </a:lnTo>
                  <a:lnTo>
                    <a:pt x="56857" y="119989"/>
                  </a:lnTo>
                  <a:lnTo>
                    <a:pt x="56769" y="120230"/>
                  </a:lnTo>
                  <a:lnTo>
                    <a:pt x="55257" y="124155"/>
                  </a:lnTo>
                  <a:lnTo>
                    <a:pt x="64427" y="124155"/>
                  </a:lnTo>
                  <a:lnTo>
                    <a:pt x="70383" y="121615"/>
                  </a:lnTo>
                  <a:lnTo>
                    <a:pt x="72707" y="116713"/>
                  </a:lnTo>
                  <a:lnTo>
                    <a:pt x="71094" y="109550"/>
                  </a:lnTo>
                  <a:lnTo>
                    <a:pt x="66522" y="99364"/>
                  </a:lnTo>
                  <a:lnTo>
                    <a:pt x="67462" y="98094"/>
                  </a:lnTo>
                  <a:lnTo>
                    <a:pt x="69507" y="96748"/>
                  </a:lnTo>
                  <a:lnTo>
                    <a:pt x="82524" y="95694"/>
                  </a:lnTo>
                  <a:lnTo>
                    <a:pt x="83820" y="90373"/>
                  </a:lnTo>
                  <a:lnTo>
                    <a:pt x="87236" y="88214"/>
                  </a:lnTo>
                  <a:lnTo>
                    <a:pt x="90411" y="88214"/>
                  </a:lnTo>
                  <a:lnTo>
                    <a:pt x="93472" y="88252"/>
                  </a:lnTo>
                  <a:lnTo>
                    <a:pt x="98031" y="88303"/>
                  </a:lnTo>
                  <a:lnTo>
                    <a:pt x="95821" y="82423"/>
                  </a:lnTo>
                  <a:lnTo>
                    <a:pt x="94640" y="75526"/>
                  </a:lnTo>
                  <a:lnTo>
                    <a:pt x="91427" y="71005"/>
                  </a:lnTo>
                  <a:lnTo>
                    <a:pt x="89484" y="71285"/>
                  </a:lnTo>
                  <a:lnTo>
                    <a:pt x="89484" y="87604"/>
                  </a:lnTo>
                  <a:lnTo>
                    <a:pt x="89179" y="87388"/>
                  </a:lnTo>
                  <a:lnTo>
                    <a:pt x="89484" y="87604"/>
                  </a:lnTo>
                  <a:lnTo>
                    <a:pt x="89484" y="71285"/>
                  </a:lnTo>
                  <a:lnTo>
                    <a:pt x="83096" y="72199"/>
                  </a:lnTo>
                  <a:lnTo>
                    <a:pt x="85344" y="64731"/>
                  </a:lnTo>
                  <a:lnTo>
                    <a:pt x="88861" y="59410"/>
                  </a:lnTo>
                  <a:lnTo>
                    <a:pt x="93726" y="56603"/>
                  </a:lnTo>
                  <a:lnTo>
                    <a:pt x="100025" y="56667"/>
                  </a:lnTo>
                  <a:lnTo>
                    <a:pt x="112268" y="59474"/>
                  </a:lnTo>
                  <a:close/>
                </a:path>
              </a:pathLst>
            </a:custGeom>
            <a:solidFill>
              <a:srgbClr val="BF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93777" y="5567625"/>
              <a:ext cx="93980" cy="231140"/>
            </a:xfrm>
            <a:custGeom>
              <a:avLst/>
              <a:gdLst/>
              <a:ahLst/>
              <a:cxnLst/>
              <a:rect l="l" t="t" r="r" b="b"/>
              <a:pathLst>
                <a:path w="93979" h="231139">
                  <a:moveTo>
                    <a:pt x="27990" y="129055"/>
                  </a:moveTo>
                  <a:lnTo>
                    <a:pt x="25895" y="134161"/>
                  </a:lnTo>
                  <a:lnTo>
                    <a:pt x="35064" y="134720"/>
                  </a:lnTo>
                  <a:lnTo>
                    <a:pt x="30733" y="142365"/>
                  </a:lnTo>
                  <a:lnTo>
                    <a:pt x="29692" y="149337"/>
                  </a:lnTo>
                  <a:lnTo>
                    <a:pt x="25514" y="151496"/>
                  </a:lnTo>
                  <a:lnTo>
                    <a:pt x="23025" y="153947"/>
                  </a:lnTo>
                  <a:lnTo>
                    <a:pt x="939" y="194460"/>
                  </a:lnTo>
                  <a:lnTo>
                    <a:pt x="2984" y="200671"/>
                  </a:lnTo>
                  <a:lnTo>
                    <a:pt x="6857" y="206995"/>
                  </a:lnTo>
                  <a:lnTo>
                    <a:pt x="0" y="212634"/>
                  </a:lnTo>
                  <a:lnTo>
                    <a:pt x="3759" y="217981"/>
                  </a:lnTo>
                  <a:lnTo>
                    <a:pt x="431" y="225652"/>
                  </a:lnTo>
                  <a:lnTo>
                    <a:pt x="4724" y="230833"/>
                  </a:lnTo>
                  <a:lnTo>
                    <a:pt x="38309" y="186380"/>
                  </a:lnTo>
                  <a:lnTo>
                    <a:pt x="56539" y="145750"/>
                  </a:lnTo>
                  <a:lnTo>
                    <a:pt x="62690" y="131379"/>
                  </a:lnTo>
                  <a:lnTo>
                    <a:pt x="34721" y="131379"/>
                  </a:lnTo>
                  <a:lnTo>
                    <a:pt x="27990" y="129055"/>
                  </a:lnTo>
                  <a:close/>
                </a:path>
                <a:path w="93979" h="231139">
                  <a:moveTo>
                    <a:pt x="70130" y="0"/>
                  </a:moveTo>
                  <a:lnTo>
                    <a:pt x="65023" y="1801"/>
                  </a:lnTo>
                  <a:lnTo>
                    <a:pt x="63774" y="7746"/>
                  </a:lnTo>
                  <a:lnTo>
                    <a:pt x="65651" y="17956"/>
                  </a:lnTo>
                  <a:lnTo>
                    <a:pt x="65773" y="18616"/>
                  </a:lnTo>
                  <a:lnTo>
                    <a:pt x="67449" y="25284"/>
                  </a:lnTo>
                  <a:lnTo>
                    <a:pt x="71615" y="31837"/>
                  </a:lnTo>
                  <a:lnTo>
                    <a:pt x="65189" y="38123"/>
                  </a:lnTo>
                  <a:lnTo>
                    <a:pt x="52858" y="84311"/>
                  </a:lnTo>
                  <a:lnTo>
                    <a:pt x="41013" y="112066"/>
                  </a:lnTo>
                  <a:lnTo>
                    <a:pt x="38315" y="118716"/>
                  </a:lnTo>
                  <a:lnTo>
                    <a:pt x="36537" y="125817"/>
                  </a:lnTo>
                  <a:lnTo>
                    <a:pt x="34721" y="131379"/>
                  </a:lnTo>
                  <a:lnTo>
                    <a:pt x="62690" y="131379"/>
                  </a:lnTo>
                  <a:lnTo>
                    <a:pt x="81562" y="81335"/>
                  </a:lnTo>
                  <a:lnTo>
                    <a:pt x="92494" y="35406"/>
                  </a:lnTo>
                  <a:lnTo>
                    <a:pt x="93851" y="17956"/>
                  </a:lnTo>
                  <a:lnTo>
                    <a:pt x="91745" y="9684"/>
                  </a:lnTo>
                  <a:lnTo>
                    <a:pt x="86588" y="2144"/>
                  </a:lnTo>
                  <a:lnTo>
                    <a:pt x="82028" y="2144"/>
                  </a:lnTo>
                  <a:lnTo>
                    <a:pt x="79705" y="1560"/>
                  </a:lnTo>
                  <a:lnTo>
                    <a:pt x="70130" y="0"/>
                  </a:lnTo>
                  <a:close/>
                </a:path>
                <a:path w="93979" h="231139">
                  <a:moveTo>
                    <a:pt x="84289" y="1966"/>
                  </a:moveTo>
                  <a:lnTo>
                    <a:pt x="81533" y="2144"/>
                  </a:lnTo>
                  <a:lnTo>
                    <a:pt x="86588" y="2144"/>
                  </a:lnTo>
                  <a:lnTo>
                    <a:pt x="84289" y="1966"/>
                  </a:lnTo>
                  <a:close/>
                </a:path>
              </a:pathLst>
            </a:custGeom>
            <a:solidFill>
              <a:srgbClr val="A1D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392996" y="5255945"/>
              <a:ext cx="106680" cy="180975"/>
            </a:xfrm>
            <a:custGeom>
              <a:avLst/>
              <a:gdLst/>
              <a:ahLst/>
              <a:cxnLst/>
              <a:rect l="l" t="t" r="r" b="b"/>
              <a:pathLst>
                <a:path w="106679" h="180975">
                  <a:moveTo>
                    <a:pt x="106070" y="110159"/>
                  </a:moveTo>
                  <a:lnTo>
                    <a:pt x="98882" y="100825"/>
                  </a:lnTo>
                  <a:lnTo>
                    <a:pt x="94208" y="97624"/>
                  </a:lnTo>
                  <a:lnTo>
                    <a:pt x="92633" y="92062"/>
                  </a:lnTo>
                  <a:lnTo>
                    <a:pt x="92532" y="91719"/>
                  </a:lnTo>
                  <a:lnTo>
                    <a:pt x="82677" y="87414"/>
                  </a:lnTo>
                  <a:lnTo>
                    <a:pt x="74117" y="81191"/>
                  </a:lnTo>
                  <a:lnTo>
                    <a:pt x="66725" y="73291"/>
                  </a:lnTo>
                  <a:lnTo>
                    <a:pt x="60439" y="63804"/>
                  </a:lnTo>
                  <a:lnTo>
                    <a:pt x="56743" y="59791"/>
                  </a:lnTo>
                  <a:lnTo>
                    <a:pt x="56578" y="59601"/>
                  </a:lnTo>
                  <a:lnTo>
                    <a:pt x="55422" y="58712"/>
                  </a:lnTo>
                  <a:lnTo>
                    <a:pt x="54317" y="57378"/>
                  </a:lnTo>
                  <a:lnTo>
                    <a:pt x="53162" y="55930"/>
                  </a:lnTo>
                  <a:lnTo>
                    <a:pt x="51943" y="54800"/>
                  </a:lnTo>
                  <a:lnTo>
                    <a:pt x="50825" y="53276"/>
                  </a:lnTo>
                  <a:lnTo>
                    <a:pt x="50279" y="52755"/>
                  </a:lnTo>
                  <a:lnTo>
                    <a:pt x="49834" y="52260"/>
                  </a:lnTo>
                  <a:lnTo>
                    <a:pt x="51117" y="52260"/>
                  </a:lnTo>
                  <a:lnTo>
                    <a:pt x="47840" y="51574"/>
                  </a:lnTo>
                  <a:lnTo>
                    <a:pt x="46113" y="51574"/>
                  </a:lnTo>
                  <a:lnTo>
                    <a:pt x="44526" y="50800"/>
                  </a:lnTo>
                  <a:lnTo>
                    <a:pt x="41770" y="49415"/>
                  </a:lnTo>
                  <a:lnTo>
                    <a:pt x="39077" y="46736"/>
                  </a:lnTo>
                  <a:lnTo>
                    <a:pt x="39992" y="44411"/>
                  </a:lnTo>
                  <a:lnTo>
                    <a:pt x="40068" y="44208"/>
                  </a:lnTo>
                  <a:lnTo>
                    <a:pt x="41871" y="39573"/>
                  </a:lnTo>
                  <a:lnTo>
                    <a:pt x="42113" y="39573"/>
                  </a:lnTo>
                  <a:lnTo>
                    <a:pt x="45250" y="41643"/>
                  </a:lnTo>
                  <a:lnTo>
                    <a:pt x="49593" y="44411"/>
                  </a:lnTo>
                  <a:lnTo>
                    <a:pt x="51219" y="46253"/>
                  </a:lnTo>
                  <a:lnTo>
                    <a:pt x="52984" y="47828"/>
                  </a:lnTo>
                  <a:lnTo>
                    <a:pt x="54254" y="48272"/>
                  </a:lnTo>
                  <a:lnTo>
                    <a:pt x="56134" y="48272"/>
                  </a:lnTo>
                  <a:lnTo>
                    <a:pt x="60604" y="48272"/>
                  </a:lnTo>
                  <a:lnTo>
                    <a:pt x="62103" y="48526"/>
                  </a:lnTo>
                  <a:lnTo>
                    <a:pt x="63665" y="52260"/>
                  </a:lnTo>
                  <a:lnTo>
                    <a:pt x="67487" y="52260"/>
                  </a:lnTo>
                  <a:lnTo>
                    <a:pt x="69316" y="52755"/>
                  </a:lnTo>
                  <a:lnTo>
                    <a:pt x="70777" y="55930"/>
                  </a:lnTo>
                  <a:lnTo>
                    <a:pt x="70853" y="56108"/>
                  </a:lnTo>
                  <a:lnTo>
                    <a:pt x="77584" y="60426"/>
                  </a:lnTo>
                  <a:lnTo>
                    <a:pt x="84797" y="64008"/>
                  </a:lnTo>
                  <a:lnTo>
                    <a:pt x="91338" y="64985"/>
                  </a:lnTo>
                  <a:lnTo>
                    <a:pt x="96062" y="61506"/>
                  </a:lnTo>
                  <a:lnTo>
                    <a:pt x="96888" y="54800"/>
                  </a:lnTo>
                  <a:lnTo>
                    <a:pt x="92964" y="49149"/>
                  </a:lnTo>
                  <a:lnTo>
                    <a:pt x="91846" y="48272"/>
                  </a:lnTo>
                  <a:lnTo>
                    <a:pt x="91287" y="47828"/>
                  </a:lnTo>
                  <a:lnTo>
                    <a:pt x="86702" y="44208"/>
                  </a:lnTo>
                  <a:lnTo>
                    <a:pt x="80543" y="39573"/>
                  </a:lnTo>
                  <a:lnTo>
                    <a:pt x="78676" y="37973"/>
                  </a:lnTo>
                  <a:lnTo>
                    <a:pt x="70853" y="32042"/>
                  </a:lnTo>
                  <a:lnTo>
                    <a:pt x="68084" y="32042"/>
                  </a:lnTo>
                  <a:lnTo>
                    <a:pt x="65366" y="31038"/>
                  </a:lnTo>
                  <a:lnTo>
                    <a:pt x="63881" y="27965"/>
                  </a:lnTo>
                  <a:lnTo>
                    <a:pt x="61836" y="26149"/>
                  </a:lnTo>
                  <a:lnTo>
                    <a:pt x="62687" y="26885"/>
                  </a:lnTo>
                  <a:lnTo>
                    <a:pt x="62572" y="26644"/>
                  </a:lnTo>
                  <a:lnTo>
                    <a:pt x="60642" y="25069"/>
                  </a:lnTo>
                  <a:lnTo>
                    <a:pt x="61341" y="25069"/>
                  </a:lnTo>
                  <a:lnTo>
                    <a:pt x="59728" y="24282"/>
                  </a:lnTo>
                  <a:lnTo>
                    <a:pt x="60071" y="24599"/>
                  </a:lnTo>
                  <a:lnTo>
                    <a:pt x="59715" y="24282"/>
                  </a:lnTo>
                  <a:lnTo>
                    <a:pt x="58699" y="24282"/>
                  </a:lnTo>
                  <a:lnTo>
                    <a:pt x="57734" y="24066"/>
                  </a:lnTo>
                  <a:lnTo>
                    <a:pt x="50558" y="20802"/>
                  </a:lnTo>
                  <a:lnTo>
                    <a:pt x="44589" y="17221"/>
                  </a:lnTo>
                  <a:lnTo>
                    <a:pt x="38519" y="13893"/>
                  </a:lnTo>
                  <a:lnTo>
                    <a:pt x="31978" y="11785"/>
                  </a:lnTo>
                  <a:lnTo>
                    <a:pt x="30568" y="10680"/>
                  </a:lnTo>
                  <a:lnTo>
                    <a:pt x="29298" y="9398"/>
                  </a:lnTo>
                  <a:lnTo>
                    <a:pt x="28105" y="8051"/>
                  </a:lnTo>
                  <a:lnTo>
                    <a:pt x="27139" y="7848"/>
                  </a:lnTo>
                  <a:lnTo>
                    <a:pt x="26174" y="7721"/>
                  </a:lnTo>
                  <a:lnTo>
                    <a:pt x="25171" y="7721"/>
                  </a:lnTo>
                  <a:lnTo>
                    <a:pt x="25006" y="7975"/>
                  </a:lnTo>
                  <a:lnTo>
                    <a:pt x="25209" y="7632"/>
                  </a:lnTo>
                  <a:lnTo>
                    <a:pt x="24752" y="7480"/>
                  </a:lnTo>
                  <a:lnTo>
                    <a:pt x="24752" y="8470"/>
                  </a:lnTo>
                  <a:lnTo>
                    <a:pt x="24371" y="8915"/>
                  </a:lnTo>
                  <a:lnTo>
                    <a:pt x="24752" y="8470"/>
                  </a:lnTo>
                  <a:lnTo>
                    <a:pt x="24752" y="7480"/>
                  </a:lnTo>
                  <a:lnTo>
                    <a:pt x="21107" y="6184"/>
                  </a:lnTo>
                  <a:lnTo>
                    <a:pt x="17259" y="4648"/>
                  </a:lnTo>
                  <a:lnTo>
                    <a:pt x="6197" y="1155"/>
                  </a:lnTo>
                  <a:lnTo>
                    <a:pt x="6197" y="20218"/>
                  </a:lnTo>
                  <a:lnTo>
                    <a:pt x="5702" y="30759"/>
                  </a:lnTo>
                  <a:lnTo>
                    <a:pt x="5626" y="34340"/>
                  </a:lnTo>
                  <a:lnTo>
                    <a:pt x="5689" y="30746"/>
                  </a:lnTo>
                  <a:lnTo>
                    <a:pt x="6197" y="20218"/>
                  </a:lnTo>
                  <a:lnTo>
                    <a:pt x="6197" y="1155"/>
                  </a:lnTo>
                  <a:lnTo>
                    <a:pt x="2540" y="0"/>
                  </a:lnTo>
                  <a:lnTo>
                    <a:pt x="3454" y="330"/>
                  </a:lnTo>
                  <a:lnTo>
                    <a:pt x="393" y="13131"/>
                  </a:lnTo>
                  <a:lnTo>
                    <a:pt x="0" y="20218"/>
                  </a:lnTo>
                  <a:lnTo>
                    <a:pt x="1320" y="26847"/>
                  </a:lnTo>
                  <a:lnTo>
                    <a:pt x="2819" y="33350"/>
                  </a:lnTo>
                  <a:lnTo>
                    <a:pt x="2933" y="38519"/>
                  </a:lnTo>
                  <a:lnTo>
                    <a:pt x="2959" y="40030"/>
                  </a:lnTo>
                  <a:lnTo>
                    <a:pt x="6184" y="38531"/>
                  </a:lnTo>
                  <a:lnTo>
                    <a:pt x="2971" y="40068"/>
                  </a:lnTo>
                  <a:lnTo>
                    <a:pt x="12941" y="66268"/>
                  </a:lnTo>
                  <a:lnTo>
                    <a:pt x="17856" y="79400"/>
                  </a:lnTo>
                  <a:lnTo>
                    <a:pt x="34277" y="131787"/>
                  </a:lnTo>
                  <a:lnTo>
                    <a:pt x="42773" y="171996"/>
                  </a:lnTo>
                  <a:lnTo>
                    <a:pt x="43180" y="172313"/>
                  </a:lnTo>
                  <a:lnTo>
                    <a:pt x="43942" y="173151"/>
                  </a:lnTo>
                  <a:lnTo>
                    <a:pt x="46482" y="176060"/>
                  </a:lnTo>
                  <a:lnTo>
                    <a:pt x="48729" y="180695"/>
                  </a:lnTo>
                  <a:lnTo>
                    <a:pt x="52692" y="173329"/>
                  </a:lnTo>
                  <a:lnTo>
                    <a:pt x="54660" y="169646"/>
                  </a:lnTo>
                  <a:lnTo>
                    <a:pt x="57835" y="166776"/>
                  </a:lnTo>
                  <a:lnTo>
                    <a:pt x="60439" y="163563"/>
                  </a:lnTo>
                  <a:lnTo>
                    <a:pt x="56934" y="137312"/>
                  </a:lnTo>
                  <a:lnTo>
                    <a:pt x="51676" y="116459"/>
                  </a:lnTo>
                  <a:lnTo>
                    <a:pt x="51676" y="167055"/>
                  </a:lnTo>
                  <a:lnTo>
                    <a:pt x="49276" y="169595"/>
                  </a:lnTo>
                  <a:lnTo>
                    <a:pt x="47129" y="171018"/>
                  </a:lnTo>
                  <a:lnTo>
                    <a:pt x="49263" y="169595"/>
                  </a:lnTo>
                  <a:lnTo>
                    <a:pt x="51676" y="167055"/>
                  </a:lnTo>
                  <a:lnTo>
                    <a:pt x="51676" y="116459"/>
                  </a:lnTo>
                  <a:lnTo>
                    <a:pt x="50609" y="112217"/>
                  </a:lnTo>
                  <a:lnTo>
                    <a:pt x="41935" y="87731"/>
                  </a:lnTo>
                  <a:lnTo>
                    <a:pt x="31648" y="64198"/>
                  </a:lnTo>
                  <a:lnTo>
                    <a:pt x="31572" y="64008"/>
                  </a:lnTo>
                  <a:lnTo>
                    <a:pt x="26695" y="59601"/>
                  </a:lnTo>
                  <a:lnTo>
                    <a:pt x="24955" y="53276"/>
                  </a:lnTo>
                  <a:lnTo>
                    <a:pt x="22288" y="44411"/>
                  </a:lnTo>
                  <a:lnTo>
                    <a:pt x="22225" y="44208"/>
                  </a:lnTo>
                  <a:lnTo>
                    <a:pt x="22364" y="44208"/>
                  </a:lnTo>
                  <a:lnTo>
                    <a:pt x="45554" y="64008"/>
                  </a:lnTo>
                  <a:lnTo>
                    <a:pt x="45669" y="64198"/>
                  </a:lnTo>
                  <a:lnTo>
                    <a:pt x="47167" y="65189"/>
                  </a:lnTo>
                  <a:lnTo>
                    <a:pt x="48348" y="66560"/>
                  </a:lnTo>
                  <a:lnTo>
                    <a:pt x="49326" y="68186"/>
                  </a:lnTo>
                  <a:lnTo>
                    <a:pt x="50749" y="69240"/>
                  </a:lnTo>
                  <a:lnTo>
                    <a:pt x="51904" y="70612"/>
                  </a:lnTo>
                  <a:lnTo>
                    <a:pt x="52971" y="72097"/>
                  </a:lnTo>
                  <a:lnTo>
                    <a:pt x="60286" y="72326"/>
                  </a:lnTo>
                  <a:lnTo>
                    <a:pt x="64300" y="77393"/>
                  </a:lnTo>
                  <a:lnTo>
                    <a:pt x="67094" y="84201"/>
                  </a:lnTo>
                  <a:lnTo>
                    <a:pt x="68592" y="85204"/>
                  </a:lnTo>
                  <a:lnTo>
                    <a:pt x="69773" y="86601"/>
                  </a:lnTo>
                  <a:lnTo>
                    <a:pt x="70789" y="88163"/>
                  </a:lnTo>
                  <a:lnTo>
                    <a:pt x="72148" y="89242"/>
                  </a:lnTo>
                  <a:lnTo>
                    <a:pt x="73279" y="90627"/>
                  </a:lnTo>
                  <a:lnTo>
                    <a:pt x="74447" y="91935"/>
                  </a:lnTo>
                  <a:lnTo>
                    <a:pt x="79679" y="92062"/>
                  </a:lnTo>
                  <a:lnTo>
                    <a:pt x="83286" y="94640"/>
                  </a:lnTo>
                  <a:lnTo>
                    <a:pt x="85013" y="100215"/>
                  </a:lnTo>
                  <a:lnTo>
                    <a:pt x="92456" y="100215"/>
                  </a:lnTo>
                  <a:lnTo>
                    <a:pt x="96393" y="105448"/>
                  </a:lnTo>
                  <a:lnTo>
                    <a:pt x="99288" y="112217"/>
                  </a:lnTo>
                  <a:lnTo>
                    <a:pt x="103441" y="111594"/>
                  </a:lnTo>
                  <a:lnTo>
                    <a:pt x="106070" y="110159"/>
                  </a:lnTo>
                  <a:close/>
                </a:path>
              </a:pathLst>
            </a:custGeom>
            <a:solidFill>
              <a:srgbClr val="78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67943" y="3316627"/>
              <a:ext cx="110572" cy="23241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95994" y="4960395"/>
              <a:ext cx="111358" cy="19948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12827" y="3752519"/>
              <a:ext cx="97624" cy="24831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084996" y="4499838"/>
              <a:ext cx="186690" cy="128270"/>
            </a:xfrm>
            <a:custGeom>
              <a:avLst/>
              <a:gdLst/>
              <a:ahLst/>
              <a:cxnLst/>
              <a:rect l="l" t="t" r="r" b="b"/>
              <a:pathLst>
                <a:path w="186690" h="128270">
                  <a:moveTo>
                    <a:pt x="186245" y="107467"/>
                  </a:moveTo>
                  <a:lnTo>
                    <a:pt x="186105" y="107226"/>
                  </a:lnTo>
                  <a:lnTo>
                    <a:pt x="185915" y="107010"/>
                  </a:lnTo>
                  <a:lnTo>
                    <a:pt x="184975" y="107010"/>
                  </a:lnTo>
                  <a:lnTo>
                    <a:pt x="174167" y="92240"/>
                  </a:lnTo>
                  <a:lnTo>
                    <a:pt x="174167" y="127127"/>
                  </a:lnTo>
                  <a:lnTo>
                    <a:pt x="174091" y="126669"/>
                  </a:lnTo>
                  <a:lnTo>
                    <a:pt x="174167" y="127127"/>
                  </a:lnTo>
                  <a:lnTo>
                    <a:pt x="174167" y="92240"/>
                  </a:lnTo>
                  <a:lnTo>
                    <a:pt x="172859" y="90855"/>
                  </a:lnTo>
                  <a:lnTo>
                    <a:pt x="168148" y="86029"/>
                  </a:lnTo>
                  <a:lnTo>
                    <a:pt x="150596" y="65938"/>
                  </a:lnTo>
                  <a:lnTo>
                    <a:pt x="134416" y="44564"/>
                  </a:lnTo>
                  <a:lnTo>
                    <a:pt x="119075" y="22415"/>
                  </a:lnTo>
                  <a:lnTo>
                    <a:pt x="104013" y="0"/>
                  </a:lnTo>
                  <a:lnTo>
                    <a:pt x="100393" y="5346"/>
                  </a:lnTo>
                  <a:lnTo>
                    <a:pt x="92544" y="7124"/>
                  </a:lnTo>
                  <a:lnTo>
                    <a:pt x="93256" y="16090"/>
                  </a:lnTo>
                  <a:lnTo>
                    <a:pt x="106172" y="39801"/>
                  </a:lnTo>
                  <a:lnTo>
                    <a:pt x="120840" y="61950"/>
                  </a:lnTo>
                  <a:lnTo>
                    <a:pt x="137147" y="82677"/>
                  </a:lnTo>
                  <a:lnTo>
                    <a:pt x="154965" y="102082"/>
                  </a:lnTo>
                  <a:lnTo>
                    <a:pt x="152120" y="104101"/>
                  </a:lnTo>
                  <a:lnTo>
                    <a:pt x="114261" y="91909"/>
                  </a:lnTo>
                  <a:lnTo>
                    <a:pt x="56172" y="84201"/>
                  </a:lnTo>
                  <a:lnTo>
                    <a:pt x="46126" y="83502"/>
                  </a:lnTo>
                  <a:lnTo>
                    <a:pt x="9791" y="84023"/>
                  </a:lnTo>
                  <a:lnTo>
                    <a:pt x="11049" y="84023"/>
                  </a:lnTo>
                  <a:lnTo>
                    <a:pt x="7416" y="84201"/>
                  </a:lnTo>
                  <a:lnTo>
                    <a:pt x="3225" y="84023"/>
                  </a:lnTo>
                  <a:lnTo>
                    <a:pt x="0" y="87693"/>
                  </a:lnTo>
                  <a:lnTo>
                    <a:pt x="39763" y="87693"/>
                  </a:lnTo>
                  <a:lnTo>
                    <a:pt x="39560" y="89255"/>
                  </a:lnTo>
                  <a:lnTo>
                    <a:pt x="38989" y="90576"/>
                  </a:lnTo>
                  <a:lnTo>
                    <a:pt x="38201" y="91909"/>
                  </a:lnTo>
                  <a:lnTo>
                    <a:pt x="39420" y="91909"/>
                  </a:lnTo>
                  <a:lnTo>
                    <a:pt x="37985" y="92329"/>
                  </a:lnTo>
                  <a:lnTo>
                    <a:pt x="35483" y="96278"/>
                  </a:lnTo>
                  <a:lnTo>
                    <a:pt x="31534" y="99060"/>
                  </a:lnTo>
                  <a:lnTo>
                    <a:pt x="32664" y="104203"/>
                  </a:lnTo>
                  <a:lnTo>
                    <a:pt x="66624" y="106299"/>
                  </a:lnTo>
                  <a:lnTo>
                    <a:pt x="100380" y="110020"/>
                  </a:lnTo>
                  <a:lnTo>
                    <a:pt x="133769" y="116446"/>
                  </a:lnTo>
                  <a:lnTo>
                    <a:pt x="166649" y="126669"/>
                  </a:lnTo>
                  <a:lnTo>
                    <a:pt x="169202" y="127635"/>
                  </a:lnTo>
                  <a:lnTo>
                    <a:pt x="171729" y="127635"/>
                  </a:lnTo>
                  <a:lnTo>
                    <a:pt x="174332" y="127927"/>
                  </a:lnTo>
                  <a:lnTo>
                    <a:pt x="175374" y="128028"/>
                  </a:lnTo>
                  <a:lnTo>
                    <a:pt x="186245" y="107467"/>
                  </a:lnTo>
                  <a:close/>
                </a:path>
              </a:pathLst>
            </a:custGeom>
            <a:solidFill>
              <a:srgbClr val="B7C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281398" y="3740664"/>
              <a:ext cx="193675" cy="144145"/>
            </a:xfrm>
            <a:custGeom>
              <a:avLst/>
              <a:gdLst/>
              <a:ahLst/>
              <a:cxnLst/>
              <a:rect l="l" t="t" r="r" b="b"/>
              <a:pathLst>
                <a:path w="193675" h="144145">
                  <a:moveTo>
                    <a:pt x="186232" y="0"/>
                  </a:moveTo>
                  <a:lnTo>
                    <a:pt x="176415" y="990"/>
                  </a:lnTo>
                  <a:lnTo>
                    <a:pt x="171589" y="3962"/>
                  </a:lnTo>
                  <a:lnTo>
                    <a:pt x="172453" y="9969"/>
                  </a:lnTo>
                  <a:lnTo>
                    <a:pt x="172011" y="20618"/>
                  </a:lnTo>
                  <a:lnTo>
                    <a:pt x="167974" y="28197"/>
                  </a:lnTo>
                  <a:lnTo>
                    <a:pt x="161650" y="33476"/>
                  </a:lnTo>
                  <a:lnTo>
                    <a:pt x="148177" y="40200"/>
                  </a:lnTo>
                  <a:lnTo>
                    <a:pt x="142963" y="43772"/>
                  </a:lnTo>
                  <a:lnTo>
                    <a:pt x="138855" y="48612"/>
                  </a:lnTo>
                  <a:lnTo>
                    <a:pt x="136004" y="55397"/>
                  </a:lnTo>
                  <a:lnTo>
                    <a:pt x="134861" y="59588"/>
                  </a:lnTo>
                  <a:lnTo>
                    <a:pt x="130962" y="62255"/>
                  </a:lnTo>
                  <a:lnTo>
                    <a:pt x="122974" y="67081"/>
                  </a:lnTo>
                  <a:lnTo>
                    <a:pt x="127855" y="58738"/>
                  </a:lnTo>
                  <a:lnTo>
                    <a:pt x="130371" y="50903"/>
                  </a:lnTo>
                  <a:lnTo>
                    <a:pt x="131478" y="43451"/>
                  </a:lnTo>
                  <a:lnTo>
                    <a:pt x="132130" y="36258"/>
                  </a:lnTo>
                  <a:lnTo>
                    <a:pt x="131991" y="36042"/>
                  </a:lnTo>
                  <a:lnTo>
                    <a:pt x="123037" y="37592"/>
                  </a:lnTo>
                  <a:lnTo>
                    <a:pt x="118567" y="46329"/>
                  </a:lnTo>
                  <a:lnTo>
                    <a:pt x="112255" y="51892"/>
                  </a:lnTo>
                  <a:lnTo>
                    <a:pt x="92648" y="67446"/>
                  </a:lnTo>
                  <a:lnTo>
                    <a:pt x="72066" y="80994"/>
                  </a:lnTo>
                  <a:lnTo>
                    <a:pt x="50769" y="93093"/>
                  </a:lnTo>
                  <a:lnTo>
                    <a:pt x="29019" y="104305"/>
                  </a:lnTo>
                  <a:lnTo>
                    <a:pt x="32461" y="106293"/>
                  </a:lnTo>
                  <a:lnTo>
                    <a:pt x="36718" y="105649"/>
                  </a:lnTo>
                  <a:lnTo>
                    <a:pt x="40428" y="105489"/>
                  </a:lnTo>
                  <a:lnTo>
                    <a:pt x="42227" y="108927"/>
                  </a:lnTo>
                  <a:lnTo>
                    <a:pt x="42760" y="117513"/>
                  </a:lnTo>
                  <a:lnTo>
                    <a:pt x="33705" y="114312"/>
                  </a:lnTo>
                  <a:lnTo>
                    <a:pt x="21924" y="120054"/>
                  </a:lnTo>
                  <a:lnTo>
                    <a:pt x="0" y="129717"/>
                  </a:lnTo>
                  <a:lnTo>
                    <a:pt x="2031" y="134124"/>
                  </a:lnTo>
                  <a:lnTo>
                    <a:pt x="8902" y="137083"/>
                  </a:lnTo>
                  <a:lnTo>
                    <a:pt x="4102" y="144056"/>
                  </a:lnTo>
                  <a:lnTo>
                    <a:pt x="51612" y="128447"/>
                  </a:lnTo>
                  <a:lnTo>
                    <a:pt x="88215" y="111063"/>
                  </a:lnTo>
                  <a:lnTo>
                    <a:pt x="121661" y="88642"/>
                  </a:lnTo>
                  <a:lnTo>
                    <a:pt x="151852" y="61035"/>
                  </a:lnTo>
                  <a:lnTo>
                    <a:pt x="178688" y="28092"/>
                  </a:lnTo>
                  <a:lnTo>
                    <a:pt x="177368" y="27393"/>
                  </a:lnTo>
                  <a:lnTo>
                    <a:pt x="177672" y="25946"/>
                  </a:lnTo>
                  <a:lnTo>
                    <a:pt x="178206" y="26225"/>
                  </a:lnTo>
                  <a:lnTo>
                    <a:pt x="178777" y="27978"/>
                  </a:lnTo>
                  <a:lnTo>
                    <a:pt x="187482" y="17259"/>
                  </a:lnTo>
                  <a:lnTo>
                    <a:pt x="191145" y="11361"/>
                  </a:lnTo>
                  <a:lnTo>
                    <a:pt x="193509" y="4445"/>
                  </a:lnTo>
                  <a:lnTo>
                    <a:pt x="189737" y="2641"/>
                  </a:lnTo>
                  <a:lnTo>
                    <a:pt x="186232" y="0"/>
                  </a:lnTo>
                  <a:close/>
                </a:path>
              </a:pathLst>
            </a:custGeom>
            <a:solidFill>
              <a:srgbClr val="D2B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142882" y="4631435"/>
              <a:ext cx="146685" cy="116839"/>
            </a:xfrm>
            <a:custGeom>
              <a:avLst/>
              <a:gdLst/>
              <a:ahLst/>
              <a:cxnLst/>
              <a:rect l="l" t="t" r="r" b="b"/>
              <a:pathLst>
                <a:path w="146684" h="116839">
                  <a:moveTo>
                    <a:pt x="146177" y="52349"/>
                  </a:moveTo>
                  <a:lnTo>
                    <a:pt x="144589" y="48272"/>
                  </a:lnTo>
                  <a:lnTo>
                    <a:pt x="143967" y="42849"/>
                  </a:lnTo>
                  <a:lnTo>
                    <a:pt x="141211" y="40424"/>
                  </a:lnTo>
                  <a:lnTo>
                    <a:pt x="137845" y="39992"/>
                  </a:lnTo>
                  <a:lnTo>
                    <a:pt x="134213" y="42189"/>
                  </a:lnTo>
                  <a:lnTo>
                    <a:pt x="130213" y="43510"/>
                  </a:lnTo>
                  <a:lnTo>
                    <a:pt x="125691" y="40424"/>
                  </a:lnTo>
                  <a:lnTo>
                    <a:pt x="134734" y="29171"/>
                  </a:lnTo>
                  <a:lnTo>
                    <a:pt x="133527" y="28790"/>
                  </a:lnTo>
                  <a:lnTo>
                    <a:pt x="133985" y="28663"/>
                  </a:lnTo>
                  <a:lnTo>
                    <a:pt x="134785" y="28295"/>
                  </a:lnTo>
                  <a:lnTo>
                    <a:pt x="134937" y="28244"/>
                  </a:lnTo>
                  <a:lnTo>
                    <a:pt x="134785" y="28105"/>
                  </a:lnTo>
                  <a:lnTo>
                    <a:pt x="134912" y="27927"/>
                  </a:lnTo>
                  <a:lnTo>
                    <a:pt x="135293" y="27838"/>
                  </a:lnTo>
                  <a:lnTo>
                    <a:pt x="134658" y="27609"/>
                  </a:lnTo>
                  <a:lnTo>
                    <a:pt x="134658" y="28054"/>
                  </a:lnTo>
                  <a:lnTo>
                    <a:pt x="134658" y="27609"/>
                  </a:lnTo>
                  <a:lnTo>
                    <a:pt x="134518" y="27571"/>
                  </a:lnTo>
                  <a:lnTo>
                    <a:pt x="134518" y="27978"/>
                  </a:lnTo>
                  <a:lnTo>
                    <a:pt x="133680" y="27546"/>
                  </a:lnTo>
                  <a:lnTo>
                    <a:pt x="127787" y="24917"/>
                  </a:lnTo>
                  <a:lnTo>
                    <a:pt x="133680" y="27546"/>
                  </a:lnTo>
                  <a:lnTo>
                    <a:pt x="134340" y="27851"/>
                  </a:lnTo>
                  <a:lnTo>
                    <a:pt x="134518" y="27978"/>
                  </a:lnTo>
                  <a:lnTo>
                    <a:pt x="134518" y="27571"/>
                  </a:lnTo>
                  <a:lnTo>
                    <a:pt x="135293" y="27800"/>
                  </a:lnTo>
                  <a:lnTo>
                    <a:pt x="134797" y="24904"/>
                  </a:lnTo>
                  <a:lnTo>
                    <a:pt x="134759" y="24688"/>
                  </a:lnTo>
                  <a:lnTo>
                    <a:pt x="134632" y="23977"/>
                  </a:lnTo>
                  <a:lnTo>
                    <a:pt x="137477" y="15849"/>
                  </a:lnTo>
                  <a:lnTo>
                    <a:pt x="137553" y="15633"/>
                  </a:lnTo>
                  <a:lnTo>
                    <a:pt x="126238" y="23012"/>
                  </a:lnTo>
                  <a:lnTo>
                    <a:pt x="126238" y="26327"/>
                  </a:lnTo>
                  <a:lnTo>
                    <a:pt x="122174" y="30035"/>
                  </a:lnTo>
                  <a:lnTo>
                    <a:pt x="115176" y="28765"/>
                  </a:lnTo>
                  <a:lnTo>
                    <a:pt x="122174" y="30022"/>
                  </a:lnTo>
                  <a:lnTo>
                    <a:pt x="126238" y="26327"/>
                  </a:lnTo>
                  <a:lnTo>
                    <a:pt x="126238" y="23012"/>
                  </a:lnTo>
                  <a:lnTo>
                    <a:pt x="121132" y="26327"/>
                  </a:lnTo>
                  <a:lnTo>
                    <a:pt x="113512" y="24688"/>
                  </a:lnTo>
                  <a:lnTo>
                    <a:pt x="105117" y="23037"/>
                  </a:lnTo>
                  <a:lnTo>
                    <a:pt x="108292" y="15849"/>
                  </a:lnTo>
                  <a:lnTo>
                    <a:pt x="111328" y="13233"/>
                  </a:lnTo>
                  <a:lnTo>
                    <a:pt x="123418" y="14071"/>
                  </a:lnTo>
                  <a:lnTo>
                    <a:pt x="127431" y="13233"/>
                  </a:lnTo>
                  <a:lnTo>
                    <a:pt x="129870" y="12725"/>
                  </a:lnTo>
                  <a:lnTo>
                    <a:pt x="138823" y="11823"/>
                  </a:lnTo>
                  <a:lnTo>
                    <a:pt x="141020" y="10452"/>
                  </a:lnTo>
                  <a:lnTo>
                    <a:pt x="140906" y="8382"/>
                  </a:lnTo>
                  <a:lnTo>
                    <a:pt x="140855" y="7391"/>
                  </a:lnTo>
                  <a:lnTo>
                    <a:pt x="140766" y="5715"/>
                  </a:lnTo>
                  <a:lnTo>
                    <a:pt x="139433" y="3721"/>
                  </a:lnTo>
                  <a:lnTo>
                    <a:pt x="135178" y="0"/>
                  </a:lnTo>
                  <a:lnTo>
                    <a:pt x="130898" y="558"/>
                  </a:lnTo>
                  <a:lnTo>
                    <a:pt x="127952" y="558"/>
                  </a:lnTo>
                  <a:lnTo>
                    <a:pt x="133794" y="8382"/>
                  </a:lnTo>
                  <a:lnTo>
                    <a:pt x="122377" y="8382"/>
                  </a:lnTo>
                  <a:lnTo>
                    <a:pt x="115582" y="8648"/>
                  </a:lnTo>
                  <a:lnTo>
                    <a:pt x="115582" y="9245"/>
                  </a:lnTo>
                  <a:lnTo>
                    <a:pt x="108597" y="10934"/>
                  </a:lnTo>
                  <a:lnTo>
                    <a:pt x="102616" y="14363"/>
                  </a:lnTo>
                  <a:lnTo>
                    <a:pt x="108597" y="10922"/>
                  </a:lnTo>
                  <a:lnTo>
                    <a:pt x="115582" y="9245"/>
                  </a:lnTo>
                  <a:lnTo>
                    <a:pt x="115582" y="8648"/>
                  </a:lnTo>
                  <a:lnTo>
                    <a:pt x="110655" y="8826"/>
                  </a:lnTo>
                  <a:lnTo>
                    <a:pt x="99174" y="9626"/>
                  </a:lnTo>
                  <a:lnTo>
                    <a:pt x="87858" y="10706"/>
                  </a:lnTo>
                  <a:lnTo>
                    <a:pt x="73139" y="12471"/>
                  </a:lnTo>
                  <a:lnTo>
                    <a:pt x="69570" y="12242"/>
                  </a:lnTo>
                  <a:lnTo>
                    <a:pt x="66052" y="12611"/>
                  </a:lnTo>
                  <a:lnTo>
                    <a:pt x="64350" y="12788"/>
                  </a:lnTo>
                  <a:lnTo>
                    <a:pt x="62699" y="13538"/>
                  </a:lnTo>
                  <a:lnTo>
                    <a:pt x="61353" y="19011"/>
                  </a:lnTo>
                  <a:lnTo>
                    <a:pt x="62992" y="21348"/>
                  </a:lnTo>
                  <a:lnTo>
                    <a:pt x="71983" y="25781"/>
                  </a:lnTo>
                  <a:lnTo>
                    <a:pt x="79209" y="28575"/>
                  </a:lnTo>
                  <a:lnTo>
                    <a:pt x="93954" y="28206"/>
                  </a:lnTo>
                  <a:lnTo>
                    <a:pt x="109943" y="28321"/>
                  </a:lnTo>
                  <a:lnTo>
                    <a:pt x="108229" y="28079"/>
                  </a:lnTo>
                  <a:lnTo>
                    <a:pt x="113372" y="28079"/>
                  </a:lnTo>
                  <a:lnTo>
                    <a:pt x="112649" y="28613"/>
                  </a:lnTo>
                  <a:lnTo>
                    <a:pt x="98780" y="36550"/>
                  </a:lnTo>
                  <a:lnTo>
                    <a:pt x="85026" y="41757"/>
                  </a:lnTo>
                  <a:lnTo>
                    <a:pt x="71361" y="45275"/>
                  </a:lnTo>
                  <a:lnTo>
                    <a:pt x="52755" y="49225"/>
                  </a:lnTo>
                  <a:lnTo>
                    <a:pt x="47625" y="49491"/>
                  </a:lnTo>
                  <a:lnTo>
                    <a:pt x="42989" y="52235"/>
                  </a:lnTo>
                  <a:lnTo>
                    <a:pt x="42824" y="52819"/>
                  </a:lnTo>
                  <a:lnTo>
                    <a:pt x="45504" y="56489"/>
                  </a:lnTo>
                  <a:lnTo>
                    <a:pt x="50165" y="59867"/>
                  </a:lnTo>
                  <a:lnTo>
                    <a:pt x="45161" y="65189"/>
                  </a:lnTo>
                  <a:lnTo>
                    <a:pt x="41859" y="69316"/>
                  </a:lnTo>
                  <a:lnTo>
                    <a:pt x="38392" y="73139"/>
                  </a:lnTo>
                  <a:lnTo>
                    <a:pt x="34163" y="74790"/>
                  </a:lnTo>
                  <a:lnTo>
                    <a:pt x="28536" y="72364"/>
                  </a:lnTo>
                  <a:lnTo>
                    <a:pt x="21043" y="80340"/>
                  </a:lnTo>
                  <a:lnTo>
                    <a:pt x="28003" y="81737"/>
                  </a:lnTo>
                  <a:lnTo>
                    <a:pt x="24777" y="85636"/>
                  </a:lnTo>
                  <a:lnTo>
                    <a:pt x="20866" y="91249"/>
                  </a:lnTo>
                  <a:lnTo>
                    <a:pt x="17221" y="97142"/>
                  </a:lnTo>
                  <a:lnTo>
                    <a:pt x="13017" y="102514"/>
                  </a:lnTo>
                  <a:lnTo>
                    <a:pt x="7454" y="106565"/>
                  </a:lnTo>
                  <a:lnTo>
                    <a:pt x="3975" y="108242"/>
                  </a:lnTo>
                  <a:lnTo>
                    <a:pt x="1384" y="111988"/>
                  </a:lnTo>
                  <a:lnTo>
                    <a:pt x="0" y="116433"/>
                  </a:lnTo>
                  <a:lnTo>
                    <a:pt x="65646" y="77952"/>
                  </a:lnTo>
                  <a:lnTo>
                    <a:pt x="87591" y="65290"/>
                  </a:lnTo>
                  <a:lnTo>
                    <a:pt x="95846" y="60909"/>
                  </a:lnTo>
                  <a:lnTo>
                    <a:pt x="104317" y="56984"/>
                  </a:lnTo>
                  <a:lnTo>
                    <a:pt x="112966" y="53428"/>
                  </a:lnTo>
                  <a:lnTo>
                    <a:pt x="121767" y="50165"/>
                  </a:lnTo>
                  <a:lnTo>
                    <a:pt x="114922" y="59093"/>
                  </a:lnTo>
                  <a:lnTo>
                    <a:pt x="106832" y="66217"/>
                  </a:lnTo>
                  <a:lnTo>
                    <a:pt x="98247" y="72618"/>
                  </a:lnTo>
                  <a:lnTo>
                    <a:pt x="89941" y="79362"/>
                  </a:lnTo>
                  <a:lnTo>
                    <a:pt x="79311" y="89865"/>
                  </a:lnTo>
                  <a:lnTo>
                    <a:pt x="67144" y="102450"/>
                  </a:lnTo>
                  <a:lnTo>
                    <a:pt x="65506" y="104749"/>
                  </a:lnTo>
                  <a:lnTo>
                    <a:pt x="67310" y="111010"/>
                  </a:lnTo>
                  <a:lnTo>
                    <a:pt x="70243" y="112001"/>
                  </a:lnTo>
                  <a:lnTo>
                    <a:pt x="77698" y="112814"/>
                  </a:lnTo>
                  <a:lnTo>
                    <a:pt x="81318" y="110540"/>
                  </a:lnTo>
                  <a:lnTo>
                    <a:pt x="85128" y="108724"/>
                  </a:lnTo>
                  <a:lnTo>
                    <a:pt x="91846" y="104724"/>
                  </a:lnTo>
                  <a:lnTo>
                    <a:pt x="97878" y="99745"/>
                  </a:lnTo>
                  <a:lnTo>
                    <a:pt x="103454" y="94145"/>
                  </a:lnTo>
                  <a:lnTo>
                    <a:pt x="113931" y="82740"/>
                  </a:lnTo>
                  <a:lnTo>
                    <a:pt x="119392" y="77685"/>
                  </a:lnTo>
                  <a:lnTo>
                    <a:pt x="124675" y="72415"/>
                  </a:lnTo>
                  <a:lnTo>
                    <a:pt x="128498" y="63538"/>
                  </a:lnTo>
                  <a:lnTo>
                    <a:pt x="136080" y="59753"/>
                  </a:lnTo>
                  <a:lnTo>
                    <a:pt x="142875" y="54889"/>
                  </a:lnTo>
                  <a:lnTo>
                    <a:pt x="142227" y="52514"/>
                  </a:lnTo>
                  <a:lnTo>
                    <a:pt x="140106" y="49225"/>
                  </a:lnTo>
                  <a:lnTo>
                    <a:pt x="141592" y="51371"/>
                  </a:lnTo>
                  <a:lnTo>
                    <a:pt x="142227" y="52514"/>
                  </a:lnTo>
                  <a:lnTo>
                    <a:pt x="142621" y="53682"/>
                  </a:lnTo>
                  <a:lnTo>
                    <a:pt x="142875" y="54889"/>
                  </a:lnTo>
                  <a:lnTo>
                    <a:pt x="145034" y="53301"/>
                  </a:lnTo>
                  <a:lnTo>
                    <a:pt x="146062" y="52451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72441" y="3716375"/>
              <a:ext cx="153670" cy="68580"/>
            </a:xfrm>
            <a:custGeom>
              <a:avLst/>
              <a:gdLst/>
              <a:ahLst/>
              <a:cxnLst/>
              <a:rect l="l" t="t" r="r" b="b"/>
              <a:pathLst>
                <a:path w="153670" h="68579">
                  <a:moveTo>
                    <a:pt x="153555" y="56565"/>
                  </a:moveTo>
                  <a:lnTo>
                    <a:pt x="150990" y="53949"/>
                  </a:lnTo>
                  <a:lnTo>
                    <a:pt x="150698" y="53949"/>
                  </a:lnTo>
                  <a:lnTo>
                    <a:pt x="149948" y="54102"/>
                  </a:lnTo>
                  <a:lnTo>
                    <a:pt x="147535" y="54622"/>
                  </a:lnTo>
                  <a:lnTo>
                    <a:pt x="146443" y="54394"/>
                  </a:lnTo>
                  <a:lnTo>
                    <a:pt x="147535" y="54622"/>
                  </a:lnTo>
                  <a:lnTo>
                    <a:pt x="149948" y="54102"/>
                  </a:lnTo>
                  <a:lnTo>
                    <a:pt x="149720" y="53949"/>
                  </a:lnTo>
                  <a:lnTo>
                    <a:pt x="144475" y="50393"/>
                  </a:lnTo>
                  <a:lnTo>
                    <a:pt x="144475" y="53949"/>
                  </a:lnTo>
                  <a:lnTo>
                    <a:pt x="142849" y="54343"/>
                  </a:lnTo>
                  <a:lnTo>
                    <a:pt x="142849" y="56565"/>
                  </a:lnTo>
                  <a:lnTo>
                    <a:pt x="142367" y="56235"/>
                  </a:lnTo>
                  <a:lnTo>
                    <a:pt x="141605" y="55905"/>
                  </a:lnTo>
                  <a:lnTo>
                    <a:pt x="141427" y="55905"/>
                  </a:lnTo>
                  <a:lnTo>
                    <a:pt x="141605" y="54952"/>
                  </a:lnTo>
                  <a:lnTo>
                    <a:pt x="141376" y="54952"/>
                  </a:lnTo>
                  <a:lnTo>
                    <a:pt x="141617" y="54851"/>
                  </a:lnTo>
                  <a:lnTo>
                    <a:pt x="142074" y="54660"/>
                  </a:lnTo>
                  <a:lnTo>
                    <a:pt x="142278" y="54660"/>
                  </a:lnTo>
                  <a:lnTo>
                    <a:pt x="142659" y="55905"/>
                  </a:lnTo>
                  <a:lnTo>
                    <a:pt x="142760" y="56235"/>
                  </a:lnTo>
                  <a:lnTo>
                    <a:pt x="142849" y="56565"/>
                  </a:lnTo>
                  <a:lnTo>
                    <a:pt x="142849" y="54343"/>
                  </a:lnTo>
                  <a:lnTo>
                    <a:pt x="142608" y="54432"/>
                  </a:lnTo>
                  <a:lnTo>
                    <a:pt x="142392" y="54432"/>
                  </a:lnTo>
                  <a:lnTo>
                    <a:pt x="142824" y="54343"/>
                  </a:lnTo>
                  <a:lnTo>
                    <a:pt x="144475" y="53949"/>
                  </a:lnTo>
                  <a:lnTo>
                    <a:pt x="144475" y="50393"/>
                  </a:lnTo>
                  <a:lnTo>
                    <a:pt x="140004" y="47358"/>
                  </a:lnTo>
                  <a:lnTo>
                    <a:pt x="140004" y="55905"/>
                  </a:lnTo>
                  <a:lnTo>
                    <a:pt x="136702" y="59410"/>
                  </a:lnTo>
                  <a:lnTo>
                    <a:pt x="139712" y="56197"/>
                  </a:lnTo>
                  <a:lnTo>
                    <a:pt x="139992" y="55905"/>
                  </a:lnTo>
                  <a:lnTo>
                    <a:pt x="140004" y="47358"/>
                  </a:lnTo>
                  <a:lnTo>
                    <a:pt x="92697" y="32296"/>
                  </a:lnTo>
                  <a:lnTo>
                    <a:pt x="83248" y="30949"/>
                  </a:lnTo>
                  <a:lnTo>
                    <a:pt x="74345" y="28409"/>
                  </a:lnTo>
                  <a:lnTo>
                    <a:pt x="66357" y="23329"/>
                  </a:lnTo>
                  <a:lnTo>
                    <a:pt x="59664" y="14325"/>
                  </a:lnTo>
                  <a:lnTo>
                    <a:pt x="54229" y="7137"/>
                  </a:lnTo>
                  <a:lnTo>
                    <a:pt x="47193" y="2679"/>
                  </a:lnTo>
                  <a:lnTo>
                    <a:pt x="39014" y="457"/>
                  </a:lnTo>
                  <a:lnTo>
                    <a:pt x="30149" y="0"/>
                  </a:lnTo>
                  <a:lnTo>
                    <a:pt x="18072" y="2501"/>
                  </a:lnTo>
                  <a:lnTo>
                    <a:pt x="8661" y="8826"/>
                  </a:lnTo>
                  <a:lnTo>
                    <a:pt x="2451" y="18542"/>
                  </a:lnTo>
                  <a:lnTo>
                    <a:pt x="38" y="30949"/>
                  </a:lnTo>
                  <a:lnTo>
                    <a:pt x="0" y="31165"/>
                  </a:lnTo>
                  <a:lnTo>
                    <a:pt x="1790" y="44069"/>
                  </a:lnTo>
                  <a:lnTo>
                    <a:pt x="7518" y="54432"/>
                  </a:lnTo>
                  <a:lnTo>
                    <a:pt x="16611" y="61531"/>
                  </a:lnTo>
                  <a:lnTo>
                    <a:pt x="28448" y="64643"/>
                  </a:lnTo>
                  <a:lnTo>
                    <a:pt x="36080" y="65151"/>
                  </a:lnTo>
                  <a:lnTo>
                    <a:pt x="43789" y="63576"/>
                  </a:lnTo>
                  <a:lnTo>
                    <a:pt x="54851" y="68300"/>
                  </a:lnTo>
                  <a:lnTo>
                    <a:pt x="58864" y="66497"/>
                  </a:lnTo>
                  <a:lnTo>
                    <a:pt x="61226" y="63868"/>
                  </a:lnTo>
                  <a:lnTo>
                    <a:pt x="61607" y="63576"/>
                  </a:lnTo>
                  <a:lnTo>
                    <a:pt x="67716" y="58864"/>
                  </a:lnTo>
                  <a:lnTo>
                    <a:pt x="74714" y="56705"/>
                  </a:lnTo>
                  <a:lnTo>
                    <a:pt x="82054" y="56197"/>
                  </a:lnTo>
                  <a:lnTo>
                    <a:pt x="90030" y="56197"/>
                  </a:lnTo>
                  <a:lnTo>
                    <a:pt x="100736" y="57150"/>
                  </a:lnTo>
                  <a:lnTo>
                    <a:pt x="111417" y="60134"/>
                  </a:lnTo>
                  <a:lnTo>
                    <a:pt x="132295" y="68122"/>
                  </a:lnTo>
                  <a:lnTo>
                    <a:pt x="135204" y="63550"/>
                  </a:lnTo>
                  <a:lnTo>
                    <a:pt x="141351" y="62699"/>
                  </a:lnTo>
                  <a:lnTo>
                    <a:pt x="142875" y="56565"/>
                  </a:lnTo>
                  <a:lnTo>
                    <a:pt x="153555" y="56565"/>
                  </a:lnTo>
                  <a:close/>
                </a:path>
              </a:pathLst>
            </a:custGeom>
            <a:solidFill>
              <a:srgbClr val="A0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285892" y="3660824"/>
              <a:ext cx="153035" cy="97790"/>
            </a:xfrm>
            <a:custGeom>
              <a:avLst/>
              <a:gdLst/>
              <a:ahLst/>
              <a:cxnLst/>
              <a:rect l="l" t="t" r="r" b="b"/>
              <a:pathLst>
                <a:path w="153034" h="97789">
                  <a:moveTo>
                    <a:pt x="88714" y="0"/>
                  </a:moveTo>
                  <a:lnTo>
                    <a:pt x="63306" y="21577"/>
                  </a:lnTo>
                  <a:lnTo>
                    <a:pt x="50674" y="32475"/>
                  </a:lnTo>
                  <a:lnTo>
                    <a:pt x="38206" y="43599"/>
                  </a:lnTo>
                  <a:lnTo>
                    <a:pt x="32791" y="48016"/>
                  </a:lnTo>
                  <a:lnTo>
                    <a:pt x="27148" y="51938"/>
                  </a:lnTo>
                  <a:lnTo>
                    <a:pt x="21462" y="55738"/>
                  </a:lnTo>
                  <a:lnTo>
                    <a:pt x="15918" y="59791"/>
                  </a:lnTo>
                  <a:lnTo>
                    <a:pt x="12540" y="62471"/>
                  </a:lnTo>
                  <a:lnTo>
                    <a:pt x="8590" y="64604"/>
                  </a:lnTo>
                  <a:lnTo>
                    <a:pt x="5948" y="68021"/>
                  </a:lnTo>
                  <a:lnTo>
                    <a:pt x="2632" y="72730"/>
                  </a:lnTo>
                  <a:lnTo>
                    <a:pt x="343" y="77797"/>
                  </a:lnTo>
                  <a:lnTo>
                    <a:pt x="0" y="83287"/>
                  </a:lnTo>
                  <a:lnTo>
                    <a:pt x="2519" y="89268"/>
                  </a:lnTo>
                  <a:lnTo>
                    <a:pt x="7625" y="96761"/>
                  </a:lnTo>
                  <a:lnTo>
                    <a:pt x="14013" y="97345"/>
                  </a:lnTo>
                  <a:lnTo>
                    <a:pt x="21519" y="93802"/>
                  </a:lnTo>
                  <a:lnTo>
                    <a:pt x="29072" y="89639"/>
                  </a:lnTo>
                  <a:lnTo>
                    <a:pt x="43584" y="80095"/>
                  </a:lnTo>
                  <a:lnTo>
                    <a:pt x="51173" y="75882"/>
                  </a:lnTo>
                  <a:lnTo>
                    <a:pt x="92274" y="55459"/>
                  </a:lnTo>
                  <a:lnTo>
                    <a:pt x="113270" y="46594"/>
                  </a:lnTo>
                  <a:lnTo>
                    <a:pt x="135146" y="40322"/>
                  </a:lnTo>
                  <a:lnTo>
                    <a:pt x="140701" y="30907"/>
                  </a:lnTo>
                  <a:lnTo>
                    <a:pt x="136857" y="24960"/>
                  </a:lnTo>
                  <a:lnTo>
                    <a:pt x="130199" y="20039"/>
                  </a:lnTo>
                  <a:lnTo>
                    <a:pt x="127310" y="13703"/>
                  </a:lnTo>
                  <a:lnTo>
                    <a:pt x="133652" y="12040"/>
                  </a:lnTo>
                  <a:lnTo>
                    <a:pt x="104030" y="12040"/>
                  </a:lnTo>
                  <a:lnTo>
                    <a:pt x="97347" y="10931"/>
                  </a:lnTo>
                  <a:lnTo>
                    <a:pt x="92162" y="7427"/>
                  </a:lnTo>
                  <a:lnTo>
                    <a:pt x="88714" y="0"/>
                  </a:lnTo>
                  <a:close/>
                </a:path>
                <a:path w="153034" h="97789">
                  <a:moveTo>
                    <a:pt x="142170" y="7881"/>
                  </a:moveTo>
                  <a:lnTo>
                    <a:pt x="130265" y="8432"/>
                  </a:lnTo>
                  <a:lnTo>
                    <a:pt x="131072" y="8432"/>
                  </a:lnTo>
                  <a:lnTo>
                    <a:pt x="120893" y="9793"/>
                  </a:lnTo>
                  <a:lnTo>
                    <a:pt x="110218" y="12040"/>
                  </a:lnTo>
                  <a:lnTo>
                    <a:pt x="133652" y="12040"/>
                  </a:lnTo>
                  <a:lnTo>
                    <a:pt x="140916" y="13238"/>
                  </a:lnTo>
                  <a:lnTo>
                    <a:pt x="147092" y="13238"/>
                  </a:lnTo>
                  <a:lnTo>
                    <a:pt x="152913" y="8432"/>
                  </a:lnTo>
                  <a:lnTo>
                    <a:pt x="142170" y="7881"/>
                  </a:lnTo>
                  <a:close/>
                </a:path>
              </a:pathLst>
            </a:custGeom>
            <a:solidFill>
              <a:srgbClr val="C1B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43510" y="3257702"/>
              <a:ext cx="56515" cy="279400"/>
            </a:xfrm>
            <a:custGeom>
              <a:avLst/>
              <a:gdLst/>
              <a:ahLst/>
              <a:cxnLst/>
              <a:rect l="l" t="t" r="r" b="b"/>
              <a:pathLst>
                <a:path w="56514" h="279400">
                  <a:moveTo>
                    <a:pt x="56261" y="157327"/>
                  </a:moveTo>
                  <a:lnTo>
                    <a:pt x="54356" y="116103"/>
                  </a:lnTo>
                  <a:lnTo>
                    <a:pt x="50241" y="87464"/>
                  </a:lnTo>
                  <a:lnTo>
                    <a:pt x="50190" y="87109"/>
                  </a:lnTo>
                  <a:lnTo>
                    <a:pt x="37668" y="30556"/>
                  </a:lnTo>
                  <a:lnTo>
                    <a:pt x="17157" y="0"/>
                  </a:lnTo>
                  <a:lnTo>
                    <a:pt x="17106" y="3073"/>
                  </a:lnTo>
                  <a:lnTo>
                    <a:pt x="17513" y="15875"/>
                  </a:lnTo>
                  <a:lnTo>
                    <a:pt x="21551" y="21348"/>
                  </a:lnTo>
                  <a:lnTo>
                    <a:pt x="18072" y="27139"/>
                  </a:lnTo>
                  <a:lnTo>
                    <a:pt x="20205" y="35598"/>
                  </a:lnTo>
                  <a:lnTo>
                    <a:pt x="19926" y="43357"/>
                  </a:lnTo>
                  <a:lnTo>
                    <a:pt x="17056" y="50431"/>
                  </a:lnTo>
                  <a:lnTo>
                    <a:pt x="11430" y="56845"/>
                  </a:lnTo>
                  <a:lnTo>
                    <a:pt x="6223" y="61353"/>
                  </a:lnTo>
                  <a:lnTo>
                    <a:pt x="3048" y="67995"/>
                  </a:lnTo>
                  <a:lnTo>
                    <a:pt x="2717" y="68707"/>
                  </a:lnTo>
                  <a:lnTo>
                    <a:pt x="2717" y="90436"/>
                  </a:lnTo>
                  <a:lnTo>
                    <a:pt x="2514" y="89649"/>
                  </a:lnTo>
                  <a:lnTo>
                    <a:pt x="2717" y="90436"/>
                  </a:lnTo>
                  <a:lnTo>
                    <a:pt x="2717" y="68707"/>
                  </a:lnTo>
                  <a:lnTo>
                    <a:pt x="0" y="74510"/>
                  </a:lnTo>
                  <a:lnTo>
                    <a:pt x="50" y="78206"/>
                  </a:lnTo>
                  <a:lnTo>
                    <a:pt x="127" y="82981"/>
                  </a:lnTo>
                  <a:lnTo>
                    <a:pt x="317" y="95110"/>
                  </a:lnTo>
                  <a:lnTo>
                    <a:pt x="3238" y="95250"/>
                  </a:lnTo>
                  <a:lnTo>
                    <a:pt x="3251" y="95491"/>
                  </a:lnTo>
                  <a:lnTo>
                    <a:pt x="7594" y="95491"/>
                  </a:lnTo>
                  <a:lnTo>
                    <a:pt x="8191" y="93319"/>
                  </a:lnTo>
                  <a:lnTo>
                    <a:pt x="9436" y="91935"/>
                  </a:lnTo>
                  <a:lnTo>
                    <a:pt x="11010" y="91427"/>
                  </a:lnTo>
                  <a:lnTo>
                    <a:pt x="11150" y="91427"/>
                  </a:lnTo>
                  <a:lnTo>
                    <a:pt x="18453" y="87464"/>
                  </a:lnTo>
                  <a:lnTo>
                    <a:pt x="20586" y="78206"/>
                  </a:lnTo>
                  <a:lnTo>
                    <a:pt x="27279" y="72097"/>
                  </a:lnTo>
                  <a:lnTo>
                    <a:pt x="31229" y="79603"/>
                  </a:lnTo>
                  <a:lnTo>
                    <a:pt x="33350" y="87109"/>
                  </a:lnTo>
                  <a:lnTo>
                    <a:pt x="33439" y="87464"/>
                  </a:lnTo>
                  <a:lnTo>
                    <a:pt x="34798" y="95491"/>
                  </a:lnTo>
                  <a:lnTo>
                    <a:pt x="36156" y="103187"/>
                  </a:lnTo>
                  <a:lnTo>
                    <a:pt x="39027" y="109181"/>
                  </a:lnTo>
                  <a:lnTo>
                    <a:pt x="39979" y="115163"/>
                  </a:lnTo>
                  <a:lnTo>
                    <a:pt x="39027" y="121158"/>
                  </a:lnTo>
                  <a:lnTo>
                    <a:pt x="36195" y="127152"/>
                  </a:lnTo>
                  <a:lnTo>
                    <a:pt x="36080" y="127393"/>
                  </a:lnTo>
                  <a:lnTo>
                    <a:pt x="38087" y="139065"/>
                  </a:lnTo>
                  <a:lnTo>
                    <a:pt x="39281" y="150812"/>
                  </a:lnTo>
                  <a:lnTo>
                    <a:pt x="39751" y="162636"/>
                  </a:lnTo>
                  <a:lnTo>
                    <a:pt x="39573" y="174510"/>
                  </a:lnTo>
                  <a:lnTo>
                    <a:pt x="39395" y="179120"/>
                  </a:lnTo>
                  <a:lnTo>
                    <a:pt x="39827" y="183870"/>
                  </a:lnTo>
                  <a:lnTo>
                    <a:pt x="35979" y="187147"/>
                  </a:lnTo>
                  <a:lnTo>
                    <a:pt x="25158" y="243078"/>
                  </a:lnTo>
                  <a:lnTo>
                    <a:pt x="25857" y="249770"/>
                  </a:lnTo>
                  <a:lnTo>
                    <a:pt x="26936" y="256463"/>
                  </a:lnTo>
                  <a:lnTo>
                    <a:pt x="27139" y="263169"/>
                  </a:lnTo>
                  <a:lnTo>
                    <a:pt x="25247" y="269938"/>
                  </a:lnTo>
                  <a:lnTo>
                    <a:pt x="22999" y="274447"/>
                  </a:lnTo>
                  <a:lnTo>
                    <a:pt x="20459" y="271640"/>
                  </a:lnTo>
                  <a:lnTo>
                    <a:pt x="17894" y="270891"/>
                  </a:lnTo>
                  <a:lnTo>
                    <a:pt x="19494" y="275259"/>
                  </a:lnTo>
                  <a:lnTo>
                    <a:pt x="20307" y="277380"/>
                  </a:lnTo>
                  <a:lnTo>
                    <a:pt x="23837" y="278803"/>
                  </a:lnTo>
                  <a:lnTo>
                    <a:pt x="28067" y="277380"/>
                  </a:lnTo>
                  <a:lnTo>
                    <a:pt x="32461" y="275259"/>
                  </a:lnTo>
                  <a:lnTo>
                    <a:pt x="32702" y="274447"/>
                  </a:lnTo>
                  <a:lnTo>
                    <a:pt x="44056" y="236588"/>
                  </a:lnTo>
                  <a:lnTo>
                    <a:pt x="52412" y="197383"/>
                  </a:lnTo>
                  <a:lnTo>
                    <a:pt x="56261" y="157327"/>
                  </a:lnTo>
                  <a:close/>
                </a:path>
              </a:pathLst>
            </a:custGeom>
            <a:solidFill>
              <a:srgbClr val="79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131917" y="4711830"/>
              <a:ext cx="150495" cy="156210"/>
            </a:xfrm>
            <a:custGeom>
              <a:avLst/>
              <a:gdLst/>
              <a:ahLst/>
              <a:cxnLst/>
              <a:rect l="l" t="t" r="r" b="b"/>
              <a:pathLst>
                <a:path w="150495" h="156210">
                  <a:moveTo>
                    <a:pt x="139014" y="0"/>
                  </a:moveTo>
                  <a:lnTo>
                    <a:pt x="138669" y="0"/>
                  </a:lnTo>
                  <a:lnTo>
                    <a:pt x="129754" y="8661"/>
                  </a:lnTo>
                  <a:lnTo>
                    <a:pt x="121340" y="17827"/>
                  </a:lnTo>
                  <a:lnTo>
                    <a:pt x="113365" y="27540"/>
                  </a:lnTo>
                  <a:lnTo>
                    <a:pt x="105917" y="37858"/>
                  </a:lnTo>
                  <a:lnTo>
                    <a:pt x="100877" y="44756"/>
                  </a:lnTo>
                  <a:lnTo>
                    <a:pt x="42151" y="100109"/>
                  </a:lnTo>
                  <a:lnTo>
                    <a:pt x="0" y="135940"/>
                  </a:lnTo>
                  <a:lnTo>
                    <a:pt x="10528" y="140576"/>
                  </a:lnTo>
                  <a:lnTo>
                    <a:pt x="5079" y="150380"/>
                  </a:lnTo>
                  <a:lnTo>
                    <a:pt x="4241" y="151930"/>
                  </a:lnTo>
                  <a:lnTo>
                    <a:pt x="4076" y="153949"/>
                  </a:lnTo>
                  <a:lnTo>
                    <a:pt x="3594" y="155740"/>
                  </a:lnTo>
                  <a:lnTo>
                    <a:pt x="25563" y="142389"/>
                  </a:lnTo>
                  <a:lnTo>
                    <a:pt x="46358" y="126245"/>
                  </a:lnTo>
                  <a:lnTo>
                    <a:pt x="67119" y="108466"/>
                  </a:lnTo>
                  <a:lnTo>
                    <a:pt x="88988" y="90195"/>
                  </a:lnTo>
                  <a:lnTo>
                    <a:pt x="110330" y="90195"/>
                  </a:lnTo>
                  <a:lnTo>
                    <a:pt x="117200" y="75689"/>
                  </a:lnTo>
                  <a:lnTo>
                    <a:pt x="128625" y="55511"/>
                  </a:lnTo>
                  <a:lnTo>
                    <a:pt x="131013" y="51714"/>
                  </a:lnTo>
                  <a:lnTo>
                    <a:pt x="132841" y="47116"/>
                  </a:lnTo>
                  <a:lnTo>
                    <a:pt x="135966" y="44335"/>
                  </a:lnTo>
                  <a:lnTo>
                    <a:pt x="139382" y="41249"/>
                  </a:lnTo>
                  <a:lnTo>
                    <a:pt x="145438" y="41249"/>
                  </a:lnTo>
                  <a:lnTo>
                    <a:pt x="144340" y="39938"/>
                  </a:lnTo>
                  <a:lnTo>
                    <a:pt x="139576" y="31986"/>
                  </a:lnTo>
                  <a:lnTo>
                    <a:pt x="133651" y="26949"/>
                  </a:lnTo>
                  <a:lnTo>
                    <a:pt x="122123" y="26949"/>
                  </a:lnTo>
                  <a:lnTo>
                    <a:pt x="129593" y="21531"/>
                  </a:lnTo>
                  <a:lnTo>
                    <a:pt x="135212" y="15636"/>
                  </a:lnTo>
                  <a:lnTo>
                    <a:pt x="138509" y="8661"/>
                  </a:lnTo>
                  <a:lnTo>
                    <a:pt x="139014" y="0"/>
                  </a:lnTo>
                  <a:close/>
                </a:path>
                <a:path w="150495" h="156210">
                  <a:moveTo>
                    <a:pt x="110330" y="90195"/>
                  </a:moveTo>
                  <a:lnTo>
                    <a:pt x="88988" y="90195"/>
                  </a:lnTo>
                  <a:lnTo>
                    <a:pt x="79260" y="116039"/>
                  </a:lnTo>
                  <a:lnTo>
                    <a:pt x="84747" y="117309"/>
                  </a:lnTo>
                  <a:lnTo>
                    <a:pt x="90385" y="118465"/>
                  </a:lnTo>
                  <a:lnTo>
                    <a:pt x="80505" y="133959"/>
                  </a:lnTo>
                  <a:lnTo>
                    <a:pt x="84531" y="137261"/>
                  </a:lnTo>
                  <a:lnTo>
                    <a:pt x="89611" y="140093"/>
                  </a:lnTo>
                  <a:lnTo>
                    <a:pt x="98151" y="118465"/>
                  </a:lnTo>
                  <a:lnTo>
                    <a:pt x="107241" y="96716"/>
                  </a:lnTo>
                  <a:lnTo>
                    <a:pt x="110330" y="90195"/>
                  </a:lnTo>
                  <a:close/>
                </a:path>
                <a:path w="150495" h="156210">
                  <a:moveTo>
                    <a:pt x="148744" y="47472"/>
                  </a:moveTo>
                  <a:lnTo>
                    <a:pt x="142938" y="47472"/>
                  </a:lnTo>
                  <a:lnTo>
                    <a:pt x="146621" y="49174"/>
                  </a:lnTo>
                  <a:lnTo>
                    <a:pt x="148744" y="47472"/>
                  </a:lnTo>
                  <a:close/>
                </a:path>
                <a:path w="150495" h="156210">
                  <a:moveTo>
                    <a:pt x="145438" y="41249"/>
                  </a:moveTo>
                  <a:lnTo>
                    <a:pt x="139382" y="41249"/>
                  </a:lnTo>
                  <a:lnTo>
                    <a:pt x="138658" y="46240"/>
                  </a:lnTo>
                  <a:lnTo>
                    <a:pt x="139496" y="47993"/>
                  </a:lnTo>
                  <a:lnTo>
                    <a:pt x="142938" y="47472"/>
                  </a:lnTo>
                  <a:lnTo>
                    <a:pt x="148744" y="47472"/>
                  </a:lnTo>
                  <a:lnTo>
                    <a:pt x="149885" y="46558"/>
                  </a:lnTo>
                  <a:lnTo>
                    <a:pt x="145438" y="41249"/>
                  </a:lnTo>
                  <a:close/>
                </a:path>
                <a:path w="150495" h="156210">
                  <a:moveTo>
                    <a:pt x="133026" y="26418"/>
                  </a:moveTo>
                  <a:lnTo>
                    <a:pt x="122123" y="26949"/>
                  </a:lnTo>
                  <a:lnTo>
                    <a:pt x="133651" y="26949"/>
                  </a:lnTo>
                  <a:lnTo>
                    <a:pt x="133026" y="26418"/>
                  </a:lnTo>
                  <a:close/>
                </a:path>
              </a:pathLst>
            </a:custGeom>
            <a:solidFill>
              <a:srgbClr val="C5C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57276" y="2904756"/>
              <a:ext cx="138430" cy="204470"/>
            </a:xfrm>
            <a:custGeom>
              <a:avLst/>
              <a:gdLst/>
              <a:ahLst/>
              <a:cxnLst/>
              <a:rect l="l" t="t" r="r" b="b"/>
              <a:pathLst>
                <a:path w="138429" h="204469">
                  <a:moveTo>
                    <a:pt x="137820" y="202742"/>
                  </a:moveTo>
                  <a:lnTo>
                    <a:pt x="135610" y="195237"/>
                  </a:lnTo>
                  <a:lnTo>
                    <a:pt x="136728" y="182435"/>
                  </a:lnTo>
                  <a:lnTo>
                    <a:pt x="137083" y="178460"/>
                  </a:lnTo>
                  <a:lnTo>
                    <a:pt x="125704" y="182435"/>
                  </a:lnTo>
                  <a:lnTo>
                    <a:pt x="123913" y="176466"/>
                  </a:lnTo>
                  <a:lnTo>
                    <a:pt x="124294" y="180492"/>
                  </a:lnTo>
                  <a:lnTo>
                    <a:pt x="130289" y="192849"/>
                  </a:lnTo>
                  <a:lnTo>
                    <a:pt x="130632" y="193255"/>
                  </a:lnTo>
                  <a:lnTo>
                    <a:pt x="132283" y="195084"/>
                  </a:lnTo>
                  <a:lnTo>
                    <a:pt x="130632" y="193255"/>
                  </a:lnTo>
                  <a:lnTo>
                    <a:pt x="130276" y="192862"/>
                  </a:lnTo>
                  <a:lnTo>
                    <a:pt x="128651" y="189509"/>
                  </a:lnTo>
                  <a:lnTo>
                    <a:pt x="128651" y="200050"/>
                  </a:lnTo>
                  <a:lnTo>
                    <a:pt x="127292" y="203606"/>
                  </a:lnTo>
                  <a:lnTo>
                    <a:pt x="127228" y="203860"/>
                  </a:lnTo>
                  <a:lnTo>
                    <a:pt x="127279" y="203606"/>
                  </a:lnTo>
                  <a:lnTo>
                    <a:pt x="128651" y="200050"/>
                  </a:lnTo>
                  <a:lnTo>
                    <a:pt x="128651" y="189509"/>
                  </a:lnTo>
                  <a:lnTo>
                    <a:pt x="124294" y="180505"/>
                  </a:lnTo>
                  <a:lnTo>
                    <a:pt x="123837" y="175768"/>
                  </a:lnTo>
                  <a:lnTo>
                    <a:pt x="125412" y="170205"/>
                  </a:lnTo>
                  <a:lnTo>
                    <a:pt x="132118" y="174459"/>
                  </a:lnTo>
                  <a:lnTo>
                    <a:pt x="133121" y="170205"/>
                  </a:lnTo>
                  <a:lnTo>
                    <a:pt x="133464" y="168732"/>
                  </a:lnTo>
                  <a:lnTo>
                    <a:pt x="122948" y="147904"/>
                  </a:lnTo>
                  <a:lnTo>
                    <a:pt x="122948" y="166535"/>
                  </a:lnTo>
                  <a:lnTo>
                    <a:pt x="122796" y="165100"/>
                  </a:lnTo>
                  <a:lnTo>
                    <a:pt x="122948" y="166535"/>
                  </a:lnTo>
                  <a:lnTo>
                    <a:pt x="122948" y="147904"/>
                  </a:lnTo>
                  <a:lnTo>
                    <a:pt x="114871" y="131889"/>
                  </a:lnTo>
                  <a:lnTo>
                    <a:pt x="114871" y="127609"/>
                  </a:lnTo>
                  <a:lnTo>
                    <a:pt x="114947" y="121386"/>
                  </a:lnTo>
                  <a:lnTo>
                    <a:pt x="114617" y="119367"/>
                  </a:lnTo>
                  <a:lnTo>
                    <a:pt x="113665" y="113601"/>
                  </a:lnTo>
                  <a:lnTo>
                    <a:pt x="113665" y="138899"/>
                  </a:lnTo>
                  <a:lnTo>
                    <a:pt x="113665" y="113601"/>
                  </a:lnTo>
                  <a:lnTo>
                    <a:pt x="113233" y="110972"/>
                  </a:lnTo>
                  <a:lnTo>
                    <a:pt x="111417" y="107048"/>
                  </a:lnTo>
                  <a:lnTo>
                    <a:pt x="104698" y="119367"/>
                  </a:lnTo>
                  <a:lnTo>
                    <a:pt x="101879" y="114642"/>
                  </a:lnTo>
                  <a:lnTo>
                    <a:pt x="100507" y="112014"/>
                  </a:lnTo>
                  <a:lnTo>
                    <a:pt x="96824" y="110070"/>
                  </a:lnTo>
                  <a:lnTo>
                    <a:pt x="93268" y="106883"/>
                  </a:lnTo>
                  <a:lnTo>
                    <a:pt x="71894" y="84404"/>
                  </a:lnTo>
                  <a:lnTo>
                    <a:pt x="68351" y="78117"/>
                  </a:lnTo>
                  <a:lnTo>
                    <a:pt x="46723" y="43840"/>
                  </a:lnTo>
                  <a:lnTo>
                    <a:pt x="11277" y="0"/>
                  </a:lnTo>
                  <a:lnTo>
                    <a:pt x="10998" y="8128"/>
                  </a:lnTo>
                  <a:lnTo>
                    <a:pt x="4711" y="9347"/>
                  </a:lnTo>
                  <a:lnTo>
                    <a:pt x="0" y="12382"/>
                  </a:lnTo>
                  <a:lnTo>
                    <a:pt x="14744" y="33096"/>
                  </a:lnTo>
                  <a:lnTo>
                    <a:pt x="29756" y="53606"/>
                  </a:lnTo>
                  <a:lnTo>
                    <a:pt x="44399" y="74422"/>
                  </a:lnTo>
                  <a:lnTo>
                    <a:pt x="63106" y="100761"/>
                  </a:lnTo>
                  <a:lnTo>
                    <a:pt x="65620" y="100761"/>
                  </a:lnTo>
                  <a:lnTo>
                    <a:pt x="68973" y="110070"/>
                  </a:lnTo>
                  <a:lnTo>
                    <a:pt x="69100" y="110401"/>
                  </a:lnTo>
                  <a:lnTo>
                    <a:pt x="73139" y="116420"/>
                  </a:lnTo>
                  <a:lnTo>
                    <a:pt x="87477" y="117068"/>
                  </a:lnTo>
                  <a:lnTo>
                    <a:pt x="88887" y="121818"/>
                  </a:lnTo>
                  <a:lnTo>
                    <a:pt x="84531" y="131724"/>
                  </a:lnTo>
                  <a:lnTo>
                    <a:pt x="82638" y="134899"/>
                  </a:lnTo>
                  <a:lnTo>
                    <a:pt x="72123" y="131165"/>
                  </a:lnTo>
                  <a:lnTo>
                    <a:pt x="71932" y="131165"/>
                  </a:lnTo>
                  <a:lnTo>
                    <a:pt x="67932" y="123774"/>
                  </a:lnTo>
                  <a:lnTo>
                    <a:pt x="61252" y="127889"/>
                  </a:lnTo>
                  <a:lnTo>
                    <a:pt x="64719" y="131165"/>
                  </a:lnTo>
                  <a:lnTo>
                    <a:pt x="68529" y="134061"/>
                  </a:lnTo>
                  <a:lnTo>
                    <a:pt x="75831" y="143014"/>
                  </a:lnTo>
                  <a:lnTo>
                    <a:pt x="71932" y="143700"/>
                  </a:lnTo>
                  <a:lnTo>
                    <a:pt x="68199" y="144081"/>
                  </a:lnTo>
                  <a:lnTo>
                    <a:pt x="65239" y="147828"/>
                  </a:lnTo>
                  <a:lnTo>
                    <a:pt x="68135" y="149504"/>
                  </a:lnTo>
                  <a:lnTo>
                    <a:pt x="74472" y="154051"/>
                  </a:lnTo>
                  <a:lnTo>
                    <a:pt x="79717" y="155067"/>
                  </a:lnTo>
                  <a:lnTo>
                    <a:pt x="82715" y="160007"/>
                  </a:lnTo>
                  <a:lnTo>
                    <a:pt x="85242" y="160693"/>
                  </a:lnTo>
                  <a:lnTo>
                    <a:pt x="87223" y="150710"/>
                  </a:lnTo>
                  <a:lnTo>
                    <a:pt x="91376" y="165658"/>
                  </a:lnTo>
                  <a:lnTo>
                    <a:pt x="91897" y="170929"/>
                  </a:lnTo>
                  <a:lnTo>
                    <a:pt x="105689" y="171170"/>
                  </a:lnTo>
                  <a:lnTo>
                    <a:pt x="109969" y="178003"/>
                  </a:lnTo>
                  <a:lnTo>
                    <a:pt x="106768" y="194030"/>
                  </a:lnTo>
                  <a:lnTo>
                    <a:pt x="113944" y="193255"/>
                  </a:lnTo>
                  <a:lnTo>
                    <a:pt x="118402" y="196088"/>
                  </a:lnTo>
                  <a:lnTo>
                    <a:pt x="121793" y="197599"/>
                  </a:lnTo>
                  <a:lnTo>
                    <a:pt x="124040" y="200393"/>
                  </a:lnTo>
                  <a:lnTo>
                    <a:pt x="125564" y="204050"/>
                  </a:lnTo>
                  <a:lnTo>
                    <a:pt x="127190" y="204050"/>
                  </a:lnTo>
                  <a:lnTo>
                    <a:pt x="129082" y="204063"/>
                  </a:lnTo>
                  <a:lnTo>
                    <a:pt x="137820" y="202742"/>
                  </a:lnTo>
                  <a:close/>
                </a:path>
              </a:pathLst>
            </a:custGeom>
            <a:solidFill>
              <a:srgbClr val="B2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12661" y="5773813"/>
              <a:ext cx="104775" cy="136525"/>
            </a:xfrm>
            <a:custGeom>
              <a:avLst/>
              <a:gdLst/>
              <a:ahLst/>
              <a:cxnLst/>
              <a:rect l="l" t="t" r="r" b="b"/>
              <a:pathLst>
                <a:path w="104775" h="136525">
                  <a:moveTo>
                    <a:pt x="104216" y="49796"/>
                  </a:moveTo>
                  <a:lnTo>
                    <a:pt x="103784" y="44221"/>
                  </a:lnTo>
                  <a:lnTo>
                    <a:pt x="103670" y="42646"/>
                  </a:lnTo>
                  <a:lnTo>
                    <a:pt x="103606" y="41808"/>
                  </a:lnTo>
                  <a:lnTo>
                    <a:pt x="103530" y="40792"/>
                  </a:lnTo>
                  <a:lnTo>
                    <a:pt x="102349" y="40360"/>
                  </a:lnTo>
                  <a:lnTo>
                    <a:pt x="94284" y="42570"/>
                  </a:lnTo>
                  <a:lnTo>
                    <a:pt x="88811" y="41808"/>
                  </a:lnTo>
                  <a:lnTo>
                    <a:pt x="84150" y="37249"/>
                  </a:lnTo>
                  <a:lnTo>
                    <a:pt x="78613" y="28143"/>
                  </a:lnTo>
                  <a:lnTo>
                    <a:pt x="78524" y="27990"/>
                  </a:lnTo>
                  <a:lnTo>
                    <a:pt x="74891" y="27990"/>
                  </a:lnTo>
                  <a:lnTo>
                    <a:pt x="71462" y="44221"/>
                  </a:lnTo>
                  <a:lnTo>
                    <a:pt x="64325" y="56896"/>
                  </a:lnTo>
                  <a:lnTo>
                    <a:pt x="64249" y="57048"/>
                  </a:lnTo>
                  <a:lnTo>
                    <a:pt x="54025" y="67310"/>
                  </a:lnTo>
                  <a:lnTo>
                    <a:pt x="41503" y="75869"/>
                  </a:lnTo>
                  <a:lnTo>
                    <a:pt x="38176" y="77851"/>
                  </a:lnTo>
                  <a:lnTo>
                    <a:pt x="35280" y="81229"/>
                  </a:lnTo>
                  <a:lnTo>
                    <a:pt x="32105" y="84010"/>
                  </a:lnTo>
                  <a:lnTo>
                    <a:pt x="30378" y="87109"/>
                  </a:lnTo>
                  <a:lnTo>
                    <a:pt x="27749" y="88760"/>
                  </a:lnTo>
                  <a:lnTo>
                    <a:pt x="22415" y="85382"/>
                  </a:lnTo>
                  <a:lnTo>
                    <a:pt x="24244" y="82397"/>
                  </a:lnTo>
                  <a:lnTo>
                    <a:pt x="25107" y="76784"/>
                  </a:lnTo>
                  <a:lnTo>
                    <a:pt x="25895" y="73799"/>
                  </a:lnTo>
                  <a:lnTo>
                    <a:pt x="28740" y="72161"/>
                  </a:lnTo>
                  <a:lnTo>
                    <a:pt x="29273" y="64617"/>
                  </a:lnTo>
                  <a:lnTo>
                    <a:pt x="29375" y="63957"/>
                  </a:lnTo>
                  <a:lnTo>
                    <a:pt x="31394" y="57048"/>
                  </a:lnTo>
                  <a:lnTo>
                    <a:pt x="31432" y="56896"/>
                  </a:lnTo>
                  <a:lnTo>
                    <a:pt x="34899" y="50292"/>
                  </a:lnTo>
                  <a:lnTo>
                    <a:pt x="39484" y="44221"/>
                  </a:lnTo>
                  <a:lnTo>
                    <a:pt x="39408" y="40360"/>
                  </a:lnTo>
                  <a:lnTo>
                    <a:pt x="39928" y="37795"/>
                  </a:lnTo>
                  <a:lnTo>
                    <a:pt x="43040" y="36182"/>
                  </a:lnTo>
                  <a:lnTo>
                    <a:pt x="42900" y="32740"/>
                  </a:lnTo>
                  <a:lnTo>
                    <a:pt x="43497" y="29718"/>
                  </a:lnTo>
                  <a:lnTo>
                    <a:pt x="46659" y="28143"/>
                  </a:lnTo>
                  <a:lnTo>
                    <a:pt x="46443" y="23812"/>
                  </a:lnTo>
                  <a:lnTo>
                    <a:pt x="46329" y="21463"/>
                  </a:lnTo>
                  <a:lnTo>
                    <a:pt x="50304" y="16370"/>
                  </a:lnTo>
                  <a:lnTo>
                    <a:pt x="54305" y="4216"/>
                  </a:lnTo>
                  <a:lnTo>
                    <a:pt x="52374" y="698"/>
                  </a:lnTo>
                  <a:lnTo>
                    <a:pt x="46405" y="0"/>
                  </a:lnTo>
                  <a:lnTo>
                    <a:pt x="46583" y="4216"/>
                  </a:lnTo>
                  <a:lnTo>
                    <a:pt x="46697" y="6896"/>
                  </a:lnTo>
                  <a:lnTo>
                    <a:pt x="45847" y="13093"/>
                  </a:lnTo>
                  <a:lnTo>
                    <a:pt x="39065" y="15824"/>
                  </a:lnTo>
                  <a:lnTo>
                    <a:pt x="39179" y="19253"/>
                  </a:lnTo>
                  <a:lnTo>
                    <a:pt x="38557" y="22237"/>
                  </a:lnTo>
                  <a:lnTo>
                    <a:pt x="35433" y="23812"/>
                  </a:lnTo>
                  <a:lnTo>
                    <a:pt x="34188" y="30607"/>
                  </a:lnTo>
                  <a:lnTo>
                    <a:pt x="32054" y="36893"/>
                  </a:lnTo>
                  <a:lnTo>
                    <a:pt x="28930" y="42646"/>
                  </a:lnTo>
                  <a:lnTo>
                    <a:pt x="24726" y="47777"/>
                  </a:lnTo>
                  <a:lnTo>
                    <a:pt x="24841" y="49796"/>
                  </a:lnTo>
                  <a:lnTo>
                    <a:pt x="24917" y="51206"/>
                  </a:lnTo>
                  <a:lnTo>
                    <a:pt x="24295" y="54203"/>
                  </a:lnTo>
                  <a:lnTo>
                    <a:pt x="21221" y="55841"/>
                  </a:lnTo>
                  <a:lnTo>
                    <a:pt x="21247" y="56654"/>
                  </a:lnTo>
                  <a:lnTo>
                    <a:pt x="21361" y="59232"/>
                  </a:lnTo>
                  <a:lnTo>
                    <a:pt x="20739" y="62204"/>
                  </a:lnTo>
                  <a:lnTo>
                    <a:pt x="17780" y="63957"/>
                  </a:lnTo>
                  <a:lnTo>
                    <a:pt x="17767" y="68389"/>
                  </a:lnTo>
                  <a:lnTo>
                    <a:pt x="18491" y="73139"/>
                  </a:lnTo>
                  <a:lnTo>
                    <a:pt x="14109" y="75869"/>
                  </a:lnTo>
                  <a:lnTo>
                    <a:pt x="14046" y="84010"/>
                  </a:lnTo>
                  <a:lnTo>
                    <a:pt x="3416" y="107823"/>
                  </a:lnTo>
                  <a:lnTo>
                    <a:pt x="2527" y="110147"/>
                  </a:lnTo>
                  <a:lnTo>
                    <a:pt x="0" y="119646"/>
                  </a:lnTo>
                  <a:lnTo>
                    <a:pt x="889" y="125615"/>
                  </a:lnTo>
                  <a:lnTo>
                    <a:pt x="990" y="126276"/>
                  </a:lnTo>
                  <a:lnTo>
                    <a:pt x="5651" y="130327"/>
                  </a:lnTo>
                  <a:lnTo>
                    <a:pt x="14706" y="132207"/>
                  </a:lnTo>
                  <a:lnTo>
                    <a:pt x="15862" y="132207"/>
                  </a:lnTo>
                  <a:lnTo>
                    <a:pt x="19456" y="132448"/>
                  </a:lnTo>
                  <a:lnTo>
                    <a:pt x="24625" y="133515"/>
                  </a:lnTo>
                  <a:lnTo>
                    <a:pt x="29832" y="134124"/>
                  </a:lnTo>
                  <a:lnTo>
                    <a:pt x="42062" y="135420"/>
                  </a:lnTo>
                  <a:lnTo>
                    <a:pt x="54305" y="136017"/>
                  </a:lnTo>
                  <a:lnTo>
                    <a:pt x="66509" y="135191"/>
                  </a:lnTo>
                  <a:lnTo>
                    <a:pt x="78651" y="132207"/>
                  </a:lnTo>
                  <a:lnTo>
                    <a:pt x="80073" y="125615"/>
                  </a:lnTo>
                  <a:lnTo>
                    <a:pt x="80505" y="119646"/>
                  </a:lnTo>
                  <a:lnTo>
                    <a:pt x="80556" y="119024"/>
                  </a:lnTo>
                  <a:lnTo>
                    <a:pt x="79489" y="115620"/>
                  </a:lnTo>
                  <a:lnTo>
                    <a:pt x="78498" y="112458"/>
                  </a:lnTo>
                  <a:lnTo>
                    <a:pt x="68732" y="112052"/>
                  </a:lnTo>
                  <a:lnTo>
                    <a:pt x="59016" y="113131"/>
                  </a:lnTo>
                  <a:lnTo>
                    <a:pt x="49301" y="114668"/>
                  </a:lnTo>
                  <a:lnTo>
                    <a:pt x="39509" y="115620"/>
                  </a:lnTo>
                  <a:lnTo>
                    <a:pt x="38087" y="108292"/>
                  </a:lnTo>
                  <a:lnTo>
                    <a:pt x="43700" y="108153"/>
                  </a:lnTo>
                  <a:lnTo>
                    <a:pt x="46469" y="105752"/>
                  </a:lnTo>
                  <a:lnTo>
                    <a:pt x="59182" y="95758"/>
                  </a:lnTo>
                  <a:lnTo>
                    <a:pt x="68859" y="88760"/>
                  </a:lnTo>
                  <a:lnTo>
                    <a:pt x="72263" y="86309"/>
                  </a:lnTo>
                  <a:lnTo>
                    <a:pt x="84963" y="76301"/>
                  </a:lnTo>
                  <a:lnTo>
                    <a:pt x="96583" y="64617"/>
                  </a:lnTo>
                  <a:lnTo>
                    <a:pt x="98729" y="57048"/>
                  </a:lnTo>
                  <a:lnTo>
                    <a:pt x="98844" y="56654"/>
                  </a:lnTo>
                  <a:lnTo>
                    <a:pt x="104216" y="49796"/>
                  </a:lnTo>
                  <a:close/>
                </a:path>
              </a:pathLst>
            </a:custGeom>
            <a:solidFill>
              <a:srgbClr val="94B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17406" y="3552469"/>
              <a:ext cx="89535" cy="215900"/>
            </a:xfrm>
            <a:custGeom>
              <a:avLst/>
              <a:gdLst/>
              <a:ahLst/>
              <a:cxnLst/>
              <a:rect l="l" t="t" r="r" b="b"/>
              <a:pathLst>
                <a:path w="89534" h="215900">
                  <a:moveTo>
                    <a:pt x="89420" y="16510"/>
                  </a:moveTo>
                  <a:lnTo>
                    <a:pt x="85356" y="8432"/>
                  </a:lnTo>
                  <a:lnTo>
                    <a:pt x="77749" y="5156"/>
                  </a:lnTo>
                  <a:lnTo>
                    <a:pt x="71526" y="0"/>
                  </a:lnTo>
                  <a:lnTo>
                    <a:pt x="42265" y="29298"/>
                  </a:lnTo>
                  <a:lnTo>
                    <a:pt x="19367" y="79413"/>
                  </a:lnTo>
                  <a:lnTo>
                    <a:pt x="13296" y="101904"/>
                  </a:lnTo>
                  <a:lnTo>
                    <a:pt x="13296" y="207530"/>
                  </a:lnTo>
                  <a:lnTo>
                    <a:pt x="7454" y="208610"/>
                  </a:lnTo>
                  <a:lnTo>
                    <a:pt x="3390" y="207657"/>
                  </a:lnTo>
                  <a:lnTo>
                    <a:pt x="7467" y="208597"/>
                  </a:lnTo>
                  <a:lnTo>
                    <a:pt x="13296" y="207530"/>
                  </a:lnTo>
                  <a:lnTo>
                    <a:pt x="13296" y="101904"/>
                  </a:lnTo>
                  <a:lnTo>
                    <a:pt x="8826" y="118452"/>
                  </a:lnTo>
                  <a:lnTo>
                    <a:pt x="2692" y="158750"/>
                  </a:lnTo>
                  <a:lnTo>
                    <a:pt x="12" y="199999"/>
                  </a:lnTo>
                  <a:lnTo>
                    <a:pt x="2501" y="207441"/>
                  </a:lnTo>
                  <a:lnTo>
                    <a:pt x="0" y="200050"/>
                  </a:lnTo>
                  <a:lnTo>
                    <a:pt x="1244" y="215277"/>
                  </a:lnTo>
                  <a:lnTo>
                    <a:pt x="13589" y="210845"/>
                  </a:lnTo>
                  <a:lnTo>
                    <a:pt x="15240" y="210248"/>
                  </a:lnTo>
                  <a:lnTo>
                    <a:pt x="16789" y="209296"/>
                  </a:lnTo>
                  <a:lnTo>
                    <a:pt x="18376" y="208508"/>
                  </a:lnTo>
                  <a:lnTo>
                    <a:pt x="18465" y="208191"/>
                  </a:lnTo>
                  <a:lnTo>
                    <a:pt x="21170" y="196189"/>
                  </a:lnTo>
                  <a:lnTo>
                    <a:pt x="22618" y="183984"/>
                  </a:lnTo>
                  <a:lnTo>
                    <a:pt x="23596" y="171678"/>
                  </a:lnTo>
                  <a:lnTo>
                    <a:pt x="24917" y="159435"/>
                  </a:lnTo>
                  <a:lnTo>
                    <a:pt x="35534" y="107988"/>
                  </a:lnTo>
                  <a:lnTo>
                    <a:pt x="54241" y="59639"/>
                  </a:lnTo>
                  <a:lnTo>
                    <a:pt x="82346" y="23977"/>
                  </a:lnTo>
                  <a:lnTo>
                    <a:pt x="89420" y="16510"/>
                  </a:lnTo>
                  <a:close/>
                </a:path>
              </a:pathLst>
            </a:custGeom>
            <a:solidFill>
              <a:srgbClr val="62F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469869" y="4640529"/>
              <a:ext cx="179070" cy="89535"/>
            </a:xfrm>
            <a:custGeom>
              <a:avLst/>
              <a:gdLst/>
              <a:ahLst/>
              <a:cxnLst/>
              <a:rect l="l" t="t" r="r" b="b"/>
              <a:pathLst>
                <a:path w="179070" h="89535">
                  <a:moveTo>
                    <a:pt x="179006" y="66471"/>
                  </a:moveTo>
                  <a:lnTo>
                    <a:pt x="161810" y="31292"/>
                  </a:lnTo>
                  <a:lnTo>
                    <a:pt x="123939" y="11861"/>
                  </a:lnTo>
                  <a:lnTo>
                    <a:pt x="71716" y="2273"/>
                  </a:lnTo>
                  <a:lnTo>
                    <a:pt x="18757" y="0"/>
                  </a:lnTo>
                  <a:lnTo>
                    <a:pt x="18707" y="9271"/>
                  </a:lnTo>
                  <a:lnTo>
                    <a:pt x="11391" y="8521"/>
                  </a:lnTo>
                  <a:lnTo>
                    <a:pt x="18707" y="9271"/>
                  </a:lnTo>
                  <a:lnTo>
                    <a:pt x="18707" y="76"/>
                  </a:lnTo>
                  <a:lnTo>
                    <a:pt x="13893" y="7023"/>
                  </a:lnTo>
                  <a:lnTo>
                    <a:pt x="7086" y="6273"/>
                  </a:lnTo>
                  <a:lnTo>
                    <a:pt x="0" y="4559"/>
                  </a:lnTo>
                  <a:lnTo>
                    <a:pt x="800" y="10680"/>
                  </a:lnTo>
                  <a:lnTo>
                    <a:pt x="431" y="15760"/>
                  </a:lnTo>
                  <a:lnTo>
                    <a:pt x="2908" y="20358"/>
                  </a:lnTo>
                  <a:lnTo>
                    <a:pt x="6705" y="20878"/>
                  </a:lnTo>
                  <a:lnTo>
                    <a:pt x="8470" y="15151"/>
                  </a:lnTo>
                  <a:lnTo>
                    <a:pt x="12433" y="16700"/>
                  </a:lnTo>
                  <a:lnTo>
                    <a:pt x="14160" y="21615"/>
                  </a:lnTo>
                  <a:lnTo>
                    <a:pt x="14312" y="26479"/>
                  </a:lnTo>
                  <a:lnTo>
                    <a:pt x="11849" y="31216"/>
                  </a:lnTo>
                  <a:lnTo>
                    <a:pt x="12115" y="31216"/>
                  </a:lnTo>
                  <a:lnTo>
                    <a:pt x="16344" y="25133"/>
                  </a:lnTo>
                  <a:lnTo>
                    <a:pt x="16789" y="20116"/>
                  </a:lnTo>
                  <a:lnTo>
                    <a:pt x="16344" y="25133"/>
                  </a:lnTo>
                  <a:lnTo>
                    <a:pt x="12077" y="31292"/>
                  </a:lnTo>
                  <a:lnTo>
                    <a:pt x="77939" y="31292"/>
                  </a:lnTo>
                  <a:lnTo>
                    <a:pt x="124066" y="35737"/>
                  </a:lnTo>
                  <a:lnTo>
                    <a:pt x="158343" y="62280"/>
                  </a:lnTo>
                  <a:lnTo>
                    <a:pt x="155740" y="69430"/>
                  </a:lnTo>
                  <a:lnTo>
                    <a:pt x="148374" y="76847"/>
                  </a:lnTo>
                  <a:lnTo>
                    <a:pt x="146913" y="77990"/>
                  </a:lnTo>
                  <a:lnTo>
                    <a:pt x="145415" y="79044"/>
                  </a:lnTo>
                  <a:lnTo>
                    <a:pt x="143929" y="80137"/>
                  </a:lnTo>
                  <a:lnTo>
                    <a:pt x="145059" y="87528"/>
                  </a:lnTo>
                  <a:lnTo>
                    <a:pt x="149504" y="89357"/>
                  </a:lnTo>
                  <a:lnTo>
                    <a:pt x="165239" y="87528"/>
                  </a:lnTo>
                  <a:lnTo>
                    <a:pt x="165709" y="87528"/>
                  </a:lnTo>
                  <a:lnTo>
                    <a:pt x="175107" y="76365"/>
                  </a:lnTo>
                  <a:lnTo>
                    <a:pt x="179006" y="66471"/>
                  </a:lnTo>
                  <a:close/>
                </a:path>
              </a:pathLst>
            </a:custGeom>
            <a:solidFill>
              <a:srgbClr val="7ED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21767" y="3484283"/>
              <a:ext cx="104139" cy="142240"/>
            </a:xfrm>
            <a:custGeom>
              <a:avLst/>
              <a:gdLst/>
              <a:ahLst/>
              <a:cxnLst/>
              <a:rect l="l" t="t" r="r" b="b"/>
              <a:pathLst>
                <a:path w="104140" h="142239">
                  <a:moveTo>
                    <a:pt x="104089" y="100609"/>
                  </a:moveTo>
                  <a:lnTo>
                    <a:pt x="104051" y="100380"/>
                  </a:lnTo>
                  <a:lnTo>
                    <a:pt x="103898" y="99352"/>
                  </a:lnTo>
                  <a:lnTo>
                    <a:pt x="103898" y="100152"/>
                  </a:lnTo>
                  <a:lnTo>
                    <a:pt x="103555" y="99618"/>
                  </a:lnTo>
                  <a:lnTo>
                    <a:pt x="103670" y="99783"/>
                  </a:lnTo>
                  <a:lnTo>
                    <a:pt x="103898" y="100152"/>
                  </a:lnTo>
                  <a:lnTo>
                    <a:pt x="103898" y="99352"/>
                  </a:lnTo>
                  <a:lnTo>
                    <a:pt x="103212" y="94716"/>
                  </a:lnTo>
                  <a:lnTo>
                    <a:pt x="103212" y="99072"/>
                  </a:lnTo>
                  <a:lnTo>
                    <a:pt x="103047" y="98920"/>
                  </a:lnTo>
                  <a:lnTo>
                    <a:pt x="102971" y="98704"/>
                  </a:lnTo>
                  <a:lnTo>
                    <a:pt x="102857" y="98526"/>
                  </a:lnTo>
                  <a:lnTo>
                    <a:pt x="102387" y="97777"/>
                  </a:lnTo>
                  <a:lnTo>
                    <a:pt x="102857" y="98526"/>
                  </a:lnTo>
                  <a:lnTo>
                    <a:pt x="102971" y="98704"/>
                  </a:lnTo>
                  <a:lnTo>
                    <a:pt x="103212" y="99072"/>
                  </a:lnTo>
                  <a:lnTo>
                    <a:pt x="103212" y="94716"/>
                  </a:lnTo>
                  <a:lnTo>
                    <a:pt x="102882" y="92468"/>
                  </a:lnTo>
                  <a:lnTo>
                    <a:pt x="99809" y="86106"/>
                  </a:lnTo>
                  <a:lnTo>
                    <a:pt x="99809" y="96012"/>
                  </a:lnTo>
                  <a:lnTo>
                    <a:pt x="98856" y="92379"/>
                  </a:lnTo>
                  <a:lnTo>
                    <a:pt x="99809" y="96012"/>
                  </a:lnTo>
                  <a:lnTo>
                    <a:pt x="99809" y="86106"/>
                  </a:lnTo>
                  <a:lnTo>
                    <a:pt x="99275" y="85001"/>
                  </a:lnTo>
                  <a:lnTo>
                    <a:pt x="100533" y="76619"/>
                  </a:lnTo>
                  <a:lnTo>
                    <a:pt x="100444" y="76250"/>
                  </a:lnTo>
                  <a:lnTo>
                    <a:pt x="96393" y="61150"/>
                  </a:lnTo>
                  <a:lnTo>
                    <a:pt x="90919" y="46736"/>
                  </a:lnTo>
                  <a:lnTo>
                    <a:pt x="83375" y="29679"/>
                  </a:lnTo>
                  <a:lnTo>
                    <a:pt x="78460" y="18643"/>
                  </a:lnTo>
                  <a:lnTo>
                    <a:pt x="75933" y="12738"/>
                  </a:lnTo>
                  <a:lnTo>
                    <a:pt x="74574" y="10883"/>
                  </a:lnTo>
                  <a:lnTo>
                    <a:pt x="72072" y="7480"/>
                  </a:lnTo>
                  <a:lnTo>
                    <a:pt x="71729" y="1409"/>
                  </a:lnTo>
                  <a:lnTo>
                    <a:pt x="71678" y="571"/>
                  </a:lnTo>
                  <a:lnTo>
                    <a:pt x="65252" y="0"/>
                  </a:lnTo>
                  <a:lnTo>
                    <a:pt x="59372" y="1409"/>
                  </a:lnTo>
                  <a:lnTo>
                    <a:pt x="53924" y="4394"/>
                  </a:lnTo>
                  <a:lnTo>
                    <a:pt x="48793" y="8534"/>
                  </a:lnTo>
                  <a:lnTo>
                    <a:pt x="46685" y="10477"/>
                  </a:lnTo>
                  <a:lnTo>
                    <a:pt x="44665" y="10883"/>
                  </a:lnTo>
                  <a:lnTo>
                    <a:pt x="17856" y="57759"/>
                  </a:lnTo>
                  <a:lnTo>
                    <a:pt x="3886" y="97078"/>
                  </a:lnTo>
                  <a:lnTo>
                    <a:pt x="0" y="120586"/>
                  </a:lnTo>
                  <a:lnTo>
                    <a:pt x="2984" y="120167"/>
                  </a:lnTo>
                  <a:lnTo>
                    <a:pt x="6362" y="116814"/>
                  </a:lnTo>
                  <a:lnTo>
                    <a:pt x="10147" y="135255"/>
                  </a:lnTo>
                  <a:lnTo>
                    <a:pt x="10617" y="135255"/>
                  </a:lnTo>
                  <a:lnTo>
                    <a:pt x="19862" y="141757"/>
                  </a:lnTo>
                  <a:lnTo>
                    <a:pt x="23545" y="138353"/>
                  </a:lnTo>
                  <a:lnTo>
                    <a:pt x="20535" y="131178"/>
                  </a:lnTo>
                  <a:lnTo>
                    <a:pt x="25692" y="128625"/>
                  </a:lnTo>
                  <a:lnTo>
                    <a:pt x="29070" y="116814"/>
                  </a:lnTo>
                  <a:lnTo>
                    <a:pt x="45783" y="63665"/>
                  </a:lnTo>
                  <a:lnTo>
                    <a:pt x="55791" y="38481"/>
                  </a:lnTo>
                  <a:lnTo>
                    <a:pt x="56743" y="33870"/>
                  </a:lnTo>
                  <a:lnTo>
                    <a:pt x="61252" y="29679"/>
                  </a:lnTo>
                  <a:lnTo>
                    <a:pt x="70256" y="44869"/>
                  </a:lnTo>
                  <a:lnTo>
                    <a:pt x="77635" y="61150"/>
                  </a:lnTo>
                  <a:lnTo>
                    <a:pt x="84772" y="77330"/>
                  </a:lnTo>
                  <a:lnTo>
                    <a:pt x="93294" y="92811"/>
                  </a:lnTo>
                  <a:lnTo>
                    <a:pt x="93827" y="92379"/>
                  </a:lnTo>
                  <a:lnTo>
                    <a:pt x="97028" y="89255"/>
                  </a:lnTo>
                  <a:lnTo>
                    <a:pt x="93459" y="92862"/>
                  </a:lnTo>
                  <a:lnTo>
                    <a:pt x="104025" y="100584"/>
                  </a:lnTo>
                  <a:close/>
                </a:path>
              </a:pathLst>
            </a:custGeom>
            <a:solidFill>
              <a:srgbClr val="69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031922" y="5555297"/>
              <a:ext cx="203835" cy="36830"/>
            </a:xfrm>
            <a:custGeom>
              <a:avLst/>
              <a:gdLst/>
              <a:ahLst/>
              <a:cxnLst/>
              <a:rect l="l" t="t" r="r" b="b"/>
              <a:pathLst>
                <a:path w="203834" h="36829">
                  <a:moveTo>
                    <a:pt x="203644" y="16598"/>
                  </a:moveTo>
                  <a:lnTo>
                    <a:pt x="166433" y="1993"/>
                  </a:lnTo>
                  <a:lnTo>
                    <a:pt x="107048" y="0"/>
                  </a:lnTo>
                  <a:lnTo>
                    <a:pt x="83921" y="292"/>
                  </a:lnTo>
                  <a:lnTo>
                    <a:pt x="45453" y="2286"/>
                  </a:lnTo>
                  <a:lnTo>
                    <a:pt x="38" y="12649"/>
                  </a:lnTo>
                  <a:lnTo>
                    <a:pt x="0" y="36385"/>
                  </a:lnTo>
                  <a:lnTo>
                    <a:pt x="2006" y="36080"/>
                  </a:lnTo>
                  <a:lnTo>
                    <a:pt x="2286" y="35648"/>
                  </a:lnTo>
                  <a:lnTo>
                    <a:pt x="2006" y="36080"/>
                  </a:lnTo>
                  <a:lnTo>
                    <a:pt x="32042" y="31483"/>
                  </a:lnTo>
                  <a:lnTo>
                    <a:pt x="62166" y="28016"/>
                  </a:lnTo>
                  <a:lnTo>
                    <a:pt x="92379" y="25730"/>
                  </a:lnTo>
                  <a:lnTo>
                    <a:pt x="122707" y="24688"/>
                  </a:lnTo>
                  <a:lnTo>
                    <a:pt x="138607" y="25171"/>
                  </a:lnTo>
                  <a:lnTo>
                    <a:pt x="154355" y="26835"/>
                  </a:lnTo>
                  <a:lnTo>
                    <a:pt x="170002" y="29362"/>
                  </a:lnTo>
                  <a:lnTo>
                    <a:pt x="185610" y="32410"/>
                  </a:lnTo>
                  <a:lnTo>
                    <a:pt x="203644" y="16598"/>
                  </a:lnTo>
                  <a:close/>
                </a:path>
              </a:pathLst>
            </a:custGeom>
            <a:solidFill>
              <a:srgbClr val="BAB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789873" y="3176104"/>
              <a:ext cx="49530" cy="233045"/>
            </a:xfrm>
            <a:custGeom>
              <a:avLst/>
              <a:gdLst/>
              <a:ahLst/>
              <a:cxnLst/>
              <a:rect l="l" t="t" r="r" b="b"/>
              <a:pathLst>
                <a:path w="49529" h="233045">
                  <a:moveTo>
                    <a:pt x="48983" y="6184"/>
                  </a:moveTo>
                  <a:lnTo>
                    <a:pt x="41338" y="0"/>
                  </a:lnTo>
                  <a:lnTo>
                    <a:pt x="38646" y="3276"/>
                  </a:lnTo>
                  <a:lnTo>
                    <a:pt x="34442" y="6807"/>
                  </a:lnTo>
                  <a:lnTo>
                    <a:pt x="31318" y="8597"/>
                  </a:lnTo>
                  <a:lnTo>
                    <a:pt x="31851" y="15608"/>
                  </a:lnTo>
                  <a:lnTo>
                    <a:pt x="30861" y="21742"/>
                  </a:lnTo>
                  <a:lnTo>
                    <a:pt x="9182" y="67894"/>
                  </a:lnTo>
                  <a:lnTo>
                    <a:pt x="1524" y="113639"/>
                  </a:lnTo>
                  <a:lnTo>
                    <a:pt x="0" y="135407"/>
                  </a:lnTo>
                  <a:lnTo>
                    <a:pt x="762" y="156743"/>
                  </a:lnTo>
                  <a:lnTo>
                    <a:pt x="3556" y="177774"/>
                  </a:lnTo>
                  <a:lnTo>
                    <a:pt x="8153" y="198602"/>
                  </a:lnTo>
                  <a:lnTo>
                    <a:pt x="9258" y="202958"/>
                  </a:lnTo>
                  <a:lnTo>
                    <a:pt x="9880" y="205143"/>
                  </a:lnTo>
                  <a:lnTo>
                    <a:pt x="10007" y="203161"/>
                  </a:lnTo>
                  <a:lnTo>
                    <a:pt x="9969" y="201168"/>
                  </a:lnTo>
                  <a:lnTo>
                    <a:pt x="10287" y="199237"/>
                  </a:lnTo>
                  <a:lnTo>
                    <a:pt x="10871" y="195707"/>
                  </a:lnTo>
                  <a:lnTo>
                    <a:pt x="12433" y="192925"/>
                  </a:lnTo>
                  <a:lnTo>
                    <a:pt x="20320" y="194589"/>
                  </a:lnTo>
                  <a:lnTo>
                    <a:pt x="19735" y="198056"/>
                  </a:lnTo>
                  <a:lnTo>
                    <a:pt x="16789" y="206857"/>
                  </a:lnTo>
                  <a:lnTo>
                    <a:pt x="17018" y="213550"/>
                  </a:lnTo>
                  <a:lnTo>
                    <a:pt x="22148" y="214604"/>
                  </a:lnTo>
                  <a:lnTo>
                    <a:pt x="28448" y="217665"/>
                  </a:lnTo>
                  <a:lnTo>
                    <a:pt x="33020" y="222707"/>
                  </a:lnTo>
                  <a:lnTo>
                    <a:pt x="37096" y="228244"/>
                  </a:lnTo>
                  <a:lnTo>
                    <a:pt x="41935" y="232752"/>
                  </a:lnTo>
                  <a:lnTo>
                    <a:pt x="39611" y="223037"/>
                  </a:lnTo>
                  <a:lnTo>
                    <a:pt x="32816" y="194475"/>
                  </a:lnTo>
                  <a:lnTo>
                    <a:pt x="29730" y="180073"/>
                  </a:lnTo>
                  <a:lnTo>
                    <a:pt x="27127" y="165493"/>
                  </a:lnTo>
                  <a:lnTo>
                    <a:pt x="24955" y="137960"/>
                  </a:lnTo>
                  <a:lnTo>
                    <a:pt x="26517" y="110985"/>
                  </a:lnTo>
                  <a:lnTo>
                    <a:pt x="30670" y="84366"/>
                  </a:lnTo>
                  <a:lnTo>
                    <a:pt x="36296" y="57886"/>
                  </a:lnTo>
                  <a:lnTo>
                    <a:pt x="41554" y="39509"/>
                  </a:lnTo>
                  <a:lnTo>
                    <a:pt x="42379" y="33083"/>
                  </a:lnTo>
                  <a:lnTo>
                    <a:pt x="41109" y="26136"/>
                  </a:lnTo>
                  <a:lnTo>
                    <a:pt x="44640" y="20269"/>
                  </a:lnTo>
                  <a:lnTo>
                    <a:pt x="46532" y="10172"/>
                  </a:lnTo>
                  <a:lnTo>
                    <a:pt x="48983" y="6184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774895" y="4204690"/>
              <a:ext cx="111125" cy="139065"/>
            </a:xfrm>
            <a:custGeom>
              <a:avLst/>
              <a:gdLst/>
              <a:ahLst/>
              <a:cxnLst/>
              <a:rect l="l" t="t" r="r" b="b"/>
              <a:pathLst>
                <a:path w="111125" h="139064">
                  <a:moveTo>
                    <a:pt x="60566" y="0"/>
                  </a:moveTo>
                  <a:lnTo>
                    <a:pt x="56756" y="2082"/>
                  </a:lnTo>
                  <a:lnTo>
                    <a:pt x="54648" y="5880"/>
                  </a:lnTo>
                  <a:lnTo>
                    <a:pt x="50380" y="15328"/>
                  </a:lnTo>
                  <a:lnTo>
                    <a:pt x="46964" y="14985"/>
                  </a:lnTo>
                  <a:lnTo>
                    <a:pt x="43040" y="12204"/>
                  </a:lnTo>
                  <a:lnTo>
                    <a:pt x="39522" y="14439"/>
                  </a:lnTo>
                  <a:lnTo>
                    <a:pt x="32956" y="16040"/>
                  </a:lnTo>
                  <a:lnTo>
                    <a:pt x="50673" y="48704"/>
                  </a:lnTo>
                  <a:lnTo>
                    <a:pt x="50050" y="53619"/>
                  </a:lnTo>
                  <a:lnTo>
                    <a:pt x="54470" y="62306"/>
                  </a:lnTo>
                  <a:lnTo>
                    <a:pt x="53276" y="66954"/>
                  </a:lnTo>
                  <a:lnTo>
                    <a:pt x="46101" y="72643"/>
                  </a:lnTo>
                  <a:lnTo>
                    <a:pt x="43116" y="74155"/>
                  </a:lnTo>
                  <a:lnTo>
                    <a:pt x="32367" y="68332"/>
                  </a:lnTo>
                  <a:lnTo>
                    <a:pt x="28546" y="65439"/>
                  </a:lnTo>
                  <a:lnTo>
                    <a:pt x="25216" y="60837"/>
                  </a:lnTo>
                  <a:lnTo>
                    <a:pt x="20840" y="52527"/>
                  </a:lnTo>
                  <a:lnTo>
                    <a:pt x="20013" y="59601"/>
                  </a:lnTo>
                  <a:lnTo>
                    <a:pt x="17667" y="65943"/>
                  </a:lnTo>
                  <a:lnTo>
                    <a:pt x="14446" y="71834"/>
                  </a:lnTo>
                  <a:lnTo>
                    <a:pt x="6731" y="84937"/>
                  </a:lnTo>
                  <a:lnTo>
                    <a:pt x="25" y="105879"/>
                  </a:lnTo>
                  <a:lnTo>
                    <a:pt x="0" y="110426"/>
                  </a:lnTo>
                  <a:lnTo>
                    <a:pt x="8788" y="117068"/>
                  </a:lnTo>
                  <a:lnTo>
                    <a:pt x="16865" y="106540"/>
                  </a:lnTo>
                  <a:lnTo>
                    <a:pt x="18211" y="102476"/>
                  </a:lnTo>
                  <a:lnTo>
                    <a:pt x="26365" y="94411"/>
                  </a:lnTo>
                  <a:lnTo>
                    <a:pt x="28079" y="84747"/>
                  </a:lnTo>
                  <a:lnTo>
                    <a:pt x="36385" y="81051"/>
                  </a:lnTo>
                  <a:lnTo>
                    <a:pt x="40142" y="89425"/>
                  </a:lnTo>
                  <a:lnTo>
                    <a:pt x="42425" y="98078"/>
                  </a:lnTo>
                  <a:lnTo>
                    <a:pt x="44131" y="106765"/>
                  </a:lnTo>
                  <a:lnTo>
                    <a:pt x="46151" y="115239"/>
                  </a:lnTo>
                  <a:lnTo>
                    <a:pt x="48031" y="121513"/>
                  </a:lnTo>
                  <a:lnTo>
                    <a:pt x="49364" y="127977"/>
                  </a:lnTo>
                  <a:lnTo>
                    <a:pt x="52031" y="136728"/>
                  </a:lnTo>
                  <a:lnTo>
                    <a:pt x="53848" y="138760"/>
                  </a:lnTo>
                  <a:lnTo>
                    <a:pt x="60337" y="138849"/>
                  </a:lnTo>
                  <a:lnTo>
                    <a:pt x="61023" y="135153"/>
                  </a:lnTo>
                  <a:lnTo>
                    <a:pt x="63982" y="128282"/>
                  </a:lnTo>
                  <a:lnTo>
                    <a:pt x="61912" y="124536"/>
                  </a:lnTo>
                  <a:lnTo>
                    <a:pt x="58902" y="83769"/>
                  </a:lnTo>
                  <a:lnTo>
                    <a:pt x="64845" y="90053"/>
                  </a:lnTo>
                  <a:lnTo>
                    <a:pt x="69897" y="96121"/>
                  </a:lnTo>
                  <a:lnTo>
                    <a:pt x="74840" y="101401"/>
                  </a:lnTo>
                  <a:lnTo>
                    <a:pt x="80454" y="105321"/>
                  </a:lnTo>
                  <a:lnTo>
                    <a:pt x="83858" y="106997"/>
                  </a:lnTo>
                  <a:lnTo>
                    <a:pt x="88252" y="108750"/>
                  </a:lnTo>
                  <a:lnTo>
                    <a:pt x="89801" y="90220"/>
                  </a:lnTo>
                  <a:lnTo>
                    <a:pt x="104051" y="98297"/>
                  </a:lnTo>
                  <a:lnTo>
                    <a:pt x="106413" y="98704"/>
                  </a:lnTo>
                  <a:lnTo>
                    <a:pt x="110667" y="93192"/>
                  </a:lnTo>
                  <a:lnTo>
                    <a:pt x="109880" y="90195"/>
                  </a:lnTo>
                  <a:lnTo>
                    <a:pt x="107861" y="87363"/>
                  </a:lnTo>
                  <a:lnTo>
                    <a:pt x="101450" y="79697"/>
                  </a:lnTo>
                  <a:lnTo>
                    <a:pt x="94305" y="73017"/>
                  </a:lnTo>
                  <a:lnTo>
                    <a:pt x="79121" y="60947"/>
                  </a:lnTo>
                  <a:lnTo>
                    <a:pt x="67005" y="50832"/>
                  </a:lnTo>
                  <a:lnTo>
                    <a:pt x="62104" y="43264"/>
                  </a:lnTo>
                  <a:lnTo>
                    <a:pt x="63720" y="34345"/>
                  </a:lnTo>
                  <a:lnTo>
                    <a:pt x="71158" y="20180"/>
                  </a:lnTo>
                  <a:lnTo>
                    <a:pt x="64046" y="15811"/>
                  </a:lnTo>
                  <a:lnTo>
                    <a:pt x="61899" y="8178"/>
                  </a:lnTo>
                  <a:lnTo>
                    <a:pt x="60566" y="0"/>
                  </a:lnTo>
                  <a:close/>
                </a:path>
              </a:pathLst>
            </a:custGeom>
            <a:solidFill>
              <a:srgbClr val="98D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88460" y="5117794"/>
              <a:ext cx="116213" cy="11443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190876" y="5571896"/>
              <a:ext cx="230504" cy="104139"/>
            </a:xfrm>
            <a:custGeom>
              <a:avLst/>
              <a:gdLst/>
              <a:ahLst/>
              <a:cxnLst/>
              <a:rect l="l" t="t" r="r" b="b"/>
              <a:pathLst>
                <a:path w="230504" h="104139">
                  <a:moveTo>
                    <a:pt x="230365" y="87757"/>
                  </a:moveTo>
                  <a:lnTo>
                    <a:pt x="197231" y="59004"/>
                  </a:lnTo>
                  <a:lnTo>
                    <a:pt x="182143" y="52730"/>
                  </a:lnTo>
                  <a:lnTo>
                    <a:pt x="178409" y="51168"/>
                  </a:lnTo>
                  <a:lnTo>
                    <a:pt x="139573" y="42062"/>
                  </a:lnTo>
                  <a:lnTo>
                    <a:pt x="96786" y="38061"/>
                  </a:lnTo>
                  <a:lnTo>
                    <a:pt x="85369" y="38265"/>
                  </a:lnTo>
                  <a:lnTo>
                    <a:pt x="73698" y="39649"/>
                  </a:lnTo>
                  <a:lnTo>
                    <a:pt x="67792" y="40690"/>
                  </a:lnTo>
                  <a:lnTo>
                    <a:pt x="62293" y="40436"/>
                  </a:lnTo>
                  <a:lnTo>
                    <a:pt x="63373" y="29464"/>
                  </a:lnTo>
                  <a:lnTo>
                    <a:pt x="62992" y="21272"/>
                  </a:lnTo>
                  <a:lnTo>
                    <a:pt x="62903" y="19100"/>
                  </a:lnTo>
                  <a:lnTo>
                    <a:pt x="59448" y="10718"/>
                  </a:lnTo>
                  <a:lnTo>
                    <a:pt x="53289" y="4356"/>
                  </a:lnTo>
                  <a:lnTo>
                    <a:pt x="44691" y="0"/>
                  </a:lnTo>
                  <a:lnTo>
                    <a:pt x="42519" y="8013"/>
                  </a:lnTo>
                  <a:lnTo>
                    <a:pt x="44678" y="0"/>
                  </a:lnTo>
                  <a:lnTo>
                    <a:pt x="26657" y="15811"/>
                  </a:lnTo>
                  <a:lnTo>
                    <a:pt x="27533" y="16370"/>
                  </a:lnTo>
                  <a:lnTo>
                    <a:pt x="29057" y="17233"/>
                  </a:lnTo>
                  <a:lnTo>
                    <a:pt x="29768" y="17741"/>
                  </a:lnTo>
                  <a:lnTo>
                    <a:pt x="33566" y="20561"/>
                  </a:lnTo>
                  <a:lnTo>
                    <a:pt x="39763" y="21272"/>
                  </a:lnTo>
                  <a:lnTo>
                    <a:pt x="39814" y="35115"/>
                  </a:lnTo>
                  <a:lnTo>
                    <a:pt x="33096" y="36220"/>
                  </a:lnTo>
                  <a:lnTo>
                    <a:pt x="23342" y="41770"/>
                  </a:lnTo>
                  <a:lnTo>
                    <a:pt x="17602" y="43662"/>
                  </a:lnTo>
                  <a:lnTo>
                    <a:pt x="8394" y="48094"/>
                  </a:lnTo>
                  <a:lnTo>
                    <a:pt x="4495" y="49872"/>
                  </a:lnTo>
                  <a:lnTo>
                    <a:pt x="0" y="60782"/>
                  </a:lnTo>
                  <a:lnTo>
                    <a:pt x="2590" y="66789"/>
                  </a:lnTo>
                  <a:lnTo>
                    <a:pt x="15328" y="68961"/>
                  </a:lnTo>
                  <a:lnTo>
                    <a:pt x="27749" y="64363"/>
                  </a:lnTo>
                  <a:lnTo>
                    <a:pt x="66789" y="54406"/>
                  </a:lnTo>
                  <a:lnTo>
                    <a:pt x="105613" y="52730"/>
                  </a:lnTo>
                  <a:lnTo>
                    <a:pt x="144272" y="57937"/>
                  </a:lnTo>
                  <a:lnTo>
                    <a:pt x="182765" y="68643"/>
                  </a:lnTo>
                  <a:lnTo>
                    <a:pt x="217335" y="91897"/>
                  </a:lnTo>
                  <a:lnTo>
                    <a:pt x="226301" y="103746"/>
                  </a:lnTo>
                  <a:lnTo>
                    <a:pt x="226504" y="103593"/>
                  </a:lnTo>
                  <a:lnTo>
                    <a:pt x="226949" y="98005"/>
                  </a:lnTo>
                  <a:lnTo>
                    <a:pt x="225247" y="91897"/>
                  </a:lnTo>
                  <a:lnTo>
                    <a:pt x="230365" y="87757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099563" y="5283847"/>
              <a:ext cx="140970" cy="116839"/>
            </a:xfrm>
            <a:custGeom>
              <a:avLst/>
              <a:gdLst/>
              <a:ahLst/>
              <a:cxnLst/>
              <a:rect l="l" t="t" r="r" b="b"/>
              <a:pathLst>
                <a:path w="140970" h="116839">
                  <a:moveTo>
                    <a:pt x="140525" y="6032"/>
                  </a:moveTo>
                  <a:lnTo>
                    <a:pt x="138544" y="2108"/>
                  </a:lnTo>
                  <a:lnTo>
                    <a:pt x="135864" y="0"/>
                  </a:lnTo>
                  <a:lnTo>
                    <a:pt x="132854" y="101"/>
                  </a:lnTo>
                  <a:lnTo>
                    <a:pt x="132854" y="7264"/>
                  </a:lnTo>
                  <a:lnTo>
                    <a:pt x="131622" y="14630"/>
                  </a:lnTo>
                  <a:lnTo>
                    <a:pt x="132842" y="7264"/>
                  </a:lnTo>
                  <a:lnTo>
                    <a:pt x="132854" y="101"/>
                  </a:lnTo>
                  <a:lnTo>
                    <a:pt x="132651" y="101"/>
                  </a:lnTo>
                  <a:lnTo>
                    <a:pt x="132194" y="114"/>
                  </a:lnTo>
                  <a:lnTo>
                    <a:pt x="67945" y="40487"/>
                  </a:lnTo>
                  <a:lnTo>
                    <a:pt x="66687" y="41605"/>
                  </a:lnTo>
                  <a:lnTo>
                    <a:pt x="65493" y="42773"/>
                  </a:lnTo>
                  <a:lnTo>
                    <a:pt x="64325" y="44005"/>
                  </a:lnTo>
                  <a:lnTo>
                    <a:pt x="61734" y="44005"/>
                  </a:lnTo>
                  <a:lnTo>
                    <a:pt x="58762" y="43472"/>
                  </a:lnTo>
                  <a:lnTo>
                    <a:pt x="57340" y="40132"/>
                  </a:lnTo>
                  <a:lnTo>
                    <a:pt x="53746" y="39141"/>
                  </a:lnTo>
                  <a:lnTo>
                    <a:pt x="51968" y="38646"/>
                  </a:lnTo>
                  <a:lnTo>
                    <a:pt x="46278" y="39141"/>
                  </a:lnTo>
                  <a:lnTo>
                    <a:pt x="40817" y="39141"/>
                  </a:lnTo>
                  <a:lnTo>
                    <a:pt x="35572" y="35839"/>
                  </a:lnTo>
                  <a:lnTo>
                    <a:pt x="26060" y="54521"/>
                  </a:lnTo>
                  <a:lnTo>
                    <a:pt x="17195" y="73583"/>
                  </a:lnTo>
                  <a:lnTo>
                    <a:pt x="8636" y="92824"/>
                  </a:lnTo>
                  <a:lnTo>
                    <a:pt x="0" y="112026"/>
                  </a:lnTo>
                  <a:lnTo>
                    <a:pt x="8826" y="109131"/>
                  </a:lnTo>
                  <a:lnTo>
                    <a:pt x="15328" y="108788"/>
                  </a:lnTo>
                  <a:lnTo>
                    <a:pt x="20510" y="111150"/>
                  </a:lnTo>
                  <a:lnTo>
                    <a:pt x="25349" y="116382"/>
                  </a:lnTo>
                  <a:lnTo>
                    <a:pt x="32372" y="104228"/>
                  </a:lnTo>
                  <a:lnTo>
                    <a:pt x="69926" y="70370"/>
                  </a:lnTo>
                  <a:lnTo>
                    <a:pt x="103352" y="50292"/>
                  </a:lnTo>
                  <a:lnTo>
                    <a:pt x="113398" y="44005"/>
                  </a:lnTo>
                  <a:lnTo>
                    <a:pt x="119900" y="39928"/>
                  </a:lnTo>
                  <a:lnTo>
                    <a:pt x="135851" y="28409"/>
                  </a:lnTo>
                  <a:lnTo>
                    <a:pt x="136588" y="21729"/>
                  </a:lnTo>
                  <a:lnTo>
                    <a:pt x="132397" y="14554"/>
                  </a:lnTo>
                  <a:lnTo>
                    <a:pt x="138404" y="8255"/>
                  </a:lnTo>
                  <a:lnTo>
                    <a:pt x="140525" y="6032"/>
                  </a:lnTo>
                  <a:close/>
                </a:path>
              </a:pathLst>
            </a:custGeom>
            <a:solidFill>
              <a:srgbClr val="CFB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43497" y="3859783"/>
              <a:ext cx="114935" cy="77470"/>
            </a:xfrm>
            <a:custGeom>
              <a:avLst/>
              <a:gdLst/>
              <a:ahLst/>
              <a:cxnLst/>
              <a:rect l="l" t="t" r="r" b="b"/>
              <a:pathLst>
                <a:path w="114935" h="77470">
                  <a:moveTo>
                    <a:pt x="114427" y="64135"/>
                  </a:moveTo>
                  <a:lnTo>
                    <a:pt x="113830" y="54190"/>
                  </a:lnTo>
                  <a:lnTo>
                    <a:pt x="110883" y="42075"/>
                  </a:lnTo>
                  <a:lnTo>
                    <a:pt x="108242" y="31940"/>
                  </a:lnTo>
                  <a:lnTo>
                    <a:pt x="107734" y="29984"/>
                  </a:lnTo>
                  <a:lnTo>
                    <a:pt x="104432" y="20193"/>
                  </a:lnTo>
                  <a:lnTo>
                    <a:pt x="103759" y="18211"/>
                  </a:lnTo>
                  <a:lnTo>
                    <a:pt x="98399" y="7035"/>
                  </a:lnTo>
                  <a:lnTo>
                    <a:pt x="97066" y="4686"/>
                  </a:lnTo>
                  <a:lnTo>
                    <a:pt x="91630" y="7721"/>
                  </a:lnTo>
                  <a:lnTo>
                    <a:pt x="91630" y="12788"/>
                  </a:lnTo>
                  <a:lnTo>
                    <a:pt x="91503" y="12890"/>
                  </a:lnTo>
                  <a:lnTo>
                    <a:pt x="91313" y="12890"/>
                  </a:lnTo>
                  <a:lnTo>
                    <a:pt x="91630" y="12788"/>
                  </a:lnTo>
                  <a:lnTo>
                    <a:pt x="91630" y="7721"/>
                  </a:lnTo>
                  <a:lnTo>
                    <a:pt x="90004" y="8623"/>
                  </a:lnTo>
                  <a:lnTo>
                    <a:pt x="82219" y="9931"/>
                  </a:lnTo>
                  <a:lnTo>
                    <a:pt x="80111" y="10261"/>
                  </a:lnTo>
                  <a:lnTo>
                    <a:pt x="80111" y="15900"/>
                  </a:lnTo>
                  <a:lnTo>
                    <a:pt x="76034" y="16548"/>
                  </a:lnTo>
                  <a:lnTo>
                    <a:pt x="76428" y="16471"/>
                  </a:lnTo>
                  <a:lnTo>
                    <a:pt x="80111" y="15900"/>
                  </a:lnTo>
                  <a:lnTo>
                    <a:pt x="80111" y="10261"/>
                  </a:lnTo>
                  <a:lnTo>
                    <a:pt x="74396" y="11150"/>
                  </a:lnTo>
                  <a:lnTo>
                    <a:pt x="67195" y="14757"/>
                  </a:lnTo>
                  <a:lnTo>
                    <a:pt x="65938" y="15836"/>
                  </a:lnTo>
                  <a:lnTo>
                    <a:pt x="63119" y="13716"/>
                  </a:lnTo>
                  <a:lnTo>
                    <a:pt x="64541" y="0"/>
                  </a:lnTo>
                  <a:lnTo>
                    <a:pt x="59093" y="3886"/>
                  </a:lnTo>
                  <a:lnTo>
                    <a:pt x="54724" y="5334"/>
                  </a:lnTo>
                  <a:lnTo>
                    <a:pt x="56362" y="6083"/>
                  </a:lnTo>
                  <a:lnTo>
                    <a:pt x="60566" y="7962"/>
                  </a:lnTo>
                  <a:lnTo>
                    <a:pt x="61163" y="20116"/>
                  </a:lnTo>
                  <a:lnTo>
                    <a:pt x="60566" y="7975"/>
                  </a:lnTo>
                  <a:lnTo>
                    <a:pt x="56362" y="6083"/>
                  </a:lnTo>
                  <a:lnTo>
                    <a:pt x="54711" y="5334"/>
                  </a:lnTo>
                  <a:lnTo>
                    <a:pt x="53086" y="5867"/>
                  </a:lnTo>
                  <a:lnTo>
                    <a:pt x="51600" y="6083"/>
                  </a:lnTo>
                  <a:lnTo>
                    <a:pt x="50965" y="5334"/>
                  </a:lnTo>
                  <a:lnTo>
                    <a:pt x="51155" y="5867"/>
                  </a:lnTo>
                  <a:lnTo>
                    <a:pt x="54305" y="11544"/>
                  </a:lnTo>
                  <a:lnTo>
                    <a:pt x="58750" y="17614"/>
                  </a:lnTo>
                  <a:lnTo>
                    <a:pt x="62852" y="24104"/>
                  </a:lnTo>
                  <a:lnTo>
                    <a:pt x="65455" y="31940"/>
                  </a:lnTo>
                  <a:lnTo>
                    <a:pt x="50901" y="27406"/>
                  </a:lnTo>
                  <a:lnTo>
                    <a:pt x="36728" y="21818"/>
                  </a:lnTo>
                  <a:lnTo>
                    <a:pt x="22567" y="16548"/>
                  </a:lnTo>
                  <a:lnTo>
                    <a:pt x="9321" y="13208"/>
                  </a:lnTo>
                  <a:lnTo>
                    <a:pt x="8051" y="12890"/>
                  </a:lnTo>
                  <a:lnTo>
                    <a:pt x="5422" y="13208"/>
                  </a:lnTo>
                  <a:lnTo>
                    <a:pt x="1879" y="12573"/>
                  </a:lnTo>
                  <a:lnTo>
                    <a:pt x="0" y="13919"/>
                  </a:lnTo>
                  <a:lnTo>
                    <a:pt x="2374" y="20193"/>
                  </a:lnTo>
                  <a:lnTo>
                    <a:pt x="6350" y="27406"/>
                  </a:lnTo>
                  <a:lnTo>
                    <a:pt x="8839" y="33261"/>
                  </a:lnTo>
                  <a:lnTo>
                    <a:pt x="23876" y="34112"/>
                  </a:lnTo>
                  <a:lnTo>
                    <a:pt x="24384" y="39522"/>
                  </a:lnTo>
                  <a:lnTo>
                    <a:pt x="21691" y="45313"/>
                  </a:lnTo>
                  <a:lnTo>
                    <a:pt x="88239" y="76123"/>
                  </a:lnTo>
                  <a:lnTo>
                    <a:pt x="91770" y="77000"/>
                  </a:lnTo>
                  <a:lnTo>
                    <a:pt x="95224" y="77241"/>
                  </a:lnTo>
                  <a:lnTo>
                    <a:pt x="104508" y="76123"/>
                  </a:lnTo>
                  <a:lnTo>
                    <a:pt x="111112" y="71602"/>
                  </a:lnTo>
                  <a:lnTo>
                    <a:pt x="114427" y="64135"/>
                  </a:lnTo>
                  <a:close/>
                </a:path>
              </a:pathLst>
            </a:custGeom>
            <a:solidFill>
              <a:srgbClr val="A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17584" y="3085452"/>
              <a:ext cx="88265" cy="175895"/>
            </a:xfrm>
            <a:custGeom>
              <a:avLst/>
              <a:gdLst/>
              <a:ahLst/>
              <a:cxnLst/>
              <a:rect l="l" t="t" r="r" b="b"/>
              <a:pathLst>
                <a:path w="88265" h="175895">
                  <a:moveTo>
                    <a:pt x="88201" y="1257"/>
                  </a:moveTo>
                  <a:lnTo>
                    <a:pt x="79565" y="0"/>
                  </a:lnTo>
                  <a:lnTo>
                    <a:pt x="77482" y="9829"/>
                  </a:lnTo>
                  <a:lnTo>
                    <a:pt x="71297" y="11125"/>
                  </a:lnTo>
                  <a:lnTo>
                    <a:pt x="70421" y="12801"/>
                  </a:lnTo>
                  <a:lnTo>
                    <a:pt x="69176" y="14084"/>
                  </a:lnTo>
                  <a:lnTo>
                    <a:pt x="67843" y="15265"/>
                  </a:lnTo>
                  <a:lnTo>
                    <a:pt x="66776" y="16649"/>
                  </a:lnTo>
                  <a:lnTo>
                    <a:pt x="65697" y="17995"/>
                  </a:lnTo>
                  <a:lnTo>
                    <a:pt x="64592" y="19329"/>
                  </a:lnTo>
                  <a:lnTo>
                    <a:pt x="52209" y="39141"/>
                  </a:lnTo>
                  <a:lnTo>
                    <a:pt x="40652" y="59474"/>
                  </a:lnTo>
                  <a:lnTo>
                    <a:pt x="30251" y="80568"/>
                  </a:lnTo>
                  <a:lnTo>
                    <a:pt x="21374" y="102654"/>
                  </a:lnTo>
                  <a:lnTo>
                    <a:pt x="12992" y="120103"/>
                  </a:lnTo>
                  <a:lnTo>
                    <a:pt x="8763" y="128803"/>
                  </a:lnTo>
                  <a:lnTo>
                    <a:pt x="4445" y="137439"/>
                  </a:lnTo>
                  <a:lnTo>
                    <a:pt x="1993" y="143433"/>
                  </a:lnTo>
                  <a:lnTo>
                    <a:pt x="558" y="149606"/>
                  </a:lnTo>
                  <a:lnTo>
                    <a:pt x="0" y="155930"/>
                  </a:lnTo>
                  <a:lnTo>
                    <a:pt x="215" y="162394"/>
                  </a:lnTo>
                  <a:lnTo>
                    <a:pt x="1155" y="173761"/>
                  </a:lnTo>
                  <a:lnTo>
                    <a:pt x="4165" y="175450"/>
                  </a:lnTo>
                  <a:lnTo>
                    <a:pt x="15227" y="169583"/>
                  </a:lnTo>
                  <a:lnTo>
                    <a:pt x="16840" y="168795"/>
                  </a:lnTo>
                  <a:lnTo>
                    <a:pt x="18427" y="167970"/>
                  </a:lnTo>
                  <a:lnTo>
                    <a:pt x="18186" y="167678"/>
                  </a:lnTo>
                  <a:lnTo>
                    <a:pt x="19177" y="166052"/>
                  </a:lnTo>
                  <a:lnTo>
                    <a:pt x="20447" y="164731"/>
                  </a:lnTo>
                  <a:lnTo>
                    <a:pt x="21755" y="163449"/>
                  </a:lnTo>
                  <a:lnTo>
                    <a:pt x="39522" y="130898"/>
                  </a:lnTo>
                  <a:lnTo>
                    <a:pt x="55092" y="97104"/>
                  </a:lnTo>
                  <a:lnTo>
                    <a:pt x="69100" y="62458"/>
                  </a:lnTo>
                  <a:lnTo>
                    <a:pt x="82194" y="27292"/>
                  </a:lnTo>
                  <a:lnTo>
                    <a:pt x="82410" y="20612"/>
                  </a:lnTo>
                  <a:lnTo>
                    <a:pt x="84569" y="14338"/>
                  </a:lnTo>
                  <a:lnTo>
                    <a:pt x="87033" y="8039"/>
                  </a:lnTo>
                  <a:lnTo>
                    <a:pt x="88201" y="1257"/>
                  </a:lnTo>
                  <a:close/>
                </a:path>
              </a:pathLst>
            </a:custGeom>
            <a:solidFill>
              <a:srgbClr val="78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801683" y="5810895"/>
              <a:ext cx="95250" cy="109220"/>
            </a:xfrm>
            <a:custGeom>
              <a:avLst/>
              <a:gdLst/>
              <a:ahLst/>
              <a:cxnLst/>
              <a:rect l="l" t="t" r="r" b="b"/>
              <a:pathLst>
                <a:path w="95250" h="109220">
                  <a:moveTo>
                    <a:pt x="82904" y="36740"/>
                  </a:moveTo>
                  <a:lnTo>
                    <a:pt x="63055" y="36740"/>
                  </a:lnTo>
                  <a:lnTo>
                    <a:pt x="66814" y="52484"/>
                  </a:lnTo>
                  <a:lnTo>
                    <a:pt x="68386" y="60336"/>
                  </a:lnTo>
                  <a:lnTo>
                    <a:pt x="70347" y="70630"/>
                  </a:lnTo>
                  <a:lnTo>
                    <a:pt x="72427" y="81301"/>
                  </a:lnTo>
                  <a:lnTo>
                    <a:pt x="72520" y="81779"/>
                  </a:lnTo>
                  <a:lnTo>
                    <a:pt x="75164" y="92791"/>
                  </a:lnTo>
                  <a:lnTo>
                    <a:pt x="78701" y="103529"/>
                  </a:lnTo>
                  <a:lnTo>
                    <a:pt x="79679" y="106044"/>
                  </a:lnTo>
                  <a:lnTo>
                    <a:pt x="81330" y="108672"/>
                  </a:lnTo>
                  <a:lnTo>
                    <a:pt x="87134" y="108025"/>
                  </a:lnTo>
                  <a:lnTo>
                    <a:pt x="88696" y="104647"/>
                  </a:lnTo>
                  <a:lnTo>
                    <a:pt x="88291" y="98233"/>
                  </a:lnTo>
                  <a:lnTo>
                    <a:pt x="88188" y="96607"/>
                  </a:lnTo>
                  <a:lnTo>
                    <a:pt x="86715" y="92112"/>
                  </a:lnTo>
                  <a:lnTo>
                    <a:pt x="86622" y="89723"/>
                  </a:lnTo>
                  <a:lnTo>
                    <a:pt x="86537" y="87540"/>
                  </a:lnTo>
                  <a:lnTo>
                    <a:pt x="85223" y="75670"/>
                  </a:lnTo>
                  <a:lnTo>
                    <a:pt x="85151" y="75032"/>
                  </a:lnTo>
                  <a:lnTo>
                    <a:pt x="85740" y="68982"/>
                  </a:lnTo>
                  <a:lnTo>
                    <a:pt x="88976" y="63143"/>
                  </a:lnTo>
                  <a:lnTo>
                    <a:pt x="92646" y="60336"/>
                  </a:lnTo>
                  <a:lnTo>
                    <a:pt x="94221" y="56158"/>
                  </a:lnTo>
                  <a:lnTo>
                    <a:pt x="95097" y="51751"/>
                  </a:lnTo>
                  <a:lnTo>
                    <a:pt x="94760" y="49452"/>
                  </a:lnTo>
                  <a:lnTo>
                    <a:pt x="87071" y="49452"/>
                  </a:lnTo>
                  <a:lnTo>
                    <a:pt x="82702" y="49008"/>
                  </a:lnTo>
                  <a:lnTo>
                    <a:pt x="77622" y="39115"/>
                  </a:lnTo>
                  <a:lnTo>
                    <a:pt x="82904" y="36740"/>
                  </a:lnTo>
                  <a:close/>
                </a:path>
                <a:path w="95250" h="109220">
                  <a:moveTo>
                    <a:pt x="68300" y="25551"/>
                  </a:moveTo>
                  <a:lnTo>
                    <a:pt x="30543" y="25551"/>
                  </a:lnTo>
                  <a:lnTo>
                    <a:pt x="34496" y="30987"/>
                  </a:lnTo>
                  <a:lnTo>
                    <a:pt x="34621" y="31431"/>
                  </a:lnTo>
                  <a:lnTo>
                    <a:pt x="31229" y="37349"/>
                  </a:lnTo>
                  <a:lnTo>
                    <a:pt x="27584" y="43928"/>
                  </a:lnTo>
                  <a:lnTo>
                    <a:pt x="23761" y="50367"/>
                  </a:lnTo>
                  <a:lnTo>
                    <a:pt x="4787" y="88568"/>
                  </a:lnTo>
                  <a:lnTo>
                    <a:pt x="2146" y="98233"/>
                  </a:lnTo>
                  <a:lnTo>
                    <a:pt x="10693" y="104253"/>
                  </a:lnTo>
                  <a:lnTo>
                    <a:pt x="14020" y="100659"/>
                  </a:lnTo>
                  <a:lnTo>
                    <a:pt x="16763" y="96785"/>
                  </a:lnTo>
                  <a:lnTo>
                    <a:pt x="21661" y="89723"/>
                  </a:lnTo>
                  <a:lnTo>
                    <a:pt x="26538" y="82636"/>
                  </a:lnTo>
                  <a:lnTo>
                    <a:pt x="31531" y="75670"/>
                  </a:lnTo>
                  <a:lnTo>
                    <a:pt x="36771" y="68982"/>
                  </a:lnTo>
                  <a:lnTo>
                    <a:pt x="42922" y="60903"/>
                  </a:lnTo>
                  <a:lnTo>
                    <a:pt x="48921" y="52484"/>
                  </a:lnTo>
                  <a:lnTo>
                    <a:pt x="55419" y="44251"/>
                  </a:lnTo>
                  <a:lnTo>
                    <a:pt x="63055" y="36740"/>
                  </a:lnTo>
                  <a:lnTo>
                    <a:pt x="83004" y="36740"/>
                  </a:lnTo>
                  <a:lnTo>
                    <a:pt x="86393" y="31431"/>
                  </a:lnTo>
                  <a:lnTo>
                    <a:pt x="71424" y="31431"/>
                  </a:lnTo>
                  <a:lnTo>
                    <a:pt x="69138" y="29259"/>
                  </a:lnTo>
                  <a:lnTo>
                    <a:pt x="68300" y="25551"/>
                  </a:lnTo>
                  <a:close/>
                </a:path>
                <a:path w="95250" h="109220">
                  <a:moveTo>
                    <a:pt x="93408" y="47611"/>
                  </a:moveTo>
                  <a:lnTo>
                    <a:pt x="87071" y="49452"/>
                  </a:lnTo>
                  <a:lnTo>
                    <a:pt x="94760" y="49452"/>
                  </a:lnTo>
                  <a:lnTo>
                    <a:pt x="94729" y="49236"/>
                  </a:lnTo>
                  <a:lnTo>
                    <a:pt x="93408" y="47611"/>
                  </a:lnTo>
                  <a:close/>
                </a:path>
                <a:path w="95250" h="109220">
                  <a:moveTo>
                    <a:pt x="89434" y="26796"/>
                  </a:moveTo>
                  <a:lnTo>
                    <a:pt x="89111" y="26796"/>
                  </a:lnTo>
                  <a:lnTo>
                    <a:pt x="85382" y="27558"/>
                  </a:lnTo>
                  <a:lnTo>
                    <a:pt x="81267" y="28129"/>
                  </a:lnTo>
                  <a:lnTo>
                    <a:pt x="71424" y="31431"/>
                  </a:lnTo>
                  <a:lnTo>
                    <a:pt x="86393" y="31431"/>
                  </a:lnTo>
                  <a:lnTo>
                    <a:pt x="89434" y="26796"/>
                  </a:lnTo>
                  <a:close/>
                </a:path>
                <a:path w="95250" h="109220">
                  <a:moveTo>
                    <a:pt x="44947" y="0"/>
                  </a:moveTo>
                  <a:lnTo>
                    <a:pt x="34836" y="138"/>
                  </a:lnTo>
                  <a:lnTo>
                    <a:pt x="26593" y="2551"/>
                  </a:lnTo>
                  <a:lnTo>
                    <a:pt x="18580" y="2805"/>
                  </a:lnTo>
                  <a:lnTo>
                    <a:pt x="10337" y="2805"/>
                  </a:lnTo>
                  <a:lnTo>
                    <a:pt x="4978" y="3059"/>
                  </a:lnTo>
                  <a:lnTo>
                    <a:pt x="1041" y="5548"/>
                  </a:lnTo>
                  <a:lnTo>
                    <a:pt x="0" y="18325"/>
                  </a:lnTo>
                  <a:lnTo>
                    <a:pt x="4114" y="21169"/>
                  </a:lnTo>
                  <a:lnTo>
                    <a:pt x="12814" y="26351"/>
                  </a:lnTo>
                  <a:lnTo>
                    <a:pt x="17449" y="26796"/>
                  </a:lnTo>
                  <a:lnTo>
                    <a:pt x="26396" y="27558"/>
                  </a:lnTo>
                  <a:lnTo>
                    <a:pt x="26041" y="27558"/>
                  </a:lnTo>
                  <a:lnTo>
                    <a:pt x="30543" y="25551"/>
                  </a:lnTo>
                  <a:lnTo>
                    <a:pt x="68300" y="25551"/>
                  </a:lnTo>
                  <a:lnTo>
                    <a:pt x="67602" y="22465"/>
                  </a:lnTo>
                  <a:lnTo>
                    <a:pt x="62927" y="12367"/>
                  </a:lnTo>
                  <a:lnTo>
                    <a:pt x="54843" y="4477"/>
                  </a:lnTo>
                  <a:lnTo>
                    <a:pt x="44947" y="0"/>
                  </a:lnTo>
                  <a:close/>
                </a:path>
              </a:pathLst>
            </a:custGeom>
            <a:solidFill>
              <a:srgbClr val="86D7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315341" y="5255132"/>
              <a:ext cx="139700" cy="129539"/>
            </a:xfrm>
            <a:custGeom>
              <a:avLst/>
              <a:gdLst/>
              <a:ahLst/>
              <a:cxnLst/>
              <a:rect l="l" t="t" r="r" b="b"/>
              <a:pathLst>
                <a:path w="139700" h="129539">
                  <a:moveTo>
                    <a:pt x="139242" y="19558"/>
                  </a:moveTo>
                  <a:lnTo>
                    <a:pt x="135572" y="9232"/>
                  </a:lnTo>
                  <a:lnTo>
                    <a:pt x="135420" y="8826"/>
                  </a:lnTo>
                  <a:lnTo>
                    <a:pt x="128981" y="9232"/>
                  </a:lnTo>
                  <a:lnTo>
                    <a:pt x="123545" y="7632"/>
                  </a:lnTo>
                  <a:lnTo>
                    <a:pt x="121043" y="0"/>
                  </a:lnTo>
                  <a:lnTo>
                    <a:pt x="94488" y="25565"/>
                  </a:lnTo>
                  <a:lnTo>
                    <a:pt x="67424" y="50431"/>
                  </a:lnTo>
                  <a:lnTo>
                    <a:pt x="39573" y="74155"/>
                  </a:lnTo>
                  <a:lnTo>
                    <a:pt x="10680" y="96266"/>
                  </a:lnTo>
                  <a:lnTo>
                    <a:pt x="10680" y="105702"/>
                  </a:lnTo>
                  <a:lnTo>
                    <a:pt x="9715" y="108496"/>
                  </a:lnTo>
                  <a:lnTo>
                    <a:pt x="10680" y="105702"/>
                  </a:lnTo>
                  <a:lnTo>
                    <a:pt x="10680" y="96266"/>
                  </a:lnTo>
                  <a:lnTo>
                    <a:pt x="10401" y="96469"/>
                  </a:lnTo>
                  <a:lnTo>
                    <a:pt x="10553" y="96469"/>
                  </a:lnTo>
                  <a:lnTo>
                    <a:pt x="7188" y="104228"/>
                  </a:lnTo>
                  <a:lnTo>
                    <a:pt x="3035" y="111810"/>
                  </a:lnTo>
                  <a:lnTo>
                    <a:pt x="0" y="119862"/>
                  </a:lnTo>
                  <a:lnTo>
                    <a:pt x="0" y="129120"/>
                  </a:lnTo>
                  <a:lnTo>
                    <a:pt x="7302" y="114998"/>
                  </a:lnTo>
                  <a:lnTo>
                    <a:pt x="3975" y="121500"/>
                  </a:lnTo>
                  <a:lnTo>
                    <a:pt x="12" y="129120"/>
                  </a:lnTo>
                  <a:lnTo>
                    <a:pt x="3644" y="128257"/>
                  </a:lnTo>
                  <a:lnTo>
                    <a:pt x="5308" y="126885"/>
                  </a:lnTo>
                  <a:lnTo>
                    <a:pt x="6350" y="125907"/>
                  </a:lnTo>
                  <a:lnTo>
                    <a:pt x="7581" y="125006"/>
                  </a:lnTo>
                  <a:lnTo>
                    <a:pt x="45478" y="103924"/>
                  </a:lnTo>
                  <a:lnTo>
                    <a:pt x="94183" y="64300"/>
                  </a:lnTo>
                  <a:lnTo>
                    <a:pt x="117068" y="42430"/>
                  </a:lnTo>
                  <a:lnTo>
                    <a:pt x="139242" y="19558"/>
                  </a:lnTo>
                  <a:close/>
                </a:path>
              </a:pathLst>
            </a:custGeom>
            <a:solidFill>
              <a:srgbClr val="89C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632232" y="3343747"/>
              <a:ext cx="121920" cy="97155"/>
            </a:xfrm>
            <a:custGeom>
              <a:avLst/>
              <a:gdLst/>
              <a:ahLst/>
              <a:cxnLst/>
              <a:rect l="l" t="t" r="r" b="b"/>
              <a:pathLst>
                <a:path w="121920" h="97154">
                  <a:moveTo>
                    <a:pt x="118999" y="0"/>
                  </a:moveTo>
                  <a:lnTo>
                    <a:pt x="113482" y="4728"/>
                  </a:lnTo>
                  <a:lnTo>
                    <a:pt x="111796" y="11845"/>
                  </a:lnTo>
                  <a:lnTo>
                    <a:pt x="110746" y="19320"/>
                  </a:lnTo>
                  <a:lnTo>
                    <a:pt x="107137" y="25120"/>
                  </a:lnTo>
                  <a:lnTo>
                    <a:pt x="102743" y="42278"/>
                  </a:lnTo>
                  <a:lnTo>
                    <a:pt x="98183" y="40830"/>
                  </a:lnTo>
                  <a:lnTo>
                    <a:pt x="98120" y="36055"/>
                  </a:lnTo>
                  <a:lnTo>
                    <a:pt x="95999" y="33083"/>
                  </a:lnTo>
                  <a:lnTo>
                    <a:pt x="89928" y="33896"/>
                  </a:lnTo>
                  <a:lnTo>
                    <a:pt x="87642" y="27266"/>
                  </a:lnTo>
                  <a:lnTo>
                    <a:pt x="81407" y="23279"/>
                  </a:lnTo>
                  <a:lnTo>
                    <a:pt x="83061" y="30434"/>
                  </a:lnTo>
                  <a:lnTo>
                    <a:pt x="83653" y="37096"/>
                  </a:lnTo>
                  <a:lnTo>
                    <a:pt x="83223" y="43406"/>
                  </a:lnTo>
                  <a:lnTo>
                    <a:pt x="81813" y="49504"/>
                  </a:lnTo>
                  <a:lnTo>
                    <a:pt x="82715" y="57378"/>
                  </a:lnTo>
                  <a:lnTo>
                    <a:pt x="85166" y="59309"/>
                  </a:lnTo>
                  <a:lnTo>
                    <a:pt x="85521" y="62166"/>
                  </a:lnTo>
                  <a:lnTo>
                    <a:pt x="85458" y="65189"/>
                  </a:lnTo>
                  <a:lnTo>
                    <a:pt x="85725" y="72656"/>
                  </a:lnTo>
                  <a:lnTo>
                    <a:pt x="85178" y="78752"/>
                  </a:lnTo>
                  <a:lnTo>
                    <a:pt x="75869" y="75641"/>
                  </a:lnTo>
                  <a:lnTo>
                    <a:pt x="61980" y="70513"/>
                  </a:lnTo>
                  <a:lnTo>
                    <a:pt x="48612" y="64255"/>
                  </a:lnTo>
                  <a:lnTo>
                    <a:pt x="35925" y="56463"/>
                  </a:lnTo>
                  <a:lnTo>
                    <a:pt x="24079" y="46736"/>
                  </a:lnTo>
                  <a:lnTo>
                    <a:pt x="18707" y="41617"/>
                  </a:lnTo>
                  <a:lnTo>
                    <a:pt x="12827" y="37185"/>
                  </a:lnTo>
                  <a:lnTo>
                    <a:pt x="7188" y="32423"/>
                  </a:lnTo>
                  <a:lnTo>
                    <a:pt x="2165" y="43967"/>
                  </a:lnTo>
                  <a:lnTo>
                    <a:pt x="276" y="49971"/>
                  </a:lnTo>
                  <a:lnTo>
                    <a:pt x="0" y="56578"/>
                  </a:lnTo>
                  <a:lnTo>
                    <a:pt x="9093" y="65408"/>
                  </a:lnTo>
                  <a:lnTo>
                    <a:pt x="53024" y="90677"/>
                  </a:lnTo>
                  <a:lnTo>
                    <a:pt x="93637" y="97066"/>
                  </a:lnTo>
                  <a:lnTo>
                    <a:pt x="100799" y="96913"/>
                  </a:lnTo>
                  <a:lnTo>
                    <a:pt x="106807" y="94462"/>
                  </a:lnTo>
                  <a:lnTo>
                    <a:pt x="109321" y="86664"/>
                  </a:lnTo>
                  <a:lnTo>
                    <a:pt x="117313" y="64638"/>
                  </a:lnTo>
                  <a:lnTo>
                    <a:pt x="120365" y="53298"/>
                  </a:lnTo>
                  <a:lnTo>
                    <a:pt x="121399" y="41287"/>
                  </a:lnTo>
                  <a:lnTo>
                    <a:pt x="120789" y="1549"/>
                  </a:lnTo>
                  <a:lnTo>
                    <a:pt x="120065" y="1143"/>
                  </a:lnTo>
                  <a:lnTo>
                    <a:pt x="118999" y="0"/>
                  </a:lnTo>
                  <a:close/>
                </a:path>
              </a:pathLst>
            </a:custGeom>
            <a:solidFill>
              <a:srgbClr val="72E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06802" y="2996895"/>
              <a:ext cx="104139" cy="269240"/>
            </a:xfrm>
            <a:custGeom>
              <a:avLst/>
              <a:gdLst/>
              <a:ahLst/>
              <a:cxnLst/>
              <a:rect l="l" t="t" r="r" b="b"/>
              <a:pathLst>
                <a:path w="104140" h="269239">
                  <a:moveTo>
                    <a:pt x="103962" y="8191"/>
                  </a:moveTo>
                  <a:lnTo>
                    <a:pt x="103784" y="8191"/>
                  </a:lnTo>
                  <a:lnTo>
                    <a:pt x="99148" y="9740"/>
                  </a:lnTo>
                  <a:lnTo>
                    <a:pt x="94411" y="546"/>
                  </a:lnTo>
                  <a:lnTo>
                    <a:pt x="90131" y="6858"/>
                  </a:lnTo>
                  <a:lnTo>
                    <a:pt x="89496" y="7912"/>
                  </a:lnTo>
                  <a:lnTo>
                    <a:pt x="89941" y="8191"/>
                  </a:lnTo>
                  <a:lnTo>
                    <a:pt x="90881" y="8597"/>
                  </a:lnTo>
                  <a:lnTo>
                    <a:pt x="90652" y="9804"/>
                  </a:lnTo>
                  <a:lnTo>
                    <a:pt x="90589" y="10109"/>
                  </a:lnTo>
                  <a:lnTo>
                    <a:pt x="90030" y="9804"/>
                  </a:lnTo>
                  <a:lnTo>
                    <a:pt x="89509" y="8191"/>
                  </a:lnTo>
                  <a:lnTo>
                    <a:pt x="89420" y="7912"/>
                  </a:lnTo>
                  <a:lnTo>
                    <a:pt x="82486" y="0"/>
                  </a:lnTo>
                  <a:lnTo>
                    <a:pt x="80543" y="6858"/>
                  </a:lnTo>
                  <a:lnTo>
                    <a:pt x="76911" y="12319"/>
                  </a:lnTo>
                  <a:lnTo>
                    <a:pt x="68008" y="21831"/>
                  </a:lnTo>
                  <a:lnTo>
                    <a:pt x="49288" y="46583"/>
                  </a:lnTo>
                  <a:lnTo>
                    <a:pt x="33769" y="73126"/>
                  </a:lnTo>
                  <a:lnTo>
                    <a:pt x="22631" y="102196"/>
                  </a:lnTo>
                  <a:lnTo>
                    <a:pt x="17018" y="134556"/>
                  </a:lnTo>
                  <a:lnTo>
                    <a:pt x="16522" y="141312"/>
                  </a:lnTo>
                  <a:lnTo>
                    <a:pt x="17741" y="150202"/>
                  </a:lnTo>
                  <a:lnTo>
                    <a:pt x="17805" y="150647"/>
                  </a:lnTo>
                  <a:lnTo>
                    <a:pt x="10858" y="155879"/>
                  </a:lnTo>
                  <a:lnTo>
                    <a:pt x="4978" y="150202"/>
                  </a:lnTo>
                  <a:lnTo>
                    <a:pt x="8102" y="142595"/>
                  </a:lnTo>
                  <a:lnTo>
                    <a:pt x="7454" y="135788"/>
                  </a:lnTo>
                  <a:lnTo>
                    <a:pt x="5029" y="138430"/>
                  </a:lnTo>
                  <a:lnTo>
                    <a:pt x="127" y="143903"/>
                  </a:lnTo>
                  <a:lnTo>
                    <a:pt x="0" y="152349"/>
                  </a:lnTo>
                  <a:lnTo>
                    <a:pt x="762" y="160667"/>
                  </a:lnTo>
                  <a:lnTo>
                    <a:pt x="2082" y="168922"/>
                  </a:lnTo>
                  <a:lnTo>
                    <a:pt x="3581" y="176758"/>
                  </a:lnTo>
                  <a:lnTo>
                    <a:pt x="3644" y="177139"/>
                  </a:lnTo>
                  <a:lnTo>
                    <a:pt x="5943" y="192798"/>
                  </a:lnTo>
                  <a:lnTo>
                    <a:pt x="7073" y="208521"/>
                  </a:lnTo>
                  <a:lnTo>
                    <a:pt x="7404" y="224307"/>
                  </a:lnTo>
                  <a:lnTo>
                    <a:pt x="7391" y="226047"/>
                  </a:lnTo>
                  <a:lnTo>
                    <a:pt x="7277" y="240106"/>
                  </a:lnTo>
                  <a:lnTo>
                    <a:pt x="7099" y="253923"/>
                  </a:lnTo>
                  <a:lnTo>
                    <a:pt x="7213" y="260184"/>
                  </a:lnTo>
                  <a:lnTo>
                    <a:pt x="8470" y="265899"/>
                  </a:lnTo>
                  <a:lnTo>
                    <a:pt x="15176" y="267398"/>
                  </a:lnTo>
                  <a:lnTo>
                    <a:pt x="21056" y="268706"/>
                  </a:lnTo>
                  <a:lnTo>
                    <a:pt x="25260" y="266649"/>
                  </a:lnTo>
                  <a:lnTo>
                    <a:pt x="27597" y="261696"/>
                  </a:lnTo>
                  <a:lnTo>
                    <a:pt x="28295" y="260210"/>
                  </a:lnTo>
                  <a:lnTo>
                    <a:pt x="28854" y="258508"/>
                  </a:lnTo>
                  <a:lnTo>
                    <a:pt x="29210" y="256540"/>
                  </a:lnTo>
                  <a:lnTo>
                    <a:pt x="14947" y="264020"/>
                  </a:lnTo>
                  <a:lnTo>
                    <a:pt x="11938" y="262318"/>
                  </a:lnTo>
                  <a:lnTo>
                    <a:pt x="10985" y="250952"/>
                  </a:lnTo>
                  <a:lnTo>
                    <a:pt x="10782" y="244487"/>
                  </a:lnTo>
                  <a:lnTo>
                    <a:pt x="11328" y="238163"/>
                  </a:lnTo>
                  <a:lnTo>
                    <a:pt x="12763" y="231990"/>
                  </a:lnTo>
                  <a:lnTo>
                    <a:pt x="15227" y="225996"/>
                  </a:lnTo>
                  <a:lnTo>
                    <a:pt x="32156" y="191211"/>
                  </a:lnTo>
                  <a:lnTo>
                    <a:pt x="28282" y="177139"/>
                  </a:lnTo>
                  <a:lnTo>
                    <a:pt x="28181" y="176758"/>
                  </a:lnTo>
                  <a:lnTo>
                    <a:pt x="27241" y="162153"/>
                  </a:lnTo>
                  <a:lnTo>
                    <a:pt x="27724" y="155879"/>
                  </a:lnTo>
                  <a:lnTo>
                    <a:pt x="40881" y="96164"/>
                  </a:lnTo>
                  <a:lnTo>
                    <a:pt x="78663" y="34264"/>
                  </a:lnTo>
                  <a:lnTo>
                    <a:pt x="102108" y="10109"/>
                  </a:lnTo>
                  <a:lnTo>
                    <a:pt x="102400" y="9804"/>
                  </a:lnTo>
                  <a:lnTo>
                    <a:pt x="103962" y="8191"/>
                  </a:lnTo>
                  <a:close/>
                </a:path>
              </a:pathLst>
            </a:custGeom>
            <a:solidFill>
              <a:srgbClr val="87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10111" y="3068854"/>
              <a:ext cx="78955" cy="9207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586141" y="2844685"/>
              <a:ext cx="78740" cy="192405"/>
            </a:xfrm>
            <a:custGeom>
              <a:avLst/>
              <a:gdLst/>
              <a:ahLst/>
              <a:cxnLst/>
              <a:rect l="l" t="t" r="r" b="b"/>
              <a:pathLst>
                <a:path w="78740" h="192405">
                  <a:moveTo>
                    <a:pt x="78714" y="115989"/>
                  </a:moveTo>
                  <a:lnTo>
                    <a:pt x="75615" y="114261"/>
                  </a:lnTo>
                  <a:lnTo>
                    <a:pt x="75057" y="111213"/>
                  </a:lnTo>
                  <a:lnTo>
                    <a:pt x="75298" y="107746"/>
                  </a:lnTo>
                  <a:lnTo>
                    <a:pt x="70040" y="93218"/>
                  </a:lnTo>
                  <a:lnTo>
                    <a:pt x="67081" y="86106"/>
                  </a:lnTo>
                  <a:lnTo>
                    <a:pt x="65938" y="83362"/>
                  </a:lnTo>
                  <a:lnTo>
                    <a:pt x="64147" y="79044"/>
                  </a:lnTo>
                  <a:lnTo>
                    <a:pt x="57518" y="65303"/>
                  </a:lnTo>
                  <a:lnTo>
                    <a:pt x="50038" y="52031"/>
                  </a:lnTo>
                  <a:lnTo>
                    <a:pt x="35839" y="55994"/>
                  </a:lnTo>
                  <a:lnTo>
                    <a:pt x="38430" y="62928"/>
                  </a:lnTo>
                  <a:lnTo>
                    <a:pt x="41617" y="69507"/>
                  </a:lnTo>
                  <a:lnTo>
                    <a:pt x="44513" y="76250"/>
                  </a:lnTo>
                  <a:lnTo>
                    <a:pt x="46177" y="83362"/>
                  </a:lnTo>
                  <a:lnTo>
                    <a:pt x="46253" y="83705"/>
                  </a:lnTo>
                  <a:lnTo>
                    <a:pt x="47104" y="83705"/>
                  </a:lnTo>
                  <a:lnTo>
                    <a:pt x="48514" y="83362"/>
                  </a:lnTo>
                  <a:lnTo>
                    <a:pt x="48412" y="83705"/>
                  </a:lnTo>
                  <a:lnTo>
                    <a:pt x="48310" y="84048"/>
                  </a:lnTo>
                  <a:lnTo>
                    <a:pt x="47701" y="84048"/>
                  </a:lnTo>
                  <a:lnTo>
                    <a:pt x="47701" y="84861"/>
                  </a:lnTo>
                  <a:lnTo>
                    <a:pt x="47472" y="85826"/>
                  </a:lnTo>
                  <a:lnTo>
                    <a:pt x="47421" y="86106"/>
                  </a:lnTo>
                  <a:lnTo>
                    <a:pt x="47002" y="85826"/>
                  </a:lnTo>
                  <a:lnTo>
                    <a:pt x="46723" y="84861"/>
                  </a:lnTo>
                  <a:lnTo>
                    <a:pt x="46634" y="84556"/>
                  </a:lnTo>
                  <a:lnTo>
                    <a:pt x="46583" y="84328"/>
                  </a:lnTo>
                  <a:lnTo>
                    <a:pt x="46736" y="84328"/>
                  </a:lnTo>
                  <a:lnTo>
                    <a:pt x="47066" y="84556"/>
                  </a:lnTo>
                  <a:lnTo>
                    <a:pt x="47701" y="84861"/>
                  </a:lnTo>
                  <a:lnTo>
                    <a:pt x="47701" y="84048"/>
                  </a:lnTo>
                  <a:lnTo>
                    <a:pt x="46545" y="84048"/>
                  </a:lnTo>
                  <a:lnTo>
                    <a:pt x="46418" y="84048"/>
                  </a:lnTo>
                  <a:lnTo>
                    <a:pt x="46545" y="84201"/>
                  </a:lnTo>
                  <a:lnTo>
                    <a:pt x="46545" y="84328"/>
                  </a:lnTo>
                  <a:lnTo>
                    <a:pt x="46342" y="84137"/>
                  </a:lnTo>
                  <a:lnTo>
                    <a:pt x="45478" y="83705"/>
                  </a:lnTo>
                  <a:lnTo>
                    <a:pt x="39217" y="81330"/>
                  </a:lnTo>
                  <a:lnTo>
                    <a:pt x="32842" y="77203"/>
                  </a:lnTo>
                  <a:lnTo>
                    <a:pt x="26619" y="72694"/>
                  </a:lnTo>
                  <a:lnTo>
                    <a:pt x="20040" y="68986"/>
                  </a:lnTo>
                  <a:lnTo>
                    <a:pt x="15646" y="67119"/>
                  </a:lnTo>
                  <a:lnTo>
                    <a:pt x="14249" y="62928"/>
                  </a:lnTo>
                  <a:lnTo>
                    <a:pt x="14262" y="52031"/>
                  </a:lnTo>
                  <a:lnTo>
                    <a:pt x="14058" y="47117"/>
                  </a:lnTo>
                  <a:lnTo>
                    <a:pt x="14008" y="45986"/>
                  </a:lnTo>
                  <a:lnTo>
                    <a:pt x="13881" y="40551"/>
                  </a:lnTo>
                  <a:lnTo>
                    <a:pt x="13881" y="40068"/>
                  </a:lnTo>
                  <a:lnTo>
                    <a:pt x="8775" y="40424"/>
                  </a:lnTo>
                  <a:lnTo>
                    <a:pt x="8775" y="188391"/>
                  </a:lnTo>
                  <a:lnTo>
                    <a:pt x="7975" y="190144"/>
                  </a:lnTo>
                  <a:lnTo>
                    <a:pt x="8775" y="188391"/>
                  </a:lnTo>
                  <a:lnTo>
                    <a:pt x="8775" y="40424"/>
                  </a:lnTo>
                  <a:lnTo>
                    <a:pt x="6781" y="40551"/>
                  </a:lnTo>
                  <a:lnTo>
                    <a:pt x="3289" y="37236"/>
                  </a:lnTo>
                  <a:lnTo>
                    <a:pt x="3530" y="28841"/>
                  </a:lnTo>
                  <a:lnTo>
                    <a:pt x="3429" y="0"/>
                  </a:lnTo>
                  <a:lnTo>
                    <a:pt x="0" y="3594"/>
                  </a:lnTo>
                  <a:lnTo>
                    <a:pt x="342" y="8331"/>
                  </a:lnTo>
                  <a:lnTo>
                    <a:pt x="381" y="150279"/>
                  </a:lnTo>
                  <a:lnTo>
                    <a:pt x="800" y="159816"/>
                  </a:lnTo>
                  <a:lnTo>
                    <a:pt x="825" y="160451"/>
                  </a:lnTo>
                  <a:lnTo>
                    <a:pt x="2019" y="171183"/>
                  </a:lnTo>
                  <a:lnTo>
                    <a:pt x="4051" y="181800"/>
                  </a:lnTo>
                  <a:lnTo>
                    <a:pt x="7023" y="192214"/>
                  </a:lnTo>
                  <a:lnTo>
                    <a:pt x="10452" y="190614"/>
                  </a:lnTo>
                  <a:lnTo>
                    <a:pt x="12890" y="187896"/>
                  </a:lnTo>
                  <a:lnTo>
                    <a:pt x="14401" y="184124"/>
                  </a:lnTo>
                  <a:lnTo>
                    <a:pt x="14363" y="183781"/>
                  </a:lnTo>
                  <a:lnTo>
                    <a:pt x="14414" y="183489"/>
                  </a:lnTo>
                  <a:lnTo>
                    <a:pt x="14389" y="183159"/>
                  </a:lnTo>
                  <a:lnTo>
                    <a:pt x="15544" y="174231"/>
                  </a:lnTo>
                  <a:lnTo>
                    <a:pt x="19278" y="166751"/>
                  </a:lnTo>
                  <a:lnTo>
                    <a:pt x="24041" y="159816"/>
                  </a:lnTo>
                  <a:lnTo>
                    <a:pt x="28270" y="152603"/>
                  </a:lnTo>
                  <a:lnTo>
                    <a:pt x="21526" y="150279"/>
                  </a:lnTo>
                  <a:lnTo>
                    <a:pt x="17068" y="146088"/>
                  </a:lnTo>
                  <a:lnTo>
                    <a:pt x="14706" y="139979"/>
                  </a:lnTo>
                  <a:lnTo>
                    <a:pt x="14274" y="131889"/>
                  </a:lnTo>
                  <a:lnTo>
                    <a:pt x="14643" y="120053"/>
                  </a:lnTo>
                  <a:lnTo>
                    <a:pt x="14516" y="91503"/>
                  </a:lnTo>
                  <a:lnTo>
                    <a:pt x="14478" y="84328"/>
                  </a:lnTo>
                  <a:lnTo>
                    <a:pt x="30492" y="91503"/>
                  </a:lnTo>
                  <a:lnTo>
                    <a:pt x="45796" y="102031"/>
                  </a:lnTo>
                  <a:lnTo>
                    <a:pt x="58826" y="114630"/>
                  </a:lnTo>
                  <a:lnTo>
                    <a:pt x="68059" y="128003"/>
                  </a:lnTo>
                  <a:lnTo>
                    <a:pt x="78155" y="129413"/>
                  </a:lnTo>
                  <a:lnTo>
                    <a:pt x="78714" y="115989"/>
                  </a:lnTo>
                  <a:close/>
                </a:path>
              </a:pathLst>
            </a:custGeom>
            <a:solidFill>
              <a:srgbClr val="84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320187" y="5659869"/>
              <a:ext cx="111760" cy="73660"/>
            </a:xfrm>
            <a:custGeom>
              <a:avLst/>
              <a:gdLst/>
              <a:ahLst/>
              <a:cxnLst/>
              <a:rect l="l" t="t" r="r" b="b"/>
              <a:pathLst>
                <a:path w="111759" h="73660">
                  <a:moveTo>
                    <a:pt x="111696" y="20015"/>
                  </a:moveTo>
                  <a:lnTo>
                    <a:pt x="108610" y="18275"/>
                  </a:lnTo>
                  <a:lnTo>
                    <a:pt x="108229" y="16154"/>
                  </a:lnTo>
                  <a:lnTo>
                    <a:pt x="108204" y="10426"/>
                  </a:lnTo>
                  <a:lnTo>
                    <a:pt x="107962" y="9182"/>
                  </a:lnTo>
                  <a:lnTo>
                    <a:pt x="107518" y="7975"/>
                  </a:lnTo>
                  <a:lnTo>
                    <a:pt x="104482" y="4140"/>
                  </a:lnTo>
                  <a:lnTo>
                    <a:pt x="103276" y="2717"/>
                  </a:lnTo>
                  <a:lnTo>
                    <a:pt x="101803" y="1727"/>
                  </a:lnTo>
                  <a:lnTo>
                    <a:pt x="101041" y="0"/>
                  </a:lnTo>
                  <a:lnTo>
                    <a:pt x="100926" y="1727"/>
                  </a:lnTo>
                  <a:lnTo>
                    <a:pt x="100863" y="2717"/>
                  </a:lnTo>
                  <a:lnTo>
                    <a:pt x="100774" y="4140"/>
                  </a:lnTo>
                  <a:lnTo>
                    <a:pt x="100685" y="5524"/>
                  </a:lnTo>
                  <a:lnTo>
                    <a:pt x="101638" y="10426"/>
                  </a:lnTo>
                  <a:lnTo>
                    <a:pt x="100685" y="5524"/>
                  </a:lnTo>
                  <a:lnTo>
                    <a:pt x="100939" y="0"/>
                  </a:lnTo>
                  <a:lnTo>
                    <a:pt x="100787" y="0"/>
                  </a:lnTo>
                  <a:lnTo>
                    <a:pt x="95923" y="3911"/>
                  </a:lnTo>
                  <a:lnTo>
                    <a:pt x="97624" y="10033"/>
                  </a:lnTo>
                  <a:lnTo>
                    <a:pt x="97269" y="15532"/>
                  </a:lnTo>
                  <a:lnTo>
                    <a:pt x="101752" y="11722"/>
                  </a:lnTo>
                  <a:lnTo>
                    <a:pt x="97269" y="15532"/>
                  </a:lnTo>
                  <a:lnTo>
                    <a:pt x="97243" y="16154"/>
                  </a:lnTo>
                  <a:lnTo>
                    <a:pt x="99707" y="17538"/>
                  </a:lnTo>
                  <a:lnTo>
                    <a:pt x="99682" y="18808"/>
                  </a:lnTo>
                  <a:lnTo>
                    <a:pt x="97116" y="20015"/>
                  </a:lnTo>
                  <a:lnTo>
                    <a:pt x="96354" y="22123"/>
                  </a:lnTo>
                  <a:lnTo>
                    <a:pt x="95338" y="22720"/>
                  </a:lnTo>
                  <a:lnTo>
                    <a:pt x="93941" y="20701"/>
                  </a:lnTo>
                  <a:lnTo>
                    <a:pt x="72110" y="20701"/>
                  </a:lnTo>
                  <a:lnTo>
                    <a:pt x="68554" y="25120"/>
                  </a:lnTo>
                  <a:lnTo>
                    <a:pt x="65100" y="25120"/>
                  </a:lnTo>
                  <a:lnTo>
                    <a:pt x="61722" y="20421"/>
                  </a:lnTo>
                  <a:lnTo>
                    <a:pt x="48323" y="17868"/>
                  </a:lnTo>
                  <a:lnTo>
                    <a:pt x="34886" y="15709"/>
                  </a:lnTo>
                  <a:lnTo>
                    <a:pt x="21399" y="13957"/>
                  </a:lnTo>
                  <a:lnTo>
                    <a:pt x="7861" y="12585"/>
                  </a:lnTo>
                  <a:lnTo>
                    <a:pt x="1930" y="17119"/>
                  </a:lnTo>
                  <a:lnTo>
                    <a:pt x="101" y="20421"/>
                  </a:lnTo>
                  <a:lnTo>
                    <a:pt x="0" y="20701"/>
                  </a:lnTo>
                  <a:lnTo>
                    <a:pt x="939" y="22720"/>
                  </a:lnTo>
                  <a:lnTo>
                    <a:pt x="46621" y="39674"/>
                  </a:lnTo>
                  <a:lnTo>
                    <a:pt x="60426" y="41452"/>
                  </a:lnTo>
                  <a:lnTo>
                    <a:pt x="53543" y="46532"/>
                  </a:lnTo>
                  <a:lnTo>
                    <a:pt x="46520" y="47790"/>
                  </a:lnTo>
                  <a:lnTo>
                    <a:pt x="39585" y="47523"/>
                  </a:lnTo>
                  <a:lnTo>
                    <a:pt x="32981" y="48006"/>
                  </a:lnTo>
                  <a:lnTo>
                    <a:pt x="23850" y="69735"/>
                  </a:lnTo>
                  <a:lnTo>
                    <a:pt x="29616" y="73634"/>
                  </a:lnTo>
                  <a:lnTo>
                    <a:pt x="35394" y="71424"/>
                  </a:lnTo>
                  <a:lnTo>
                    <a:pt x="40640" y="72339"/>
                  </a:lnTo>
                  <a:lnTo>
                    <a:pt x="47155" y="72339"/>
                  </a:lnTo>
                  <a:lnTo>
                    <a:pt x="52539" y="73164"/>
                  </a:lnTo>
                  <a:lnTo>
                    <a:pt x="60121" y="71424"/>
                  </a:lnTo>
                  <a:lnTo>
                    <a:pt x="101257" y="54406"/>
                  </a:lnTo>
                  <a:lnTo>
                    <a:pt x="111645" y="25120"/>
                  </a:lnTo>
                  <a:lnTo>
                    <a:pt x="111671" y="22720"/>
                  </a:lnTo>
                  <a:lnTo>
                    <a:pt x="111696" y="20015"/>
                  </a:lnTo>
                  <a:close/>
                </a:path>
              </a:pathLst>
            </a:custGeom>
            <a:solidFill>
              <a:srgbClr val="91B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91304" y="5821639"/>
              <a:ext cx="165735" cy="84455"/>
            </a:xfrm>
            <a:custGeom>
              <a:avLst/>
              <a:gdLst/>
              <a:ahLst/>
              <a:cxnLst/>
              <a:rect l="l" t="t" r="r" b="b"/>
              <a:pathLst>
                <a:path w="165734" h="84454">
                  <a:moveTo>
                    <a:pt x="146011" y="0"/>
                  </a:moveTo>
                  <a:lnTo>
                    <a:pt x="111400" y="20426"/>
                  </a:lnTo>
                  <a:lnTo>
                    <a:pt x="75771" y="37960"/>
                  </a:lnTo>
                  <a:lnTo>
                    <a:pt x="39109" y="52560"/>
                  </a:lnTo>
                  <a:lnTo>
                    <a:pt x="1397" y="64185"/>
                  </a:lnTo>
                  <a:lnTo>
                    <a:pt x="6273" y="71094"/>
                  </a:lnTo>
                  <a:lnTo>
                    <a:pt x="5791" y="77812"/>
                  </a:lnTo>
                  <a:lnTo>
                    <a:pt x="0" y="84366"/>
                  </a:lnTo>
                  <a:lnTo>
                    <a:pt x="5930" y="84416"/>
                  </a:lnTo>
                  <a:lnTo>
                    <a:pt x="64746" y="68635"/>
                  </a:lnTo>
                  <a:lnTo>
                    <a:pt x="110502" y="49961"/>
                  </a:lnTo>
                  <a:lnTo>
                    <a:pt x="152122" y="27439"/>
                  </a:lnTo>
                  <a:lnTo>
                    <a:pt x="164363" y="16586"/>
                  </a:lnTo>
                  <a:lnTo>
                    <a:pt x="163690" y="12128"/>
                  </a:lnTo>
                  <a:lnTo>
                    <a:pt x="165684" y="6464"/>
                  </a:lnTo>
                  <a:lnTo>
                    <a:pt x="158242" y="5956"/>
                  </a:lnTo>
                  <a:lnTo>
                    <a:pt x="154076" y="5676"/>
                  </a:lnTo>
                  <a:lnTo>
                    <a:pt x="150075" y="2095"/>
                  </a:lnTo>
                  <a:lnTo>
                    <a:pt x="146011" y="0"/>
                  </a:lnTo>
                  <a:close/>
                </a:path>
              </a:pathLst>
            </a:custGeom>
            <a:solidFill>
              <a:srgbClr val="7DE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170610" y="4387639"/>
              <a:ext cx="143510" cy="194945"/>
            </a:xfrm>
            <a:custGeom>
              <a:avLst/>
              <a:gdLst/>
              <a:ahLst/>
              <a:cxnLst/>
              <a:rect l="l" t="t" r="r" b="b"/>
              <a:pathLst>
                <a:path w="143509" h="194945">
                  <a:moveTo>
                    <a:pt x="18478" y="0"/>
                  </a:moveTo>
                  <a:lnTo>
                    <a:pt x="390" y="0"/>
                  </a:lnTo>
                  <a:lnTo>
                    <a:pt x="0" y="5943"/>
                  </a:lnTo>
                  <a:lnTo>
                    <a:pt x="4838" y="7886"/>
                  </a:lnTo>
                  <a:lnTo>
                    <a:pt x="7696" y="11404"/>
                  </a:lnTo>
                  <a:lnTo>
                    <a:pt x="45415" y="35244"/>
                  </a:lnTo>
                  <a:lnTo>
                    <a:pt x="72275" y="73177"/>
                  </a:lnTo>
                  <a:lnTo>
                    <a:pt x="100352" y="126306"/>
                  </a:lnTo>
                  <a:lnTo>
                    <a:pt x="122161" y="183083"/>
                  </a:lnTo>
                  <a:lnTo>
                    <a:pt x="123215" y="186181"/>
                  </a:lnTo>
                  <a:lnTo>
                    <a:pt x="124637" y="189115"/>
                  </a:lnTo>
                  <a:lnTo>
                    <a:pt x="125882" y="192125"/>
                  </a:lnTo>
                  <a:lnTo>
                    <a:pt x="131724" y="194360"/>
                  </a:lnTo>
                  <a:lnTo>
                    <a:pt x="137566" y="193967"/>
                  </a:lnTo>
                  <a:lnTo>
                    <a:pt x="143380" y="192125"/>
                  </a:lnTo>
                  <a:lnTo>
                    <a:pt x="143097" y="189115"/>
                  </a:lnTo>
                  <a:lnTo>
                    <a:pt x="142976" y="187998"/>
                  </a:lnTo>
                  <a:lnTo>
                    <a:pt x="140347" y="186181"/>
                  </a:lnTo>
                  <a:lnTo>
                    <a:pt x="139865" y="183311"/>
                  </a:lnTo>
                  <a:lnTo>
                    <a:pt x="125097" y="135823"/>
                  </a:lnTo>
                  <a:lnTo>
                    <a:pt x="106275" y="94172"/>
                  </a:lnTo>
                  <a:lnTo>
                    <a:pt x="82682" y="55789"/>
                  </a:lnTo>
                  <a:lnTo>
                    <a:pt x="53505" y="21247"/>
                  </a:lnTo>
                  <a:lnTo>
                    <a:pt x="28709" y="2303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9BD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25853" y="3923530"/>
              <a:ext cx="43815" cy="198120"/>
            </a:xfrm>
            <a:custGeom>
              <a:avLst/>
              <a:gdLst/>
              <a:ahLst/>
              <a:cxnLst/>
              <a:rect l="l" t="t" r="r" b="b"/>
              <a:pathLst>
                <a:path w="43815" h="198120">
                  <a:moveTo>
                    <a:pt x="14147" y="14770"/>
                  </a:moveTo>
                  <a:lnTo>
                    <a:pt x="13426" y="14770"/>
                  </a:lnTo>
                  <a:lnTo>
                    <a:pt x="10985" y="17957"/>
                  </a:lnTo>
                  <a:lnTo>
                    <a:pt x="6705" y="19875"/>
                  </a:lnTo>
                  <a:lnTo>
                    <a:pt x="7188" y="25361"/>
                  </a:lnTo>
                  <a:lnTo>
                    <a:pt x="10089" y="37364"/>
                  </a:lnTo>
                  <a:lnTo>
                    <a:pt x="13269" y="49285"/>
                  </a:lnTo>
                  <a:lnTo>
                    <a:pt x="16162" y="61287"/>
                  </a:lnTo>
                  <a:lnTo>
                    <a:pt x="18199" y="73532"/>
                  </a:lnTo>
                  <a:lnTo>
                    <a:pt x="20964" y="78246"/>
                  </a:lnTo>
                  <a:lnTo>
                    <a:pt x="22069" y="84301"/>
                  </a:lnTo>
                  <a:lnTo>
                    <a:pt x="24217" y="89829"/>
                  </a:lnTo>
                  <a:lnTo>
                    <a:pt x="30111" y="92963"/>
                  </a:lnTo>
                  <a:lnTo>
                    <a:pt x="32270" y="93294"/>
                  </a:lnTo>
                  <a:lnTo>
                    <a:pt x="29451" y="105270"/>
                  </a:lnTo>
                  <a:lnTo>
                    <a:pt x="24498" y="115214"/>
                  </a:lnTo>
                  <a:lnTo>
                    <a:pt x="25247" y="116611"/>
                  </a:lnTo>
                  <a:lnTo>
                    <a:pt x="26403" y="121653"/>
                  </a:lnTo>
                  <a:lnTo>
                    <a:pt x="26658" y="128324"/>
                  </a:lnTo>
                  <a:lnTo>
                    <a:pt x="24617" y="134935"/>
                  </a:lnTo>
                  <a:lnTo>
                    <a:pt x="20525" y="140839"/>
                  </a:lnTo>
                  <a:lnTo>
                    <a:pt x="14630" y="145389"/>
                  </a:lnTo>
                  <a:lnTo>
                    <a:pt x="11833" y="154778"/>
                  </a:lnTo>
                  <a:lnTo>
                    <a:pt x="8181" y="163733"/>
                  </a:lnTo>
                  <a:lnTo>
                    <a:pt x="0" y="181190"/>
                  </a:lnTo>
                  <a:lnTo>
                    <a:pt x="3311" y="188457"/>
                  </a:lnTo>
                  <a:lnTo>
                    <a:pt x="7902" y="193644"/>
                  </a:lnTo>
                  <a:lnTo>
                    <a:pt x="13812" y="196691"/>
                  </a:lnTo>
                  <a:lnTo>
                    <a:pt x="21081" y="197535"/>
                  </a:lnTo>
                  <a:lnTo>
                    <a:pt x="26372" y="189455"/>
                  </a:lnTo>
                  <a:lnTo>
                    <a:pt x="42800" y="124171"/>
                  </a:lnTo>
                  <a:lnTo>
                    <a:pt x="43335" y="86555"/>
                  </a:lnTo>
                  <a:lnTo>
                    <a:pt x="37674" y="49565"/>
                  </a:lnTo>
                  <a:lnTo>
                    <a:pt x="25467" y="15011"/>
                  </a:lnTo>
                  <a:lnTo>
                    <a:pt x="14516" y="15011"/>
                  </a:lnTo>
                  <a:lnTo>
                    <a:pt x="14147" y="14770"/>
                  </a:lnTo>
                  <a:close/>
                </a:path>
                <a:path w="43815" h="198120">
                  <a:moveTo>
                    <a:pt x="22385" y="11772"/>
                  </a:moveTo>
                  <a:lnTo>
                    <a:pt x="15138" y="11772"/>
                  </a:lnTo>
                  <a:lnTo>
                    <a:pt x="15855" y="12572"/>
                  </a:lnTo>
                  <a:lnTo>
                    <a:pt x="15696" y="12572"/>
                  </a:lnTo>
                  <a:lnTo>
                    <a:pt x="14325" y="13423"/>
                  </a:lnTo>
                  <a:lnTo>
                    <a:pt x="14173" y="13690"/>
                  </a:lnTo>
                  <a:lnTo>
                    <a:pt x="13804" y="14198"/>
                  </a:lnTo>
                  <a:lnTo>
                    <a:pt x="14046" y="14363"/>
                  </a:lnTo>
                  <a:lnTo>
                    <a:pt x="14380" y="14770"/>
                  </a:lnTo>
                  <a:lnTo>
                    <a:pt x="14516" y="15011"/>
                  </a:lnTo>
                  <a:lnTo>
                    <a:pt x="25467" y="15011"/>
                  </a:lnTo>
                  <a:lnTo>
                    <a:pt x="25001" y="13690"/>
                  </a:lnTo>
                  <a:lnTo>
                    <a:pt x="24906" y="13423"/>
                  </a:lnTo>
                  <a:lnTo>
                    <a:pt x="25051" y="13423"/>
                  </a:lnTo>
                  <a:lnTo>
                    <a:pt x="22385" y="11772"/>
                  </a:lnTo>
                  <a:close/>
                </a:path>
                <a:path w="43815" h="198120">
                  <a:moveTo>
                    <a:pt x="12903" y="0"/>
                  </a:moveTo>
                  <a:lnTo>
                    <a:pt x="8635" y="850"/>
                  </a:lnTo>
                  <a:lnTo>
                    <a:pt x="8148" y="11595"/>
                  </a:lnTo>
                  <a:lnTo>
                    <a:pt x="8102" y="12572"/>
                  </a:lnTo>
                  <a:lnTo>
                    <a:pt x="11417" y="12979"/>
                  </a:lnTo>
                  <a:lnTo>
                    <a:pt x="14325" y="13423"/>
                  </a:lnTo>
                  <a:lnTo>
                    <a:pt x="15138" y="11772"/>
                  </a:lnTo>
                  <a:lnTo>
                    <a:pt x="22385" y="11772"/>
                  </a:lnTo>
                  <a:lnTo>
                    <a:pt x="22097" y="11595"/>
                  </a:lnTo>
                  <a:lnTo>
                    <a:pt x="21526" y="8661"/>
                  </a:lnTo>
                  <a:lnTo>
                    <a:pt x="21437" y="5460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79D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32792" y="4430115"/>
              <a:ext cx="129539" cy="172085"/>
            </a:xfrm>
            <a:custGeom>
              <a:avLst/>
              <a:gdLst/>
              <a:ahLst/>
              <a:cxnLst/>
              <a:rect l="l" t="t" r="r" b="b"/>
              <a:pathLst>
                <a:path w="129539" h="172085">
                  <a:moveTo>
                    <a:pt x="129133" y="157556"/>
                  </a:moveTo>
                  <a:lnTo>
                    <a:pt x="127838" y="155905"/>
                  </a:lnTo>
                  <a:lnTo>
                    <a:pt x="120167" y="146189"/>
                  </a:lnTo>
                  <a:lnTo>
                    <a:pt x="117373" y="142646"/>
                  </a:lnTo>
                  <a:lnTo>
                    <a:pt x="116090" y="141185"/>
                  </a:lnTo>
                  <a:lnTo>
                    <a:pt x="116090" y="154406"/>
                  </a:lnTo>
                  <a:lnTo>
                    <a:pt x="115900" y="155346"/>
                  </a:lnTo>
                  <a:lnTo>
                    <a:pt x="115785" y="155905"/>
                  </a:lnTo>
                  <a:lnTo>
                    <a:pt x="115239" y="155587"/>
                  </a:lnTo>
                  <a:lnTo>
                    <a:pt x="115163" y="155346"/>
                  </a:lnTo>
                  <a:lnTo>
                    <a:pt x="114744" y="153987"/>
                  </a:lnTo>
                  <a:lnTo>
                    <a:pt x="114642" y="153682"/>
                  </a:lnTo>
                  <a:lnTo>
                    <a:pt x="111074" y="153682"/>
                  </a:lnTo>
                  <a:lnTo>
                    <a:pt x="110261" y="155346"/>
                  </a:lnTo>
                  <a:lnTo>
                    <a:pt x="109601" y="154597"/>
                  </a:lnTo>
                  <a:lnTo>
                    <a:pt x="111074" y="153682"/>
                  </a:lnTo>
                  <a:lnTo>
                    <a:pt x="109728" y="151790"/>
                  </a:lnTo>
                  <a:lnTo>
                    <a:pt x="108356" y="149923"/>
                  </a:lnTo>
                  <a:lnTo>
                    <a:pt x="107124" y="147942"/>
                  </a:lnTo>
                  <a:lnTo>
                    <a:pt x="108369" y="146189"/>
                  </a:lnTo>
                  <a:lnTo>
                    <a:pt x="113449" y="146189"/>
                  </a:lnTo>
                  <a:lnTo>
                    <a:pt x="114274" y="149758"/>
                  </a:lnTo>
                  <a:lnTo>
                    <a:pt x="114642" y="153682"/>
                  </a:lnTo>
                  <a:lnTo>
                    <a:pt x="115138" y="153987"/>
                  </a:lnTo>
                  <a:lnTo>
                    <a:pt x="116090" y="154406"/>
                  </a:lnTo>
                  <a:lnTo>
                    <a:pt x="116090" y="141185"/>
                  </a:lnTo>
                  <a:lnTo>
                    <a:pt x="104965" y="128447"/>
                  </a:lnTo>
                  <a:lnTo>
                    <a:pt x="79476" y="100812"/>
                  </a:lnTo>
                  <a:lnTo>
                    <a:pt x="65024" y="83464"/>
                  </a:lnTo>
                  <a:lnTo>
                    <a:pt x="51104" y="65506"/>
                  </a:lnTo>
                  <a:lnTo>
                    <a:pt x="36499" y="48120"/>
                  </a:lnTo>
                  <a:lnTo>
                    <a:pt x="20040" y="32473"/>
                  </a:lnTo>
                  <a:lnTo>
                    <a:pt x="24193" y="28968"/>
                  </a:lnTo>
                  <a:lnTo>
                    <a:pt x="28181" y="29565"/>
                  </a:lnTo>
                  <a:lnTo>
                    <a:pt x="31927" y="29743"/>
                  </a:lnTo>
                  <a:lnTo>
                    <a:pt x="31026" y="28968"/>
                  </a:lnTo>
                  <a:lnTo>
                    <a:pt x="31927" y="29730"/>
                  </a:lnTo>
                  <a:lnTo>
                    <a:pt x="33362" y="29806"/>
                  </a:lnTo>
                  <a:lnTo>
                    <a:pt x="34759" y="29819"/>
                  </a:lnTo>
                  <a:lnTo>
                    <a:pt x="36106" y="29514"/>
                  </a:lnTo>
                  <a:lnTo>
                    <a:pt x="32169" y="22745"/>
                  </a:lnTo>
                  <a:lnTo>
                    <a:pt x="27749" y="16256"/>
                  </a:lnTo>
                  <a:lnTo>
                    <a:pt x="23228" y="6096"/>
                  </a:lnTo>
                  <a:lnTo>
                    <a:pt x="27152" y="6083"/>
                  </a:lnTo>
                  <a:lnTo>
                    <a:pt x="29184" y="5562"/>
                  </a:lnTo>
                  <a:lnTo>
                    <a:pt x="24980" y="2349"/>
                  </a:lnTo>
                  <a:lnTo>
                    <a:pt x="22809" y="698"/>
                  </a:lnTo>
                  <a:lnTo>
                    <a:pt x="22809" y="19227"/>
                  </a:lnTo>
                  <a:lnTo>
                    <a:pt x="22656" y="19723"/>
                  </a:lnTo>
                  <a:lnTo>
                    <a:pt x="22593" y="20104"/>
                  </a:lnTo>
                  <a:lnTo>
                    <a:pt x="22517" y="20637"/>
                  </a:lnTo>
                  <a:lnTo>
                    <a:pt x="21844" y="20637"/>
                  </a:lnTo>
                  <a:lnTo>
                    <a:pt x="21348" y="20294"/>
                  </a:lnTo>
                  <a:lnTo>
                    <a:pt x="20840" y="20104"/>
                  </a:lnTo>
                  <a:lnTo>
                    <a:pt x="20967" y="19723"/>
                  </a:lnTo>
                  <a:lnTo>
                    <a:pt x="21056" y="19227"/>
                  </a:lnTo>
                  <a:lnTo>
                    <a:pt x="21145" y="18732"/>
                  </a:lnTo>
                  <a:lnTo>
                    <a:pt x="21844" y="18732"/>
                  </a:lnTo>
                  <a:lnTo>
                    <a:pt x="22313" y="19037"/>
                  </a:lnTo>
                  <a:lnTo>
                    <a:pt x="22809" y="19227"/>
                  </a:lnTo>
                  <a:lnTo>
                    <a:pt x="22809" y="698"/>
                  </a:lnTo>
                  <a:lnTo>
                    <a:pt x="21894" y="0"/>
                  </a:lnTo>
                  <a:lnTo>
                    <a:pt x="14541" y="406"/>
                  </a:lnTo>
                  <a:lnTo>
                    <a:pt x="7124" y="5232"/>
                  </a:lnTo>
                  <a:lnTo>
                    <a:pt x="10528" y="7772"/>
                  </a:lnTo>
                  <a:lnTo>
                    <a:pt x="11950" y="11658"/>
                  </a:lnTo>
                  <a:lnTo>
                    <a:pt x="6197" y="22682"/>
                  </a:lnTo>
                  <a:lnTo>
                    <a:pt x="5829" y="28968"/>
                  </a:lnTo>
                  <a:lnTo>
                    <a:pt x="5778" y="29743"/>
                  </a:lnTo>
                  <a:lnTo>
                    <a:pt x="5664" y="31775"/>
                  </a:lnTo>
                  <a:lnTo>
                    <a:pt x="0" y="37973"/>
                  </a:lnTo>
                  <a:lnTo>
                    <a:pt x="25946" y="68389"/>
                  </a:lnTo>
                  <a:lnTo>
                    <a:pt x="51358" y="99390"/>
                  </a:lnTo>
                  <a:lnTo>
                    <a:pt x="77038" y="130086"/>
                  </a:lnTo>
                  <a:lnTo>
                    <a:pt x="103835" y="159588"/>
                  </a:lnTo>
                  <a:lnTo>
                    <a:pt x="107276" y="163144"/>
                  </a:lnTo>
                  <a:lnTo>
                    <a:pt x="110109" y="167551"/>
                  </a:lnTo>
                  <a:lnTo>
                    <a:pt x="114731" y="169494"/>
                  </a:lnTo>
                  <a:lnTo>
                    <a:pt x="115150" y="169075"/>
                  </a:lnTo>
                  <a:lnTo>
                    <a:pt x="115709" y="168198"/>
                  </a:lnTo>
                  <a:lnTo>
                    <a:pt x="124993" y="171792"/>
                  </a:lnTo>
                  <a:lnTo>
                    <a:pt x="127457" y="168198"/>
                  </a:lnTo>
                  <a:lnTo>
                    <a:pt x="128422" y="166789"/>
                  </a:lnTo>
                  <a:lnTo>
                    <a:pt x="129133" y="157556"/>
                  </a:lnTo>
                  <a:close/>
                </a:path>
              </a:pathLst>
            </a:custGeom>
            <a:solidFill>
              <a:srgbClr val="9DD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63937" y="3132637"/>
              <a:ext cx="104139" cy="140970"/>
            </a:xfrm>
            <a:custGeom>
              <a:avLst/>
              <a:gdLst/>
              <a:ahLst/>
              <a:cxnLst/>
              <a:rect l="l" t="t" r="r" b="b"/>
              <a:pathLst>
                <a:path w="104140" h="140970">
                  <a:moveTo>
                    <a:pt x="7232" y="0"/>
                  </a:moveTo>
                  <a:lnTo>
                    <a:pt x="4237" y="8388"/>
                  </a:lnTo>
                  <a:lnTo>
                    <a:pt x="3694" y="17132"/>
                  </a:lnTo>
                  <a:lnTo>
                    <a:pt x="3948" y="25990"/>
                  </a:lnTo>
                  <a:lnTo>
                    <a:pt x="3346" y="34734"/>
                  </a:lnTo>
                  <a:lnTo>
                    <a:pt x="525" y="58848"/>
                  </a:lnTo>
                  <a:lnTo>
                    <a:pt x="0" y="83053"/>
                  </a:lnTo>
                  <a:lnTo>
                    <a:pt x="446" y="107298"/>
                  </a:lnTo>
                  <a:lnTo>
                    <a:pt x="463" y="134937"/>
                  </a:lnTo>
                  <a:lnTo>
                    <a:pt x="1492" y="138010"/>
                  </a:lnTo>
                  <a:lnTo>
                    <a:pt x="3638" y="140525"/>
                  </a:lnTo>
                  <a:lnTo>
                    <a:pt x="3676" y="135343"/>
                  </a:lnTo>
                  <a:lnTo>
                    <a:pt x="4578" y="126619"/>
                  </a:lnTo>
                  <a:lnTo>
                    <a:pt x="1111" y="118071"/>
                  </a:lnTo>
                  <a:lnTo>
                    <a:pt x="6661" y="114846"/>
                  </a:lnTo>
                  <a:lnTo>
                    <a:pt x="13150" y="111074"/>
                  </a:lnTo>
                  <a:lnTo>
                    <a:pt x="16452" y="119100"/>
                  </a:lnTo>
                  <a:lnTo>
                    <a:pt x="20859" y="123177"/>
                  </a:lnTo>
                  <a:lnTo>
                    <a:pt x="21977" y="123355"/>
                  </a:lnTo>
                  <a:lnTo>
                    <a:pt x="21977" y="65138"/>
                  </a:lnTo>
                  <a:lnTo>
                    <a:pt x="42598" y="82257"/>
                  </a:lnTo>
                  <a:lnTo>
                    <a:pt x="62815" y="98544"/>
                  </a:lnTo>
                  <a:lnTo>
                    <a:pt x="83083" y="113742"/>
                  </a:lnTo>
                  <a:lnTo>
                    <a:pt x="103854" y="127596"/>
                  </a:lnTo>
                  <a:lnTo>
                    <a:pt x="102582" y="120179"/>
                  </a:lnTo>
                  <a:lnTo>
                    <a:pt x="99310" y="113736"/>
                  </a:lnTo>
                  <a:lnTo>
                    <a:pt x="95681" y="107467"/>
                  </a:lnTo>
                  <a:lnTo>
                    <a:pt x="93338" y="100571"/>
                  </a:lnTo>
                  <a:lnTo>
                    <a:pt x="85451" y="99720"/>
                  </a:lnTo>
                  <a:lnTo>
                    <a:pt x="81756" y="92125"/>
                  </a:lnTo>
                  <a:lnTo>
                    <a:pt x="66249" y="78500"/>
                  </a:lnTo>
                  <a:lnTo>
                    <a:pt x="56041" y="69915"/>
                  </a:lnTo>
                  <a:lnTo>
                    <a:pt x="45457" y="61941"/>
                  </a:lnTo>
                  <a:lnTo>
                    <a:pt x="34270" y="54952"/>
                  </a:lnTo>
                  <a:lnTo>
                    <a:pt x="28161" y="50610"/>
                  </a:lnTo>
                  <a:lnTo>
                    <a:pt x="23893" y="45137"/>
                  </a:lnTo>
                  <a:lnTo>
                    <a:pt x="21614" y="38295"/>
                  </a:lnTo>
                  <a:lnTo>
                    <a:pt x="21469" y="29845"/>
                  </a:lnTo>
                  <a:lnTo>
                    <a:pt x="21940" y="22482"/>
                  </a:lnTo>
                  <a:lnTo>
                    <a:pt x="21761" y="177"/>
                  </a:lnTo>
                  <a:lnTo>
                    <a:pt x="16922" y="165"/>
                  </a:lnTo>
                  <a:lnTo>
                    <a:pt x="12033" y="4305"/>
                  </a:lnTo>
                  <a:lnTo>
                    <a:pt x="7232" y="0"/>
                  </a:lnTo>
                  <a:close/>
                </a:path>
              </a:pathLst>
            </a:custGeom>
            <a:solidFill>
              <a:srgbClr val="C8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94193" y="5706846"/>
              <a:ext cx="107950" cy="135890"/>
            </a:xfrm>
            <a:custGeom>
              <a:avLst/>
              <a:gdLst/>
              <a:ahLst/>
              <a:cxnLst/>
              <a:rect l="l" t="t" r="r" b="b"/>
              <a:pathLst>
                <a:path w="107950" h="135889">
                  <a:moveTo>
                    <a:pt x="107429" y="79070"/>
                  </a:moveTo>
                  <a:lnTo>
                    <a:pt x="107200" y="74701"/>
                  </a:lnTo>
                  <a:lnTo>
                    <a:pt x="105397" y="71437"/>
                  </a:lnTo>
                  <a:lnTo>
                    <a:pt x="94729" y="68033"/>
                  </a:lnTo>
                  <a:lnTo>
                    <a:pt x="99771" y="76428"/>
                  </a:lnTo>
                  <a:lnTo>
                    <a:pt x="89204" y="79832"/>
                  </a:lnTo>
                  <a:lnTo>
                    <a:pt x="81991" y="82448"/>
                  </a:lnTo>
                  <a:lnTo>
                    <a:pt x="75336" y="86233"/>
                  </a:lnTo>
                  <a:lnTo>
                    <a:pt x="69634" y="92049"/>
                  </a:lnTo>
                  <a:lnTo>
                    <a:pt x="65468" y="89001"/>
                  </a:lnTo>
                  <a:lnTo>
                    <a:pt x="63258" y="83731"/>
                  </a:lnTo>
                  <a:lnTo>
                    <a:pt x="60667" y="79082"/>
                  </a:lnTo>
                  <a:lnTo>
                    <a:pt x="55397" y="77927"/>
                  </a:lnTo>
                  <a:lnTo>
                    <a:pt x="54241" y="78168"/>
                  </a:lnTo>
                  <a:lnTo>
                    <a:pt x="53505" y="80949"/>
                  </a:lnTo>
                  <a:lnTo>
                    <a:pt x="50901" y="85458"/>
                  </a:lnTo>
                  <a:lnTo>
                    <a:pt x="43027" y="43002"/>
                  </a:lnTo>
                  <a:lnTo>
                    <a:pt x="40424" y="38608"/>
                  </a:lnTo>
                  <a:lnTo>
                    <a:pt x="38074" y="33985"/>
                  </a:lnTo>
                  <a:lnTo>
                    <a:pt x="11417" y="3378"/>
                  </a:lnTo>
                  <a:lnTo>
                    <a:pt x="6045" y="0"/>
                  </a:lnTo>
                  <a:lnTo>
                    <a:pt x="673" y="4495"/>
                  </a:lnTo>
                  <a:lnTo>
                    <a:pt x="0" y="7759"/>
                  </a:lnTo>
                  <a:lnTo>
                    <a:pt x="596" y="17437"/>
                  </a:lnTo>
                  <a:lnTo>
                    <a:pt x="45402" y="95516"/>
                  </a:lnTo>
                  <a:lnTo>
                    <a:pt x="38976" y="100190"/>
                  </a:lnTo>
                  <a:lnTo>
                    <a:pt x="31737" y="102031"/>
                  </a:lnTo>
                  <a:lnTo>
                    <a:pt x="24434" y="103441"/>
                  </a:lnTo>
                  <a:lnTo>
                    <a:pt x="17830" y="106857"/>
                  </a:lnTo>
                  <a:lnTo>
                    <a:pt x="24612" y="105168"/>
                  </a:lnTo>
                  <a:lnTo>
                    <a:pt x="38417" y="102958"/>
                  </a:lnTo>
                  <a:lnTo>
                    <a:pt x="24612" y="105181"/>
                  </a:lnTo>
                  <a:lnTo>
                    <a:pt x="17830" y="106857"/>
                  </a:lnTo>
                  <a:lnTo>
                    <a:pt x="26060" y="106857"/>
                  </a:lnTo>
                  <a:lnTo>
                    <a:pt x="34074" y="106603"/>
                  </a:lnTo>
                  <a:lnTo>
                    <a:pt x="42329" y="104178"/>
                  </a:lnTo>
                  <a:lnTo>
                    <a:pt x="52438" y="104051"/>
                  </a:lnTo>
                  <a:lnTo>
                    <a:pt x="62331" y="108534"/>
                  </a:lnTo>
                  <a:lnTo>
                    <a:pt x="70408" y="116420"/>
                  </a:lnTo>
                  <a:lnTo>
                    <a:pt x="75082" y="126517"/>
                  </a:lnTo>
                  <a:lnTo>
                    <a:pt x="76631" y="133299"/>
                  </a:lnTo>
                  <a:lnTo>
                    <a:pt x="78905" y="135483"/>
                  </a:lnTo>
                  <a:lnTo>
                    <a:pt x="88747" y="132168"/>
                  </a:lnTo>
                  <a:lnTo>
                    <a:pt x="92875" y="131597"/>
                  </a:lnTo>
                  <a:lnTo>
                    <a:pt x="96901" y="130695"/>
                  </a:lnTo>
                  <a:lnTo>
                    <a:pt x="97015" y="127558"/>
                  </a:lnTo>
                  <a:lnTo>
                    <a:pt x="97485" y="124599"/>
                  </a:lnTo>
                  <a:lnTo>
                    <a:pt x="100228" y="122834"/>
                  </a:lnTo>
                  <a:lnTo>
                    <a:pt x="100533" y="119799"/>
                  </a:lnTo>
                  <a:lnTo>
                    <a:pt x="106553" y="116814"/>
                  </a:lnTo>
                  <a:lnTo>
                    <a:pt x="103733" y="115887"/>
                  </a:lnTo>
                  <a:lnTo>
                    <a:pt x="97751" y="111506"/>
                  </a:lnTo>
                  <a:lnTo>
                    <a:pt x="96634" y="105956"/>
                  </a:lnTo>
                  <a:lnTo>
                    <a:pt x="96634" y="130581"/>
                  </a:lnTo>
                  <a:lnTo>
                    <a:pt x="90741" y="127914"/>
                  </a:lnTo>
                  <a:lnTo>
                    <a:pt x="84785" y="124955"/>
                  </a:lnTo>
                  <a:lnTo>
                    <a:pt x="96634" y="130581"/>
                  </a:lnTo>
                  <a:lnTo>
                    <a:pt x="96634" y="105956"/>
                  </a:lnTo>
                  <a:lnTo>
                    <a:pt x="96507" y="105321"/>
                  </a:lnTo>
                  <a:lnTo>
                    <a:pt x="96964" y="98475"/>
                  </a:lnTo>
                  <a:lnTo>
                    <a:pt x="96100" y="92163"/>
                  </a:lnTo>
                  <a:lnTo>
                    <a:pt x="94322" y="88188"/>
                  </a:lnTo>
                  <a:lnTo>
                    <a:pt x="102044" y="82067"/>
                  </a:lnTo>
                  <a:lnTo>
                    <a:pt x="107429" y="79070"/>
                  </a:lnTo>
                  <a:close/>
                </a:path>
              </a:pathLst>
            </a:custGeom>
            <a:solidFill>
              <a:srgbClr val="9BD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84073" y="4194851"/>
              <a:ext cx="70485" cy="93980"/>
            </a:xfrm>
            <a:custGeom>
              <a:avLst/>
              <a:gdLst/>
              <a:ahLst/>
              <a:cxnLst/>
              <a:rect l="l" t="t" r="r" b="b"/>
              <a:pathLst>
                <a:path w="70484" h="93979">
                  <a:moveTo>
                    <a:pt x="23297" y="0"/>
                  </a:moveTo>
                  <a:lnTo>
                    <a:pt x="11882" y="4665"/>
                  </a:lnTo>
                  <a:lnTo>
                    <a:pt x="3574" y="13968"/>
                  </a:lnTo>
                  <a:lnTo>
                    <a:pt x="0" y="27076"/>
                  </a:lnTo>
                  <a:lnTo>
                    <a:pt x="69" y="30264"/>
                  </a:lnTo>
                  <a:lnTo>
                    <a:pt x="195" y="36080"/>
                  </a:lnTo>
                  <a:lnTo>
                    <a:pt x="301" y="40970"/>
                  </a:lnTo>
                  <a:lnTo>
                    <a:pt x="14477" y="81178"/>
                  </a:lnTo>
                  <a:lnTo>
                    <a:pt x="38386" y="93539"/>
                  </a:lnTo>
                  <a:lnTo>
                    <a:pt x="48145" y="91160"/>
                  </a:lnTo>
                  <a:lnTo>
                    <a:pt x="57270" y="85476"/>
                  </a:lnTo>
                  <a:lnTo>
                    <a:pt x="64174" y="76868"/>
                  </a:lnTo>
                  <a:lnTo>
                    <a:pt x="68157" y="66789"/>
                  </a:lnTo>
                  <a:lnTo>
                    <a:pt x="27635" y="66789"/>
                  </a:lnTo>
                  <a:lnTo>
                    <a:pt x="21412" y="61087"/>
                  </a:lnTo>
                  <a:lnTo>
                    <a:pt x="17640" y="45961"/>
                  </a:lnTo>
                  <a:lnTo>
                    <a:pt x="17005" y="41960"/>
                  </a:lnTo>
                  <a:lnTo>
                    <a:pt x="16890" y="30264"/>
                  </a:lnTo>
                  <a:lnTo>
                    <a:pt x="15481" y="21399"/>
                  </a:lnTo>
                  <a:lnTo>
                    <a:pt x="25082" y="18732"/>
                  </a:lnTo>
                  <a:lnTo>
                    <a:pt x="61346" y="18732"/>
                  </a:lnTo>
                  <a:lnTo>
                    <a:pt x="50907" y="7882"/>
                  </a:lnTo>
                  <a:lnTo>
                    <a:pt x="36194" y="800"/>
                  </a:lnTo>
                  <a:lnTo>
                    <a:pt x="23297" y="0"/>
                  </a:lnTo>
                  <a:close/>
                </a:path>
                <a:path w="70484" h="93979">
                  <a:moveTo>
                    <a:pt x="61346" y="18732"/>
                  </a:moveTo>
                  <a:lnTo>
                    <a:pt x="31097" y="18732"/>
                  </a:lnTo>
                  <a:lnTo>
                    <a:pt x="36653" y="20993"/>
                  </a:lnTo>
                  <a:lnTo>
                    <a:pt x="41668" y="25362"/>
                  </a:lnTo>
                  <a:lnTo>
                    <a:pt x="44996" y="31254"/>
                  </a:lnTo>
                  <a:lnTo>
                    <a:pt x="46634" y="36080"/>
                  </a:lnTo>
                  <a:lnTo>
                    <a:pt x="49034" y="40970"/>
                  </a:lnTo>
                  <a:lnTo>
                    <a:pt x="48161" y="45961"/>
                  </a:lnTo>
                  <a:lnTo>
                    <a:pt x="48056" y="46558"/>
                  </a:lnTo>
                  <a:lnTo>
                    <a:pt x="46989" y="58013"/>
                  </a:lnTo>
                  <a:lnTo>
                    <a:pt x="42468" y="65100"/>
                  </a:lnTo>
                  <a:lnTo>
                    <a:pt x="27635" y="66789"/>
                  </a:lnTo>
                  <a:lnTo>
                    <a:pt x="68157" y="66789"/>
                  </a:lnTo>
                  <a:lnTo>
                    <a:pt x="68614" y="65634"/>
                  </a:lnTo>
                  <a:lnTo>
                    <a:pt x="70345" y="52070"/>
                  </a:lnTo>
                  <a:lnTo>
                    <a:pt x="68334" y="34043"/>
                  </a:lnTo>
                  <a:lnTo>
                    <a:pt x="61737" y="19139"/>
                  </a:lnTo>
                  <a:lnTo>
                    <a:pt x="61346" y="18732"/>
                  </a:lnTo>
                  <a:close/>
                </a:path>
              </a:pathLst>
            </a:custGeom>
            <a:solidFill>
              <a:srgbClr val="BBB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11912" y="3777741"/>
              <a:ext cx="135890" cy="171450"/>
            </a:xfrm>
            <a:custGeom>
              <a:avLst/>
              <a:gdLst/>
              <a:ahLst/>
              <a:cxnLst/>
              <a:rect l="l" t="t" r="r" b="b"/>
              <a:pathLst>
                <a:path w="135890" h="171450">
                  <a:moveTo>
                    <a:pt x="135343" y="151206"/>
                  </a:moveTo>
                  <a:lnTo>
                    <a:pt x="134353" y="148158"/>
                  </a:lnTo>
                  <a:lnTo>
                    <a:pt x="133654" y="144919"/>
                  </a:lnTo>
                  <a:lnTo>
                    <a:pt x="132308" y="142062"/>
                  </a:lnTo>
                  <a:lnTo>
                    <a:pt x="132041" y="141554"/>
                  </a:lnTo>
                  <a:lnTo>
                    <a:pt x="132041" y="147345"/>
                  </a:lnTo>
                  <a:lnTo>
                    <a:pt x="129857" y="138950"/>
                  </a:lnTo>
                  <a:lnTo>
                    <a:pt x="132041" y="147345"/>
                  </a:lnTo>
                  <a:lnTo>
                    <a:pt x="132041" y="141554"/>
                  </a:lnTo>
                  <a:lnTo>
                    <a:pt x="102666" y="92722"/>
                  </a:lnTo>
                  <a:lnTo>
                    <a:pt x="75234" y="56426"/>
                  </a:lnTo>
                  <a:lnTo>
                    <a:pt x="40779" y="16776"/>
                  </a:lnTo>
                  <a:lnTo>
                    <a:pt x="20878" y="0"/>
                  </a:lnTo>
                  <a:lnTo>
                    <a:pt x="14414" y="4229"/>
                  </a:lnTo>
                  <a:lnTo>
                    <a:pt x="7683" y="7404"/>
                  </a:lnTo>
                  <a:lnTo>
                    <a:pt x="0" y="7137"/>
                  </a:lnTo>
                  <a:lnTo>
                    <a:pt x="30708" y="36106"/>
                  </a:lnTo>
                  <a:lnTo>
                    <a:pt x="58381" y="68097"/>
                  </a:lnTo>
                  <a:lnTo>
                    <a:pt x="83337" y="102819"/>
                  </a:lnTo>
                  <a:lnTo>
                    <a:pt x="105841" y="139966"/>
                  </a:lnTo>
                  <a:lnTo>
                    <a:pt x="118808" y="166255"/>
                  </a:lnTo>
                  <a:lnTo>
                    <a:pt x="119583" y="167894"/>
                  </a:lnTo>
                  <a:lnTo>
                    <a:pt x="120332" y="169532"/>
                  </a:lnTo>
                  <a:lnTo>
                    <a:pt x="121119" y="171157"/>
                  </a:lnTo>
                  <a:lnTo>
                    <a:pt x="120637" y="165671"/>
                  </a:lnTo>
                  <a:lnTo>
                    <a:pt x="124917" y="163766"/>
                  </a:lnTo>
                  <a:lnTo>
                    <a:pt x="127406" y="160502"/>
                  </a:lnTo>
                  <a:lnTo>
                    <a:pt x="127622" y="160172"/>
                  </a:lnTo>
                  <a:lnTo>
                    <a:pt x="127736" y="159981"/>
                  </a:lnTo>
                  <a:lnTo>
                    <a:pt x="128104" y="159486"/>
                  </a:lnTo>
                  <a:lnTo>
                    <a:pt x="128244" y="159207"/>
                  </a:lnTo>
                  <a:lnTo>
                    <a:pt x="126276" y="158915"/>
                  </a:lnTo>
                  <a:lnTo>
                    <a:pt x="125831" y="159981"/>
                  </a:lnTo>
                  <a:lnTo>
                    <a:pt x="125869" y="160147"/>
                  </a:lnTo>
                  <a:lnTo>
                    <a:pt x="125628" y="160439"/>
                  </a:lnTo>
                  <a:lnTo>
                    <a:pt x="125628" y="160616"/>
                  </a:lnTo>
                  <a:lnTo>
                    <a:pt x="125361" y="160921"/>
                  </a:lnTo>
                  <a:lnTo>
                    <a:pt x="125577" y="160477"/>
                  </a:lnTo>
                  <a:lnTo>
                    <a:pt x="125425" y="160820"/>
                  </a:lnTo>
                  <a:lnTo>
                    <a:pt x="125628" y="160616"/>
                  </a:lnTo>
                  <a:lnTo>
                    <a:pt x="125628" y="160439"/>
                  </a:lnTo>
                  <a:lnTo>
                    <a:pt x="126276" y="159004"/>
                  </a:lnTo>
                  <a:lnTo>
                    <a:pt x="125349" y="158762"/>
                  </a:lnTo>
                  <a:lnTo>
                    <a:pt x="122110" y="158381"/>
                  </a:lnTo>
                  <a:lnTo>
                    <a:pt x="122110" y="161747"/>
                  </a:lnTo>
                  <a:lnTo>
                    <a:pt x="121602" y="161823"/>
                  </a:lnTo>
                  <a:lnTo>
                    <a:pt x="120713" y="162750"/>
                  </a:lnTo>
                  <a:lnTo>
                    <a:pt x="121602" y="161810"/>
                  </a:lnTo>
                  <a:lnTo>
                    <a:pt x="122110" y="161747"/>
                  </a:lnTo>
                  <a:lnTo>
                    <a:pt x="122110" y="158381"/>
                  </a:lnTo>
                  <a:lnTo>
                    <a:pt x="122567" y="146646"/>
                  </a:lnTo>
                  <a:lnTo>
                    <a:pt x="126834" y="145796"/>
                  </a:lnTo>
                  <a:lnTo>
                    <a:pt x="135343" y="151206"/>
                  </a:lnTo>
                  <a:close/>
                </a:path>
              </a:pathLst>
            </a:custGeom>
            <a:solidFill>
              <a:srgbClr val="7C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14298" y="3252863"/>
              <a:ext cx="78740" cy="128905"/>
            </a:xfrm>
            <a:custGeom>
              <a:avLst/>
              <a:gdLst/>
              <a:ahLst/>
              <a:cxnLst/>
              <a:rect l="l" t="t" r="r" b="b"/>
              <a:pathLst>
                <a:path w="78740" h="128904">
                  <a:moveTo>
                    <a:pt x="18030" y="0"/>
                  </a:moveTo>
                  <a:lnTo>
                    <a:pt x="18043" y="1638"/>
                  </a:lnTo>
                  <a:lnTo>
                    <a:pt x="17712" y="1879"/>
                  </a:lnTo>
                  <a:lnTo>
                    <a:pt x="7852" y="12068"/>
                  </a:lnTo>
                  <a:lnTo>
                    <a:pt x="2285" y="24149"/>
                  </a:lnTo>
                  <a:lnTo>
                    <a:pt x="0" y="37676"/>
                  </a:lnTo>
                  <a:lnTo>
                    <a:pt x="3" y="52509"/>
                  </a:lnTo>
                  <a:lnTo>
                    <a:pt x="6752" y="90957"/>
                  </a:lnTo>
                  <a:lnTo>
                    <a:pt x="8551" y="98613"/>
                  </a:lnTo>
                  <a:lnTo>
                    <a:pt x="20532" y="128473"/>
                  </a:lnTo>
                  <a:lnTo>
                    <a:pt x="30082" y="125641"/>
                  </a:lnTo>
                  <a:lnTo>
                    <a:pt x="31606" y="121424"/>
                  </a:lnTo>
                  <a:lnTo>
                    <a:pt x="31924" y="116484"/>
                  </a:lnTo>
                  <a:lnTo>
                    <a:pt x="32038" y="114515"/>
                  </a:lnTo>
                  <a:lnTo>
                    <a:pt x="32368" y="112306"/>
                  </a:lnTo>
                  <a:lnTo>
                    <a:pt x="31771" y="110553"/>
                  </a:lnTo>
                  <a:lnTo>
                    <a:pt x="29673" y="101911"/>
                  </a:lnTo>
                  <a:lnTo>
                    <a:pt x="28692" y="93079"/>
                  </a:lnTo>
                  <a:lnTo>
                    <a:pt x="28024" y="84184"/>
                  </a:lnTo>
                  <a:lnTo>
                    <a:pt x="26869" y="75349"/>
                  </a:lnTo>
                  <a:lnTo>
                    <a:pt x="24602" y="64069"/>
                  </a:lnTo>
                  <a:lnTo>
                    <a:pt x="22497" y="52509"/>
                  </a:lnTo>
                  <a:lnTo>
                    <a:pt x="21258" y="40970"/>
                  </a:lnTo>
                  <a:lnTo>
                    <a:pt x="21345" y="27470"/>
                  </a:lnTo>
                  <a:lnTo>
                    <a:pt x="51096" y="27470"/>
                  </a:lnTo>
                  <a:lnTo>
                    <a:pt x="49958" y="27317"/>
                  </a:lnTo>
                  <a:lnTo>
                    <a:pt x="46059" y="22212"/>
                  </a:lnTo>
                  <a:lnTo>
                    <a:pt x="42909" y="16040"/>
                  </a:lnTo>
                  <a:lnTo>
                    <a:pt x="31529" y="9563"/>
                  </a:lnTo>
                  <a:lnTo>
                    <a:pt x="28076" y="9563"/>
                  </a:lnTo>
                  <a:lnTo>
                    <a:pt x="26729" y="9245"/>
                  </a:lnTo>
                  <a:lnTo>
                    <a:pt x="26949" y="8788"/>
                  </a:lnTo>
                  <a:lnTo>
                    <a:pt x="27022" y="8635"/>
                  </a:lnTo>
                  <a:lnTo>
                    <a:pt x="28445" y="8064"/>
                  </a:lnTo>
                  <a:lnTo>
                    <a:pt x="28754" y="8064"/>
                  </a:lnTo>
                  <a:lnTo>
                    <a:pt x="26234" y="3467"/>
                  </a:lnTo>
                  <a:lnTo>
                    <a:pt x="21776" y="2336"/>
                  </a:lnTo>
                  <a:lnTo>
                    <a:pt x="18030" y="0"/>
                  </a:lnTo>
                  <a:close/>
                </a:path>
                <a:path w="78740" h="128904">
                  <a:moveTo>
                    <a:pt x="51096" y="27470"/>
                  </a:moveTo>
                  <a:lnTo>
                    <a:pt x="21345" y="27470"/>
                  </a:lnTo>
                  <a:lnTo>
                    <a:pt x="45821" y="50474"/>
                  </a:lnTo>
                  <a:lnTo>
                    <a:pt x="53501" y="57823"/>
                  </a:lnTo>
                  <a:lnTo>
                    <a:pt x="57578" y="61785"/>
                  </a:lnTo>
                  <a:lnTo>
                    <a:pt x="61896" y="65214"/>
                  </a:lnTo>
                  <a:lnTo>
                    <a:pt x="70621" y="68440"/>
                  </a:lnTo>
                  <a:lnTo>
                    <a:pt x="74075" y="67513"/>
                  </a:lnTo>
                  <a:lnTo>
                    <a:pt x="78342" y="60502"/>
                  </a:lnTo>
                  <a:lnTo>
                    <a:pt x="77133" y="57823"/>
                  </a:lnTo>
                  <a:lnTo>
                    <a:pt x="75548" y="54584"/>
                  </a:lnTo>
                  <a:lnTo>
                    <a:pt x="71415" y="47484"/>
                  </a:lnTo>
                  <a:lnTo>
                    <a:pt x="66641" y="40970"/>
                  </a:lnTo>
                  <a:lnTo>
                    <a:pt x="61630" y="34674"/>
                  </a:lnTo>
                  <a:lnTo>
                    <a:pt x="56790" y="28232"/>
                  </a:lnTo>
                  <a:lnTo>
                    <a:pt x="51096" y="27470"/>
                  </a:lnTo>
                  <a:close/>
                </a:path>
                <a:path w="78740" h="128904">
                  <a:moveTo>
                    <a:pt x="28901" y="8064"/>
                  </a:moveTo>
                  <a:lnTo>
                    <a:pt x="28732" y="8064"/>
                  </a:lnTo>
                  <a:lnTo>
                    <a:pt x="28573" y="8305"/>
                  </a:lnTo>
                  <a:lnTo>
                    <a:pt x="28392" y="8635"/>
                  </a:lnTo>
                  <a:lnTo>
                    <a:pt x="28184" y="9245"/>
                  </a:lnTo>
                  <a:lnTo>
                    <a:pt x="28076" y="9563"/>
                  </a:lnTo>
                  <a:lnTo>
                    <a:pt x="31529" y="9563"/>
                  </a:lnTo>
                  <a:lnTo>
                    <a:pt x="30168" y="8788"/>
                  </a:lnTo>
                  <a:lnTo>
                    <a:pt x="29181" y="8788"/>
                  </a:lnTo>
                  <a:lnTo>
                    <a:pt x="29028" y="8635"/>
                  </a:lnTo>
                  <a:lnTo>
                    <a:pt x="28931" y="8305"/>
                  </a:lnTo>
                  <a:lnTo>
                    <a:pt x="28901" y="8064"/>
                  </a:lnTo>
                  <a:close/>
                </a:path>
                <a:path w="78740" h="128904">
                  <a:moveTo>
                    <a:pt x="29320" y="8305"/>
                  </a:moveTo>
                  <a:lnTo>
                    <a:pt x="29240" y="8635"/>
                  </a:lnTo>
                  <a:lnTo>
                    <a:pt x="29181" y="8788"/>
                  </a:lnTo>
                  <a:lnTo>
                    <a:pt x="30168" y="8788"/>
                  </a:lnTo>
                  <a:lnTo>
                    <a:pt x="29320" y="8305"/>
                  </a:lnTo>
                  <a:close/>
                </a:path>
              </a:pathLst>
            </a:custGeom>
            <a:solidFill>
              <a:srgbClr val="8AC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5679" y="3095974"/>
              <a:ext cx="172085" cy="46355"/>
            </a:xfrm>
            <a:custGeom>
              <a:avLst/>
              <a:gdLst/>
              <a:ahLst/>
              <a:cxnLst/>
              <a:rect l="l" t="t" r="r" b="b"/>
              <a:pathLst>
                <a:path w="172084" h="46355">
                  <a:moveTo>
                    <a:pt x="16281" y="16649"/>
                  </a:moveTo>
                  <a:lnTo>
                    <a:pt x="12166" y="16649"/>
                  </a:lnTo>
                  <a:lnTo>
                    <a:pt x="11793" y="16992"/>
                  </a:lnTo>
                  <a:lnTo>
                    <a:pt x="11480" y="17208"/>
                  </a:lnTo>
                  <a:lnTo>
                    <a:pt x="11163" y="17513"/>
                  </a:lnTo>
                  <a:lnTo>
                    <a:pt x="14477" y="29908"/>
                  </a:lnTo>
                  <a:lnTo>
                    <a:pt x="14084" y="30175"/>
                  </a:lnTo>
                  <a:lnTo>
                    <a:pt x="0" y="33007"/>
                  </a:lnTo>
                  <a:lnTo>
                    <a:pt x="2031" y="34226"/>
                  </a:lnTo>
                  <a:lnTo>
                    <a:pt x="3962" y="35763"/>
                  </a:lnTo>
                  <a:lnTo>
                    <a:pt x="6108" y="36601"/>
                  </a:lnTo>
                  <a:lnTo>
                    <a:pt x="29969" y="43442"/>
                  </a:lnTo>
                  <a:lnTo>
                    <a:pt x="54117" y="46212"/>
                  </a:lnTo>
                  <a:lnTo>
                    <a:pt x="78385" y="45995"/>
                  </a:lnTo>
                  <a:lnTo>
                    <a:pt x="119544" y="41228"/>
                  </a:lnTo>
                  <a:lnTo>
                    <a:pt x="168097" y="21399"/>
                  </a:lnTo>
                  <a:lnTo>
                    <a:pt x="52105" y="21399"/>
                  </a:lnTo>
                  <a:lnTo>
                    <a:pt x="17995" y="16992"/>
                  </a:lnTo>
                  <a:lnTo>
                    <a:pt x="16281" y="16649"/>
                  </a:lnTo>
                  <a:close/>
                </a:path>
                <a:path w="172084" h="46355">
                  <a:moveTo>
                    <a:pt x="160718" y="0"/>
                  </a:moveTo>
                  <a:lnTo>
                    <a:pt x="116511" y="15738"/>
                  </a:lnTo>
                  <a:lnTo>
                    <a:pt x="41429" y="21399"/>
                  </a:lnTo>
                  <a:lnTo>
                    <a:pt x="168097" y="21399"/>
                  </a:lnTo>
                  <a:lnTo>
                    <a:pt x="170738" y="14338"/>
                  </a:lnTo>
                  <a:lnTo>
                    <a:pt x="171818" y="7327"/>
                  </a:lnTo>
                  <a:lnTo>
                    <a:pt x="167487" y="520"/>
                  </a:lnTo>
                  <a:lnTo>
                    <a:pt x="160718" y="0"/>
                  </a:lnTo>
                  <a:close/>
                </a:path>
              </a:pathLst>
            </a:custGeom>
            <a:solidFill>
              <a:srgbClr val="A4D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15194" y="4779706"/>
              <a:ext cx="218440" cy="119380"/>
            </a:xfrm>
            <a:custGeom>
              <a:avLst/>
              <a:gdLst/>
              <a:ahLst/>
              <a:cxnLst/>
              <a:rect l="l" t="t" r="r" b="b"/>
              <a:pathLst>
                <a:path w="218439" h="119379">
                  <a:moveTo>
                    <a:pt x="213121" y="109095"/>
                  </a:moveTo>
                  <a:lnTo>
                    <a:pt x="176344" y="109095"/>
                  </a:lnTo>
                  <a:lnTo>
                    <a:pt x="183270" y="109805"/>
                  </a:lnTo>
                  <a:lnTo>
                    <a:pt x="190077" y="112518"/>
                  </a:lnTo>
                  <a:lnTo>
                    <a:pt x="196875" y="114515"/>
                  </a:lnTo>
                  <a:lnTo>
                    <a:pt x="204266" y="115316"/>
                  </a:lnTo>
                  <a:lnTo>
                    <a:pt x="211632" y="119240"/>
                  </a:lnTo>
                  <a:lnTo>
                    <a:pt x="217995" y="111645"/>
                  </a:lnTo>
                  <a:lnTo>
                    <a:pt x="213121" y="109095"/>
                  </a:lnTo>
                  <a:close/>
                </a:path>
                <a:path w="218439" h="119379">
                  <a:moveTo>
                    <a:pt x="209669" y="107289"/>
                  </a:moveTo>
                  <a:lnTo>
                    <a:pt x="158572" y="107289"/>
                  </a:lnTo>
                  <a:lnTo>
                    <a:pt x="158496" y="107429"/>
                  </a:lnTo>
                  <a:lnTo>
                    <a:pt x="164960" y="111925"/>
                  </a:lnTo>
                  <a:lnTo>
                    <a:pt x="168389" y="113893"/>
                  </a:lnTo>
                  <a:lnTo>
                    <a:pt x="169189" y="113106"/>
                  </a:lnTo>
                  <a:lnTo>
                    <a:pt x="176344" y="109095"/>
                  </a:lnTo>
                  <a:lnTo>
                    <a:pt x="213121" y="109095"/>
                  </a:lnTo>
                  <a:lnTo>
                    <a:pt x="209669" y="107289"/>
                  </a:lnTo>
                  <a:close/>
                </a:path>
                <a:path w="218439" h="119379">
                  <a:moveTo>
                    <a:pt x="3670" y="0"/>
                  </a:moveTo>
                  <a:lnTo>
                    <a:pt x="1460" y="1651"/>
                  </a:lnTo>
                  <a:lnTo>
                    <a:pt x="0" y="4445"/>
                  </a:lnTo>
                  <a:lnTo>
                    <a:pt x="1676" y="6616"/>
                  </a:lnTo>
                  <a:lnTo>
                    <a:pt x="30535" y="38128"/>
                  </a:lnTo>
                  <a:lnTo>
                    <a:pt x="64909" y="61887"/>
                  </a:lnTo>
                  <a:lnTo>
                    <a:pt x="77476" y="68202"/>
                  </a:lnTo>
                  <a:lnTo>
                    <a:pt x="89774" y="75072"/>
                  </a:lnTo>
                  <a:lnTo>
                    <a:pt x="101108" y="83643"/>
                  </a:lnTo>
                  <a:lnTo>
                    <a:pt x="110782" y="95059"/>
                  </a:lnTo>
                  <a:lnTo>
                    <a:pt x="121527" y="99935"/>
                  </a:lnTo>
                  <a:lnTo>
                    <a:pt x="131673" y="104916"/>
                  </a:lnTo>
                  <a:lnTo>
                    <a:pt x="142245" y="109415"/>
                  </a:lnTo>
                  <a:lnTo>
                    <a:pt x="153314" y="112369"/>
                  </a:lnTo>
                  <a:lnTo>
                    <a:pt x="158572" y="107289"/>
                  </a:lnTo>
                  <a:lnTo>
                    <a:pt x="209669" y="107289"/>
                  </a:lnTo>
                  <a:lnTo>
                    <a:pt x="208347" y="106597"/>
                  </a:lnTo>
                  <a:lnTo>
                    <a:pt x="198273" y="102960"/>
                  </a:lnTo>
                  <a:lnTo>
                    <a:pt x="188022" y="99935"/>
                  </a:lnTo>
                  <a:lnTo>
                    <a:pt x="177838" y="96723"/>
                  </a:lnTo>
                  <a:lnTo>
                    <a:pt x="131704" y="78358"/>
                  </a:lnTo>
                  <a:lnTo>
                    <a:pt x="87220" y="56310"/>
                  </a:lnTo>
                  <a:lnTo>
                    <a:pt x="44503" y="30288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DD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317376" y="4251896"/>
              <a:ext cx="186690" cy="122555"/>
            </a:xfrm>
            <a:custGeom>
              <a:avLst/>
              <a:gdLst/>
              <a:ahLst/>
              <a:cxnLst/>
              <a:rect l="l" t="t" r="r" b="b"/>
              <a:pathLst>
                <a:path w="186690" h="122554">
                  <a:moveTo>
                    <a:pt x="6959" y="0"/>
                  </a:moveTo>
                  <a:lnTo>
                    <a:pt x="30637" y="39601"/>
                  </a:lnTo>
                  <a:lnTo>
                    <a:pt x="64579" y="74307"/>
                  </a:lnTo>
                  <a:lnTo>
                    <a:pt x="97193" y="101609"/>
                  </a:lnTo>
                  <a:lnTo>
                    <a:pt x="134950" y="118490"/>
                  </a:lnTo>
                  <a:lnTo>
                    <a:pt x="160791" y="122502"/>
                  </a:lnTo>
                  <a:lnTo>
                    <a:pt x="173501" y="120364"/>
                  </a:lnTo>
                  <a:lnTo>
                    <a:pt x="185737" y="113131"/>
                  </a:lnTo>
                  <a:lnTo>
                    <a:pt x="184213" y="112242"/>
                  </a:lnTo>
                  <a:lnTo>
                    <a:pt x="179819" y="114134"/>
                  </a:lnTo>
                  <a:lnTo>
                    <a:pt x="181825" y="109829"/>
                  </a:lnTo>
                  <a:lnTo>
                    <a:pt x="185127" y="102755"/>
                  </a:lnTo>
                  <a:lnTo>
                    <a:pt x="186105" y="97104"/>
                  </a:lnTo>
                  <a:lnTo>
                    <a:pt x="178562" y="93052"/>
                  </a:lnTo>
                  <a:lnTo>
                    <a:pt x="169032" y="99445"/>
                  </a:lnTo>
                  <a:lnTo>
                    <a:pt x="159053" y="101903"/>
                  </a:lnTo>
                  <a:lnTo>
                    <a:pt x="118469" y="90020"/>
                  </a:lnTo>
                  <a:lnTo>
                    <a:pt x="81962" y="66232"/>
                  </a:lnTo>
                  <a:lnTo>
                    <a:pt x="42448" y="29741"/>
                  </a:lnTo>
                  <a:lnTo>
                    <a:pt x="21551" y="5626"/>
                  </a:lnTo>
                  <a:lnTo>
                    <a:pt x="21120" y="9156"/>
                  </a:lnTo>
                  <a:lnTo>
                    <a:pt x="19888" y="12547"/>
                  </a:lnTo>
                  <a:lnTo>
                    <a:pt x="11722" y="4063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BD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38895" y="3992994"/>
              <a:ext cx="130810" cy="50800"/>
            </a:xfrm>
            <a:custGeom>
              <a:avLst/>
              <a:gdLst/>
              <a:ahLst/>
              <a:cxnLst/>
              <a:rect l="l" t="t" r="r" b="b"/>
              <a:pathLst>
                <a:path w="130809" h="50800">
                  <a:moveTo>
                    <a:pt x="130365" y="26060"/>
                  </a:moveTo>
                  <a:lnTo>
                    <a:pt x="129006" y="16776"/>
                  </a:lnTo>
                  <a:lnTo>
                    <a:pt x="124714" y="16129"/>
                  </a:lnTo>
                  <a:lnTo>
                    <a:pt x="115163" y="15836"/>
                  </a:lnTo>
                  <a:lnTo>
                    <a:pt x="49923" y="15836"/>
                  </a:lnTo>
                  <a:lnTo>
                    <a:pt x="36131" y="15100"/>
                  </a:lnTo>
                  <a:lnTo>
                    <a:pt x="29984" y="9105"/>
                  </a:lnTo>
                  <a:lnTo>
                    <a:pt x="29108" y="9105"/>
                  </a:lnTo>
                  <a:lnTo>
                    <a:pt x="29235" y="9080"/>
                  </a:lnTo>
                  <a:lnTo>
                    <a:pt x="29895" y="9017"/>
                  </a:lnTo>
                  <a:lnTo>
                    <a:pt x="29070" y="8280"/>
                  </a:lnTo>
                  <a:lnTo>
                    <a:pt x="28689" y="7848"/>
                  </a:lnTo>
                  <a:lnTo>
                    <a:pt x="28130" y="2463"/>
                  </a:lnTo>
                  <a:lnTo>
                    <a:pt x="27876" y="2247"/>
                  </a:lnTo>
                  <a:lnTo>
                    <a:pt x="27876" y="9105"/>
                  </a:lnTo>
                  <a:lnTo>
                    <a:pt x="24612" y="7975"/>
                  </a:lnTo>
                  <a:lnTo>
                    <a:pt x="27851" y="9093"/>
                  </a:lnTo>
                  <a:lnTo>
                    <a:pt x="27876" y="2247"/>
                  </a:lnTo>
                  <a:lnTo>
                    <a:pt x="25387" y="0"/>
                  </a:lnTo>
                  <a:lnTo>
                    <a:pt x="13741" y="76"/>
                  </a:lnTo>
                  <a:lnTo>
                    <a:pt x="0" y="50"/>
                  </a:lnTo>
                  <a:lnTo>
                    <a:pt x="520" y="3975"/>
                  </a:lnTo>
                  <a:lnTo>
                    <a:pt x="546" y="4127"/>
                  </a:lnTo>
                  <a:lnTo>
                    <a:pt x="3251" y="5981"/>
                  </a:lnTo>
                  <a:lnTo>
                    <a:pt x="3708" y="9105"/>
                  </a:lnTo>
                  <a:lnTo>
                    <a:pt x="34328" y="44170"/>
                  </a:lnTo>
                  <a:lnTo>
                    <a:pt x="37820" y="44665"/>
                  </a:lnTo>
                  <a:lnTo>
                    <a:pt x="41262" y="45745"/>
                  </a:lnTo>
                  <a:lnTo>
                    <a:pt x="44742" y="46456"/>
                  </a:lnTo>
                  <a:lnTo>
                    <a:pt x="62255" y="49339"/>
                  </a:lnTo>
                  <a:lnTo>
                    <a:pt x="79717" y="50380"/>
                  </a:lnTo>
                  <a:lnTo>
                    <a:pt x="97116" y="48844"/>
                  </a:lnTo>
                  <a:lnTo>
                    <a:pt x="114427" y="44030"/>
                  </a:lnTo>
                  <a:lnTo>
                    <a:pt x="112204" y="35509"/>
                  </a:lnTo>
                  <a:lnTo>
                    <a:pt x="111417" y="28028"/>
                  </a:lnTo>
                  <a:lnTo>
                    <a:pt x="122593" y="27800"/>
                  </a:lnTo>
                  <a:lnTo>
                    <a:pt x="126060" y="27800"/>
                  </a:lnTo>
                  <a:lnTo>
                    <a:pt x="130365" y="26060"/>
                  </a:lnTo>
                  <a:close/>
                </a:path>
              </a:pathLst>
            </a:custGeom>
            <a:solidFill>
              <a:srgbClr val="6AE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161127" y="3125734"/>
              <a:ext cx="74295" cy="135255"/>
            </a:xfrm>
            <a:custGeom>
              <a:avLst/>
              <a:gdLst/>
              <a:ahLst/>
              <a:cxnLst/>
              <a:rect l="l" t="t" r="r" b="b"/>
              <a:pathLst>
                <a:path w="74295" h="135254">
                  <a:moveTo>
                    <a:pt x="35598" y="0"/>
                  </a:moveTo>
                  <a:lnTo>
                    <a:pt x="36233" y="8775"/>
                  </a:lnTo>
                  <a:lnTo>
                    <a:pt x="31953" y="19456"/>
                  </a:lnTo>
                  <a:lnTo>
                    <a:pt x="32562" y="25450"/>
                  </a:lnTo>
                  <a:lnTo>
                    <a:pt x="31991" y="31330"/>
                  </a:lnTo>
                  <a:lnTo>
                    <a:pt x="32096" y="40272"/>
                  </a:lnTo>
                  <a:lnTo>
                    <a:pt x="34893" y="57775"/>
                  </a:lnTo>
                  <a:lnTo>
                    <a:pt x="35420" y="66624"/>
                  </a:lnTo>
                  <a:lnTo>
                    <a:pt x="28698" y="69239"/>
                  </a:lnTo>
                  <a:lnTo>
                    <a:pt x="21682" y="71366"/>
                  </a:lnTo>
                  <a:lnTo>
                    <a:pt x="15889" y="75480"/>
                  </a:lnTo>
                  <a:lnTo>
                    <a:pt x="12839" y="84061"/>
                  </a:lnTo>
                  <a:lnTo>
                    <a:pt x="4711" y="81025"/>
                  </a:lnTo>
                  <a:lnTo>
                    <a:pt x="0" y="86931"/>
                  </a:lnTo>
                  <a:lnTo>
                    <a:pt x="5981" y="93151"/>
                  </a:lnTo>
                  <a:lnTo>
                    <a:pt x="12215" y="99107"/>
                  </a:lnTo>
                  <a:lnTo>
                    <a:pt x="18086" y="105458"/>
                  </a:lnTo>
                  <a:lnTo>
                    <a:pt x="22974" y="112864"/>
                  </a:lnTo>
                  <a:lnTo>
                    <a:pt x="17068" y="119354"/>
                  </a:lnTo>
                  <a:lnTo>
                    <a:pt x="9118" y="118643"/>
                  </a:lnTo>
                  <a:lnTo>
                    <a:pt x="3352" y="123266"/>
                  </a:lnTo>
                  <a:lnTo>
                    <a:pt x="6565" y="129552"/>
                  </a:lnTo>
                  <a:lnTo>
                    <a:pt x="10452" y="134823"/>
                  </a:lnTo>
                  <a:lnTo>
                    <a:pt x="17614" y="135102"/>
                  </a:lnTo>
                  <a:lnTo>
                    <a:pt x="17864" y="128986"/>
                  </a:lnTo>
                  <a:lnTo>
                    <a:pt x="19062" y="124045"/>
                  </a:lnTo>
                  <a:lnTo>
                    <a:pt x="22385" y="121702"/>
                  </a:lnTo>
                  <a:lnTo>
                    <a:pt x="28994" y="123380"/>
                  </a:lnTo>
                  <a:lnTo>
                    <a:pt x="33451" y="125526"/>
                  </a:lnTo>
                  <a:lnTo>
                    <a:pt x="35763" y="124205"/>
                  </a:lnTo>
                  <a:lnTo>
                    <a:pt x="34963" y="118592"/>
                  </a:lnTo>
                  <a:lnTo>
                    <a:pt x="34934" y="112301"/>
                  </a:lnTo>
                  <a:lnTo>
                    <a:pt x="37028" y="111934"/>
                  </a:lnTo>
                  <a:lnTo>
                    <a:pt x="40001" y="114020"/>
                  </a:lnTo>
                  <a:lnTo>
                    <a:pt x="42608" y="115087"/>
                  </a:lnTo>
                  <a:lnTo>
                    <a:pt x="43129" y="112636"/>
                  </a:lnTo>
                  <a:lnTo>
                    <a:pt x="43218" y="109918"/>
                  </a:lnTo>
                  <a:lnTo>
                    <a:pt x="46354" y="103530"/>
                  </a:lnTo>
                  <a:lnTo>
                    <a:pt x="47485" y="95008"/>
                  </a:lnTo>
                  <a:lnTo>
                    <a:pt x="55410" y="109715"/>
                  </a:lnTo>
                  <a:lnTo>
                    <a:pt x="60388" y="104381"/>
                  </a:lnTo>
                  <a:lnTo>
                    <a:pt x="64020" y="103085"/>
                  </a:lnTo>
                  <a:lnTo>
                    <a:pt x="63322" y="91732"/>
                  </a:lnTo>
                  <a:lnTo>
                    <a:pt x="63855" y="88963"/>
                  </a:lnTo>
                  <a:lnTo>
                    <a:pt x="74104" y="68745"/>
                  </a:lnTo>
                  <a:lnTo>
                    <a:pt x="74155" y="68110"/>
                  </a:lnTo>
                  <a:lnTo>
                    <a:pt x="70929" y="57708"/>
                  </a:lnTo>
                  <a:lnTo>
                    <a:pt x="71158" y="56286"/>
                  </a:lnTo>
                  <a:lnTo>
                    <a:pt x="71107" y="54978"/>
                  </a:lnTo>
                  <a:lnTo>
                    <a:pt x="65887" y="58153"/>
                  </a:lnTo>
                  <a:lnTo>
                    <a:pt x="66738" y="67348"/>
                  </a:lnTo>
                  <a:lnTo>
                    <a:pt x="58102" y="69811"/>
                  </a:lnTo>
                  <a:lnTo>
                    <a:pt x="52889" y="43106"/>
                  </a:lnTo>
                  <a:lnTo>
                    <a:pt x="50637" y="29760"/>
                  </a:lnTo>
                  <a:lnTo>
                    <a:pt x="49504" y="16154"/>
                  </a:lnTo>
                  <a:lnTo>
                    <a:pt x="49352" y="10159"/>
                  </a:lnTo>
                  <a:lnTo>
                    <a:pt x="48552" y="2692"/>
                  </a:lnTo>
                  <a:lnTo>
                    <a:pt x="35598" y="0"/>
                  </a:lnTo>
                  <a:close/>
                </a:path>
              </a:pathLst>
            </a:custGeom>
            <a:solidFill>
              <a:srgbClr val="DBB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26262" y="5561876"/>
              <a:ext cx="154305" cy="161290"/>
            </a:xfrm>
            <a:custGeom>
              <a:avLst/>
              <a:gdLst/>
              <a:ahLst/>
              <a:cxnLst/>
              <a:rect l="l" t="t" r="r" b="b"/>
              <a:pathLst>
                <a:path w="154304" h="161289">
                  <a:moveTo>
                    <a:pt x="154101" y="7886"/>
                  </a:moveTo>
                  <a:lnTo>
                    <a:pt x="148666" y="2743"/>
                  </a:lnTo>
                  <a:lnTo>
                    <a:pt x="146850" y="2019"/>
                  </a:lnTo>
                  <a:lnTo>
                    <a:pt x="142468" y="355"/>
                  </a:lnTo>
                  <a:lnTo>
                    <a:pt x="135877" y="0"/>
                  </a:lnTo>
                  <a:lnTo>
                    <a:pt x="130581" y="609"/>
                  </a:lnTo>
                  <a:lnTo>
                    <a:pt x="130581" y="6527"/>
                  </a:lnTo>
                  <a:lnTo>
                    <a:pt x="129298" y="8890"/>
                  </a:lnTo>
                  <a:lnTo>
                    <a:pt x="129298" y="43230"/>
                  </a:lnTo>
                  <a:lnTo>
                    <a:pt x="128993" y="44665"/>
                  </a:lnTo>
                  <a:lnTo>
                    <a:pt x="128676" y="45643"/>
                  </a:lnTo>
                  <a:lnTo>
                    <a:pt x="129298" y="43230"/>
                  </a:lnTo>
                  <a:lnTo>
                    <a:pt x="129298" y="8890"/>
                  </a:lnTo>
                  <a:lnTo>
                    <a:pt x="128638" y="10096"/>
                  </a:lnTo>
                  <a:lnTo>
                    <a:pt x="128168" y="15608"/>
                  </a:lnTo>
                  <a:lnTo>
                    <a:pt x="128625" y="10096"/>
                  </a:lnTo>
                  <a:lnTo>
                    <a:pt x="130581" y="6527"/>
                  </a:lnTo>
                  <a:lnTo>
                    <a:pt x="130581" y="609"/>
                  </a:lnTo>
                  <a:lnTo>
                    <a:pt x="129032" y="774"/>
                  </a:lnTo>
                  <a:lnTo>
                    <a:pt x="129755" y="2743"/>
                  </a:lnTo>
                  <a:lnTo>
                    <a:pt x="129019" y="787"/>
                  </a:lnTo>
                  <a:lnTo>
                    <a:pt x="127622" y="5308"/>
                  </a:lnTo>
                  <a:lnTo>
                    <a:pt x="127622" y="25222"/>
                  </a:lnTo>
                  <a:lnTo>
                    <a:pt x="125945" y="27901"/>
                  </a:lnTo>
                  <a:lnTo>
                    <a:pt x="123710" y="30467"/>
                  </a:lnTo>
                  <a:lnTo>
                    <a:pt x="123215" y="30670"/>
                  </a:lnTo>
                  <a:lnTo>
                    <a:pt x="123698" y="30454"/>
                  </a:lnTo>
                  <a:lnTo>
                    <a:pt x="125933" y="27901"/>
                  </a:lnTo>
                  <a:lnTo>
                    <a:pt x="127622" y="25222"/>
                  </a:lnTo>
                  <a:lnTo>
                    <a:pt x="127622" y="5308"/>
                  </a:lnTo>
                  <a:lnTo>
                    <a:pt x="126936" y="7518"/>
                  </a:lnTo>
                  <a:lnTo>
                    <a:pt x="126161" y="14693"/>
                  </a:lnTo>
                  <a:lnTo>
                    <a:pt x="124968" y="21729"/>
                  </a:lnTo>
                  <a:lnTo>
                    <a:pt x="121704" y="28054"/>
                  </a:lnTo>
                  <a:lnTo>
                    <a:pt x="121069" y="29514"/>
                  </a:lnTo>
                  <a:lnTo>
                    <a:pt x="120319" y="30861"/>
                  </a:lnTo>
                  <a:lnTo>
                    <a:pt x="119519" y="32118"/>
                  </a:lnTo>
                  <a:lnTo>
                    <a:pt x="114846" y="37884"/>
                  </a:lnTo>
                  <a:lnTo>
                    <a:pt x="109385" y="42672"/>
                  </a:lnTo>
                  <a:lnTo>
                    <a:pt x="103644" y="47078"/>
                  </a:lnTo>
                  <a:lnTo>
                    <a:pt x="98120" y="51676"/>
                  </a:lnTo>
                  <a:lnTo>
                    <a:pt x="78181" y="69850"/>
                  </a:lnTo>
                  <a:lnTo>
                    <a:pt x="13487" y="126276"/>
                  </a:lnTo>
                  <a:lnTo>
                    <a:pt x="10121" y="132346"/>
                  </a:lnTo>
                  <a:lnTo>
                    <a:pt x="3810" y="128092"/>
                  </a:lnTo>
                  <a:lnTo>
                    <a:pt x="0" y="135648"/>
                  </a:lnTo>
                  <a:lnTo>
                    <a:pt x="9334" y="141249"/>
                  </a:lnTo>
                  <a:lnTo>
                    <a:pt x="10414" y="144272"/>
                  </a:lnTo>
                  <a:lnTo>
                    <a:pt x="5029" y="150698"/>
                  </a:lnTo>
                  <a:lnTo>
                    <a:pt x="2806" y="155219"/>
                  </a:lnTo>
                  <a:lnTo>
                    <a:pt x="3187" y="158229"/>
                  </a:lnTo>
                  <a:lnTo>
                    <a:pt x="3048" y="159727"/>
                  </a:lnTo>
                  <a:lnTo>
                    <a:pt x="8801" y="157645"/>
                  </a:lnTo>
                  <a:lnTo>
                    <a:pt x="14465" y="157314"/>
                  </a:lnTo>
                  <a:lnTo>
                    <a:pt x="26377" y="160756"/>
                  </a:lnTo>
                  <a:lnTo>
                    <a:pt x="32613" y="159512"/>
                  </a:lnTo>
                  <a:lnTo>
                    <a:pt x="38633" y="159308"/>
                  </a:lnTo>
                  <a:lnTo>
                    <a:pt x="38620" y="158470"/>
                  </a:lnTo>
                  <a:lnTo>
                    <a:pt x="32956" y="152971"/>
                  </a:lnTo>
                  <a:lnTo>
                    <a:pt x="31737" y="148094"/>
                  </a:lnTo>
                  <a:lnTo>
                    <a:pt x="35140" y="142836"/>
                  </a:lnTo>
                  <a:lnTo>
                    <a:pt x="43332" y="136220"/>
                  </a:lnTo>
                  <a:lnTo>
                    <a:pt x="40525" y="135636"/>
                  </a:lnTo>
                  <a:lnTo>
                    <a:pt x="37350" y="136613"/>
                  </a:lnTo>
                  <a:lnTo>
                    <a:pt x="34201" y="132651"/>
                  </a:lnTo>
                  <a:lnTo>
                    <a:pt x="128054" y="48082"/>
                  </a:lnTo>
                  <a:lnTo>
                    <a:pt x="132702" y="43878"/>
                  </a:lnTo>
                  <a:lnTo>
                    <a:pt x="139128" y="37592"/>
                  </a:lnTo>
                  <a:lnTo>
                    <a:pt x="134962" y="31026"/>
                  </a:lnTo>
                  <a:lnTo>
                    <a:pt x="133286" y="24371"/>
                  </a:lnTo>
                  <a:lnTo>
                    <a:pt x="131419" y="14287"/>
                  </a:lnTo>
                  <a:lnTo>
                    <a:pt x="131660" y="12204"/>
                  </a:lnTo>
                  <a:lnTo>
                    <a:pt x="131610" y="11963"/>
                  </a:lnTo>
                  <a:lnTo>
                    <a:pt x="132473" y="7886"/>
                  </a:lnTo>
                  <a:lnTo>
                    <a:pt x="132537" y="7556"/>
                  </a:lnTo>
                  <a:lnTo>
                    <a:pt x="137642" y="5765"/>
                  </a:lnTo>
                  <a:lnTo>
                    <a:pt x="147218" y="7315"/>
                  </a:lnTo>
                  <a:lnTo>
                    <a:pt x="149428" y="7874"/>
                  </a:lnTo>
                  <a:lnTo>
                    <a:pt x="151803" y="7708"/>
                  </a:lnTo>
                  <a:lnTo>
                    <a:pt x="154101" y="7886"/>
                  </a:lnTo>
                  <a:close/>
                </a:path>
              </a:pathLst>
            </a:custGeom>
            <a:solidFill>
              <a:srgbClr val="CAC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02700" y="4587519"/>
              <a:ext cx="122555" cy="108585"/>
            </a:xfrm>
            <a:custGeom>
              <a:avLst/>
              <a:gdLst/>
              <a:ahLst/>
              <a:cxnLst/>
              <a:rect l="l" t="t" r="r" b="b"/>
              <a:pathLst>
                <a:path w="122554" h="108585">
                  <a:moveTo>
                    <a:pt x="122059" y="12"/>
                  </a:moveTo>
                  <a:lnTo>
                    <a:pt x="82308" y="12"/>
                  </a:lnTo>
                  <a:lnTo>
                    <a:pt x="30454" y="16205"/>
                  </a:lnTo>
                  <a:lnTo>
                    <a:pt x="0" y="59131"/>
                  </a:lnTo>
                  <a:lnTo>
                    <a:pt x="3505" y="76974"/>
                  </a:lnTo>
                  <a:lnTo>
                    <a:pt x="40805" y="106311"/>
                  </a:lnTo>
                  <a:lnTo>
                    <a:pt x="50444" y="108546"/>
                  </a:lnTo>
                  <a:lnTo>
                    <a:pt x="53911" y="103352"/>
                  </a:lnTo>
                  <a:lnTo>
                    <a:pt x="52920" y="99225"/>
                  </a:lnTo>
                  <a:lnTo>
                    <a:pt x="49885" y="95618"/>
                  </a:lnTo>
                  <a:lnTo>
                    <a:pt x="47205" y="91909"/>
                  </a:lnTo>
                  <a:lnTo>
                    <a:pt x="42037" y="86169"/>
                  </a:lnTo>
                  <a:lnTo>
                    <a:pt x="34836" y="84353"/>
                  </a:lnTo>
                  <a:lnTo>
                    <a:pt x="28930" y="80010"/>
                  </a:lnTo>
                  <a:lnTo>
                    <a:pt x="21005" y="71831"/>
                  </a:lnTo>
                  <a:lnTo>
                    <a:pt x="18034" y="62903"/>
                  </a:lnTo>
                  <a:lnTo>
                    <a:pt x="20116" y="53682"/>
                  </a:lnTo>
                  <a:lnTo>
                    <a:pt x="55727" y="28816"/>
                  </a:lnTo>
                  <a:lnTo>
                    <a:pt x="90131" y="19812"/>
                  </a:lnTo>
                  <a:lnTo>
                    <a:pt x="96659" y="13385"/>
                  </a:lnTo>
                  <a:lnTo>
                    <a:pt x="104432" y="17246"/>
                  </a:lnTo>
                  <a:lnTo>
                    <a:pt x="110007" y="16649"/>
                  </a:lnTo>
                  <a:lnTo>
                    <a:pt x="114604" y="16649"/>
                  </a:lnTo>
                  <a:lnTo>
                    <a:pt x="114541" y="16510"/>
                  </a:lnTo>
                  <a:lnTo>
                    <a:pt x="114681" y="16510"/>
                  </a:lnTo>
                  <a:lnTo>
                    <a:pt x="114808" y="16548"/>
                  </a:lnTo>
                  <a:lnTo>
                    <a:pt x="114960" y="16522"/>
                  </a:lnTo>
                  <a:lnTo>
                    <a:pt x="113817" y="11379"/>
                  </a:lnTo>
                  <a:lnTo>
                    <a:pt x="117779" y="8597"/>
                  </a:lnTo>
                  <a:lnTo>
                    <a:pt x="120269" y="4660"/>
                  </a:lnTo>
                  <a:lnTo>
                    <a:pt x="113461" y="6654"/>
                  </a:lnTo>
                  <a:lnTo>
                    <a:pt x="115087" y="6172"/>
                  </a:lnTo>
                  <a:lnTo>
                    <a:pt x="120281" y="4635"/>
                  </a:lnTo>
                  <a:lnTo>
                    <a:pt x="120383" y="4470"/>
                  </a:lnTo>
                  <a:lnTo>
                    <a:pt x="120472" y="4292"/>
                  </a:lnTo>
                  <a:lnTo>
                    <a:pt x="120561" y="4127"/>
                  </a:lnTo>
                  <a:lnTo>
                    <a:pt x="121285" y="2895"/>
                  </a:lnTo>
                  <a:lnTo>
                    <a:pt x="121856" y="1574"/>
                  </a:lnTo>
                  <a:lnTo>
                    <a:pt x="122059" y="12"/>
                  </a:lnTo>
                  <a:close/>
                </a:path>
              </a:pathLst>
            </a:custGeom>
            <a:solidFill>
              <a:srgbClr val="A5C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00619" y="3798557"/>
              <a:ext cx="88900" cy="106680"/>
            </a:xfrm>
            <a:custGeom>
              <a:avLst/>
              <a:gdLst/>
              <a:ahLst/>
              <a:cxnLst/>
              <a:rect l="l" t="t" r="r" b="b"/>
              <a:pathLst>
                <a:path w="88900" h="106679">
                  <a:moveTo>
                    <a:pt x="30199" y="0"/>
                  </a:moveTo>
                  <a:lnTo>
                    <a:pt x="137" y="27200"/>
                  </a:lnTo>
                  <a:lnTo>
                    <a:pt x="0" y="38873"/>
                  </a:lnTo>
                  <a:lnTo>
                    <a:pt x="3198" y="50019"/>
                  </a:lnTo>
                  <a:lnTo>
                    <a:pt x="9269" y="58559"/>
                  </a:lnTo>
                  <a:lnTo>
                    <a:pt x="15594" y="64198"/>
                  </a:lnTo>
                  <a:lnTo>
                    <a:pt x="29741" y="62534"/>
                  </a:lnTo>
                  <a:lnTo>
                    <a:pt x="37935" y="62661"/>
                  </a:lnTo>
                  <a:lnTo>
                    <a:pt x="69034" y="92259"/>
                  </a:lnTo>
                  <a:lnTo>
                    <a:pt x="75202" y="100026"/>
                  </a:lnTo>
                  <a:lnTo>
                    <a:pt x="82853" y="106222"/>
                  </a:lnTo>
                  <a:lnTo>
                    <a:pt x="88492" y="100558"/>
                  </a:lnTo>
                  <a:lnTo>
                    <a:pt x="85304" y="93014"/>
                  </a:lnTo>
                  <a:lnTo>
                    <a:pt x="86206" y="86347"/>
                  </a:lnTo>
                  <a:lnTo>
                    <a:pt x="83983" y="83261"/>
                  </a:lnTo>
                  <a:lnTo>
                    <a:pt x="81951" y="79959"/>
                  </a:lnTo>
                  <a:lnTo>
                    <a:pt x="70043" y="66231"/>
                  </a:lnTo>
                  <a:lnTo>
                    <a:pt x="61452" y="54846"/>
                  </a:lnTo>
                  <a:lnTo>
                    <a:pt x="55163" y="41711"/>
                  </a:lnTo>
                  <a:lnTo>
                    <a:pt x="52589" y="25577"/>
                  </a:lnTo>
                  <a:lnTo>
                    <a:pt x="50672" y="16637"/>
                  </a:lnTo>
                  <a:lnTo>
                    <a:pt x="45737" y="9102"/>
                  </a:lnTo>
                  <a:lnTo>
                    <a:pt x="38630" y="3410"/>
                  </a:lnTo>
                  <a:lnTo>
                    <a:pt x="30199" y="0"/>
                  </a:lnTo>
                  <a:close/>
                </a:path>
              </a:pathLst>
            </a:custGeom>
            <a:solidFill>
              <a:srgbClr val="B3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76640" y="5605119"/>
              <a:ext cx="76200" cy="116839"/>
            </a:xfrm>
            <a:custGeom>
              <a:avLst/>
              <a:gdLst/>
              <a:ahLst/>
              <a:cxnLst/>
              <a:rect l="l" t="t" r="r" b="b"/>
              <a:pathLst>
                <a:path w="76200" h="116839">
                  <a:moveTo>
                    <a:pt x="27479" y="11277"/>
                  </a:moveTo>
                  <a:lnTo>
                    <a:pt x="17348" y="11277"/>
                  </a:lnTo>
                  <a:lnTo>
                    <a:pt x="17868" y="12382"/>
                  </a:lnTo>
                  <a:lnTo>
                    <a:pt x="19037" y="13690"/>
                  </a:lnTo>
                  <a:lnTo>
                    <a:pt x="17094" y="21031"/>
                  </a:lnTo>
                  <a:lnTo>
                    <a:pt x="5829" y="24777"/>
                  </a:lnTo>
                  <a:lnTo>
                    <a:pt x="15341" y="36855"/>
                  </a:lnTo>
                  <a:lnTo>
                    <a:pt x="7594" y="42049"/>
                  </a:lnTo>
                  <a:lnTo>
                    <a:pt x="9524" y="55118"/>
                  </a:lnTo>
                  <a:lnTo>
                    <a:pt x="6718" y="60096"/>
                  </a:lnTo>
                  <a:lnTo>
                    <a:pt x="0" y="60718"/>
                  </a:lnTo>
                  <a:lnTo>
                    <a:pt x="5639" y="75130"/>
                  </a:lnTo>
                  <a:lnTo>
                    <a:pt x="12244" y="88988"/>
                  </a:lnTo>
                  <a:lnTo>
                    <a:pt x="19008" y="102476"/>
                  </a:lnTo>
                  <a:lnTo>
                    <a:pt x="25565" y="116649"/>
                  </a:lnTo>
                  <a:lnTo>
                    <a:pt x="27089" y="115925"/>
                  </a:lnTo>
                  <a:lnTo>
                    <a:pt x="29844" y="115328"/>
                  </a:lnTo>
                  <a:lnTo>
                    <a:pt x="30831" y="102695"/>
                  </a:lnTo>
                  <a:lnTo>
                    <a:pt x="30848" y="102476"/>
                  </a:lnTo>
                  <a:lnTo>
                    <a:pt x="41162" y="102476"/>
                  </a:lnTo>
                  <a:lnTo>
                    <a:pt x="37849" y="92790"/>
                  </a:lnTo>
                  <a:lnTo>
                    <a:pt x="31124" y="77909"/>
                  </a:lnTo>
                  <a:lnTo>
                    <a:pt x="24137" y="62688"/>
                  </a:lnTo>
                  <a:lnTo>
                    <a:pt x="18097" y="46304"/>
                  </a:lnTo>
                  <a:lnTo>
                    <a:pt x="70516" y="46304"/>
                  </a:lnTo>
                  <a:lnTo>
                    <a:pt x="63571" y="38232"/>
                  </a:lnTo>
                  <a:lnTo>
                    <a:pt x="49928" y="26565"/>
                  </a:lnTo>
                  <a:lnTo>
                    <a:pt x="35339" y="16359"/>
                  </a:lnTo>
                  <a:lnTo>
                    <a:pt x="27479" y="11277"/>
                  </a:lnTo>
                  <a:close/>
                </a:path>
                <a:path w="76200" h="116839">
                  <a:moveTo>
                    <a:pt x="41162" y="102476"/>
                  </a:moveTo>
                  <a:lnTo>
                    <a:pt x="30848" y="102476"/>
                  </a:lnTo>
                  <a:lnTo>
                    <a:pt x="36702" y="105321"/>
                  </a:lnTo>
                  <a:lnTo>
                    <a:pt x="42684" y="108369"/>
                  </a:lnTo>
                  <a:lnTo>
                    <a:pt x="42964" y="108229"/>
                  </a:lnTo>
                  <a:lnTo>
                    <a:pt x="43129" y="108229"/>
                  </a:lnTo>
                  <a:lnTo>
                    <a:pt x="41237" y="102695"/>
                  </a:lnTo>
                  <a:lnTo>
                    <a:pt x="41162" y="102476"/>
                  </a:lnTo>
                  <a:close/>
                </a:path>
                <a:path w="76200" h="116839">
                  <a:moveTo>
                    <a:pt x="70516" y="46304"/>
                  </a:moveTo>
                  <a:lnTo>
                    <a:pt x="18097" y="46304"/>
                  </a:lnTo>
                  <a:lnTo>
                    <a:pt x="31257" y="52402"/>
                  </a:lnTo>
                  <a:lnTo>
                    <a:pt x="42649" y="60718"/>
                  </a:lnTo>
                  <a:lnTo>
                    <a:pt x="53219" y="69432"/>
                  </a:lnTo>
                  <a:lnTo>
                    <a:pt x="64236" y="76987"/>
                  </a:lnTo>
                  <a:lnTo>
                    <a:pt x="65839" y="70080"/>
                  </a:lnTo>
                  <a:lnTo>
                    <a:pt x="67395" y="63147"/>
                  </a:lnTo>
                  <a:lnTo>
                    <a:pt x="70223" y="56952"/>
                  </a:lnTo>
                  <a:lnTo>
                    <a:pt x="75641" y="52260"/>
                  </a:lnTo>
                  <a:lnTo>
                    <a:pt x="70516" y="46304"/>
                  </a:lnTo>
                  <a:close/>
                </a:path>
                <a:path w="76200" h="116839">
                  <a:moveTo>
                    <a:pt x="7518" y="0"/>
                  </a:moveTo>
                  <a:lnTo>
                    <a:pt x="114" y="749"/>
                  </a:lnTo>
                  <a:lnTo>
                    <a:pt x="533" y="1981"/>
                  </a:lnTo>
                  <a:lnTo>
                    <a:pt x="1193" y="3175"/>
                  </a:lnTo>
                  <a:lnTo>
                    <a:pt x="2867" y="16359"/>
                  </a:lnTo>
                  <a:lnTo>
                    <a:pt x="2984" y="17284"/>
                  </a:lnTo>
                  <a:lnTo>
                    <a:pt x="14775" y="11277"/>
                  </a:lnTo>
                  <a:lnTo>
                    <a:pt x="27479" y="11277"/>
                  </a:lnTo>
                  <a:lnTo>
                    <a:pt x="14516" y="2895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8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61099" y="3777106"/>
              <a:ext cx="133350" cy="111125"/>
            </a:xfrm>
            <a:custGeom>
              <a:avLst/>
              <a:gdLst/>
              <a:ahLst/>
              <a:cxnLst/>
              <a:rect l="l" t="t" r="r" b="b"/>
              <a:pathLst>
                <a:path w="133350" h="111125">
                  <a:moveTo>
                    <a:pt x="132956" y="0"/>
                  </a:moveTo>
                  <a:lnTo>
                    <a:pt x="127812" y="5245"/>
                  </a:lnTo>
                  <a:lnTo>
                    <a:pt x="124891" y="12966"/>
                  </a:lnTo>
                  <a:lnTo>
                    <a:pt x="127800" y="5245"/>
                  </a:lnTo>
                  <a:lnTo>
                    <a:pt x="128854" y="4165"/>
                  </a:lnTo>
                  <a:lnTo>
                    <a:pt x="132956" y="0"/>
                  </a:lnTo>
                  <a:lnTo>
                    <a:pt x="128231" y="4165"/>
                  </a:lnTo>
                  <a:lnTo>
                    <a:pt x="119202" y="1066"/>
                  </a:lnTo>
                  <a:lnTo>
                    <a:pt x="118935" y="12966"/>
                  </a:lnTo>
                  <a:lnTo>
                    <a:pt x="118859" y="16116"/>
                  </a:lnTo>
                  <a:lnTo>
                    <a:pt x="118795" y="18872"/>
                  </a:lnTo>
                  <a:lnTo>
                    <a:pt x="117678" y="19964"/>
                  </a:lnTo>
                  <a:lnTo>
                    <a:pt x="109207" y="20853"/>
                  </a:lnTo>
                  <a:lnTo>
                    <a:pt x="103949" y="16116"/>
                  </a:lnTo>
                  <a:lnTo>
                    <a:pt x="103314" y="16891"/>
                  </a:lnTo>
                  <a:lnTo>
                    <a:pt x="102755" y="17741"/>
                  </a:lnTo>
                  <a:lnTo>
                    <a:pt x="102146" y="18516"/>
                  </a:lnTo>
                  <a:lnTo>
                    <a:pt x="94488" y="28956"/>
                  </a:lnTo>
                  <a:lnTo>
                    <a:pt x="87045" y="39598"/>
                  </a:lnTo>
                  <a:lnTo>
                    <a:pt x="79298" y="49949"/>
                  </a:lnTo>
                  <a:lnTo>
                    <a:pt x="70713" y="59499"/>
                  </a:lnTo>
                  <a:lnTo>
                    <a:pt x="66179" y="63944"/>
                  </a:lnTo>
                  <a:lnTo>
                    <a:pt x="64935" y="60617"/>
                  </a:lnTo>
                  <a:lnTo>
                    <a:pt x="64160" y="56070"/>
                  </a:lnTo>
                  <a:lnTo>
                    <a:pt x="59702" y="63639"/>
                  </a:lnTo>
                  <a:lnTo>
                    <a:pt x="50812" y="65290"/>
                  </a:lnTo>
                  <a:lnTo>
                    <a:pt x="44551" y="76466"/>
                  </a:lnTo>
                  <a:lnTo>
                    <a:pt x="41325" y="74295"/>
                  </a:lnTo>
                  <a:lnTo>
                    <a:pt x="39497" y="71297"/>
                  </a:lnTo>
                  <a:lnTo>
                    <a:pt x="33210" y="77089"/>
                  </a:lnTo>
                  <a:lnTo>
                    <a:pt x="21691" y="59194"/>
                  </a:lnTo>
                  <a:lnTo>
                    <a:pt x="7632" y="35852"/>
                  </a:lnTo>
                  <a:lnTo>
                    <a:pt x="7912" y="42316"/>
                  </a:lnTo>
                  <a:lnTo>
                    <a:pt x="7696" y="48691"/>
                  </a:lnTo>
                  <a:lnTo>
                    <a:pt x="8991" y="55219"/>
                  </a:lnTo>
                  <a:lnTo>
                    <a:pt x="9258" y="61760"/>
                  </a:lnTo>
                  <a:lnTo>
                    <a:pt x="6896" y="62712"/>
                  </a:lnTo>
                  <a:lnTo>
                    <a:pt x="3327" y="61112"/>
                  </a:lnTo>
                  <a:lnTo>
                    <a:pt x="0" y="59994"/>
                  </a:lnTo>
                  <a:lnTo>
                    <a:pt x="4978" y="70129"/>
                  </a:lnTo>
                  <a:lnTo>
                    <a:pt x="11480" y="78689"/>
                  </a:lnTo>
                  <a:lnTo>
                    <a:pt x="19050" y="86131"/>
                  </a:lnTo>
                  <a:lnTo>
                    <a:pt x="33401" y="97675"/>
                  </a:lnTo>
                  <a:lnTo>
                    <a:pt x="32524" y="110629"/>
                  </a:lnTo>
                  <a:lnTo>
                    <a:pt x="51536" y="109918"/>
                  </a:lnTo>
                  <a:lnTo>
                    <a:pt x="55765" y="99974"/>
                  </a:lnTo>
                  <a:lnTo>
                    <a:pt x="62395" y="94780"/>
                  </a:lnTo>
                  <a:lnTo>
                    <a:pt x="84302" y="75158"/>
                  </a:lnTo>
                  <a:lnTo>
                    <a:pt x="103416" y="52819"/>
                  </a:lnTo>
                  <a:lnTo>
                    <a:pt x="119659" y="27774"/>
                  </a:lnTo>
                  <a:lnTo>
                    <a:pt x="132956" y="0"/>
                  </a:lnTo>
                  <a:close/>
                </a:path>
              </a:pathLst>
            </a:custGeom>
            <a:solidFill>
              <a:srgbClr val="A2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54979" y="4684445"/>
              <a:ext cx="171450" cy="190500"/>
            </a:xfrm>
            <a:custGeom>
              <a:avLst/>
              <a:gdLst/>
              <a:ahLst/>
              <a:cxnLst/>
              <a:rect l="l" t="t" r="r" b="b"/>
              <a:pathLst>
                <a:path w="171450" h="190500">
                  <a:moveTo>
                    <a:pt x="171005" y="190347"/>
                  </a:moveTo>
                  <a:lnTo>
                    <a:pt x="154901" y="178104"/>
                  </a:lnTo>
                  <a:lnTo>
                    <a:pt x="170992" y="190322"/>
                  </a:lnTo>
                  <a:lnTo>
                    <a:pt x="161315" y="178904"/>
                  </a:lnTo>
                  <a:lnTo>
                    <a:pt x="149987" y="170332"/>
                  </a:lnTo>
                  <a:lnTo>
                    <a:pt x="137731" y="163487"/>
                  </a:lnTo>
                  <a:lnTo>
                    <a:pt x="137731" y="168033"/>
                  </a:lnTo>
                  <a:lnTo>
                    <a:pt x="120294" y="158445"/>
                  </a:lnTo>
                  <a:lnTo>
                    <a:pt x="137731" y="168033"/>
                  </a:lnTo>
                  <a:lnTo>
                    <a:pt x="137731" y="163487"/>
                  </a:lnTo>
                  <a:lnTo>
                    <a:pt x="125120" y="157149"/>
                  </a:lnTo>
                  <a:lnTo>
                    <a:pt x="107162" y="146342"/>
                  </a:lnTo>
                  <a:lnTo>
                    <a:pt x="90741" y="133388"/>
                  </a:lnTo>
                  <a:lnTo>
                    <a:pt x="75704" y="118503"/>
                  </a:lnTo>
                  <a:lnTo>
                    <a:pt x="60210" y="99707"/>
                  </a:lnTo>
                  <a:lnTo>
                    <a:pt x="61658" y="96913"/>
                  </a:lnTo>
                  <a:lnTo>
                    <a:pt x="63868" y="95262"/>
                  </a:lnTo>
                  <a:lnTo>
                    <a:pt x="62979" y="94246"/>
                  </a:lnTo>
                  <a:lnTo>
                    <a:pt x="49949" y="78867"/>
                  </a:lnTo>
                  <a:lnTo>
                    <a:pt x="26758" y="47129"/>
                  </a:lnTo>
                  <a:lnTo>
                    <a:pt x="21729" y="34239"/>
                  </a:lnTo>
                  <a:lnTo>
                    <a:pt x="22948" y="29591"/>
                  </a:lnTo>
                  <a:lnTo>
                    <a:pt x="26911" y="24587"/>
                  </a:lnTo>
                  <a:lnTo>
                    <a:pt x="28333" y="23114"/>
                  </a:lnTo>
                  <a:lnTo>
                    <a:pt x="29946" y="21551"/>
                  </a:lnTo>
                  <a:lnTo>
                    <a:pt x="32004" y="19659"/>
                  </a:lnTo>
                  <a:lnTo>
                    <a:pt x="27520" y="18034"/>
                  </a:lnTo>
                  <a:lnTo>
                    <a:pt x="22898" y="22174"/>
                  </a:lnTo>
                  <a:lnTo>
                    <a:pt x="17983" y="19316"/>
                  </a:lnTo>
                  <a:lnTo>
                    <a:pt x="21031" y="0"/>
                  </a:lnTo>
                  <a:lnTo>
                    <a:pt x="7874" y="9690"/>
                  </a:lnTo>
                  <a:lnTo>
                    <a:pt x="927" y="21069"/>
                  </a:lnTo>
                  <a:lnTo>
                    <a:pt x="38" y="34239"/>
                  </a:lnTo>
                  <a:lnTo>
                    <a:pt x="0" y="34759"/>
                  </a:lnTo>
                  <a:lnTo>
                    <a:pt x="20955" y="80022"/>
                  </a:lnTo>
                  <a:lnTo>
                    <a:pt x="72123" y="129590"/>
                  </a:lnTo>
                  <a:lnTo>
                    <a:pt x="103809" y="152209"/>
                  </a:lnTo>
                  <a:lnTo>
                    <a:pt x="136855" y="172326"/>
                  </a:lnTo>
                  <a:lnTo>
                    <a:pt x="171005" y="190347"/>
                  </a:lnTo>
                  <a:close/>
                </a:path>
              </a:pathLst>
            </a:custGeom>
            <a:solidFill>
              <a:srgbClr val="A6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82756" y="4224507"/>
              <a:ext cx="68846" cy="7985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939877" y="3036480"/>
              <a:ext cx="114935" cy="81280"/>
            </a:xfrm>
            <a:custGeom>
              <a:avLst/>
              <a:gdLst/>
              <a:ahLst/>
              <a:cxnLst/>
              <a:rect l="l" t="t" r="r" b="b"/>
              <a:pathLst>
                <a:path w="114934" h="81280">
                  <a:moveTo>
                    <a:pt x="114909" y="57340"/>
                  </a:moveTo>
                  <a:lnTo>
                    <a:pt x="114198" y="52273"/>
                  </a:lnTo>
                  <a:lnTo>
                    <a:pt x="113906" y="50152"/>
                  </a:lnTo>
                  <a:lnTo>
                    <a:pt x="97980" y="42024"/>
                  </a:lnTo>
                  <a:lnTo>
                    <a:pt x="97980" y="41884"/>
                  </a:lnTo>
                  <a:lnTo>
                    <a:pt x="98107" y="40030"/>
                  </a:lnTo>
                  <a:lnTo>
                    <a:pt x="98145" y="39433"/>
                  </a:lnTo>
                  <a:lnTo>
                    <a:pt x="98348" y="36436"/>
                  </a:lnTo>
                  <a:lnTo>
                    <a:pt x="98793" y="34404"/>
                  </a:lnTo>
                  <a:lnTo>
                    <a:pt x="99783" y="29845"/>
                  </a:lnTo>
                  <a:lnTo>
                    <a:pt x="99885" y="29324"/>
                  </a:lnTo>
                  <a:lnTo>
                    <a:pt x="99987" y="28816"/>
                  </a:lnTo>
                  <a:lnTo>
                    <a:pt x="100114" y="28282"/>
                  </a:lnTo>
                  <a:lnTo>
                    <a:pt x="97116" y="23342"/>
                  </a:lnTo>
                  <a:lnTo>
                    <a:pt x="91871" y="22326"/>
                  </a:lnTo>
                  <a:lnTo>
                    <a:pt x="85521" y="17780"/>
                  </a:lnTo>
                  <a:lnTo>
                    <a:pt x="83591" y="16675"/>
                  </a:lnTo>
                  <a:lnTo>
                    <a:pt x="83591" y="19659"/>
                  </a:lnTo>
                  <a:lnTo>
                    <a:pt x="83477" y="17640"/>
                  </a:lnTo>
                  <a:lnTo>
                    <a:pt x="83489" y="17780"/>
                  </a:lnTo>
                  <a:lnTo>
                    <a:pt x="83591" y="19659"/>
                  </a:lnTo>
                  <a:lnTo>
                    <a:pt x="83591" y="16675"/>
                  </a:lnTo>
                  <a:lnTo>
                    <a:pt x="83413" y="16560"/>
                  </a:lnTo>
                  <a:lnTo>
                    <a:pt x="83337" y="15189"/>
                  </a:lnTo>
                  <a:lnTo>
                    <a:pt x="85585" y="12357"/>
                  </a:lnTo>
                  <a:lnTo>
                    <a:pt x="85026" y="11747"/>
                  </a:lnTo>
                  <a:lnTo>
                    <a:pt x="84467" y="11315"/>
                  </a:lnTo>
                  <a:lnTo>
                    <a:pt x="83820" y="10718"/>
                  </a:lnTo>
                  <a:lnTo>
                    <a:pt x="78244" y="5295"/>
                  </a:lnTo>
                  <a:lnTo>
                    <a:pt x="71691" y="1955"/>
                  </a:lnTo>
                  <a:lnTo>
                    <a:pt x="64503" y="0"/>
                  </a:lnTo>
                  <a:lnTo>
                    <a:pt x="60807" y="4305"/>
                  </a:lnTo>
                  <a:lnTo>
                    <a:pt x="57962" y="12484"/>
                  </a:lnTo>
                  <a:lnTo>
                    <a:pt x="53606" y="17640"/>
                  </a:lnTo>
                  <a:lnTo>
                    <a:pt x="39535" y="15786"/>
                  </a:lnTo>
                  <a:lnTo>
                    <a:pt x="33566" y="15163"/>
                  </a:lnTo>
                  <a:lnTo>
                    <a:pt x="19977" y="21285"/>
                  </a:lnTo>
                  <a:lnTo>
                    <a:pt x="17373" y="15786"/>
                  </a:lnTo>
                  <a:lnTo>
                    <a:pt x="17246" y="15519"/>
                  </a:lnTo>
                  <a:lnTo>
                    <a:pt x="14439" y="8483"/>
                  </a:lnTo>
                  <a:lnTo>
                    <a:pt x="7505" y="8089"/>
                  </a:lnTo>
                  <a:lnTo>
                    <a:pt x="0" y="15163"/>
                  </a:lnTo>
                  <a:lnTo>
                    <a:pt x="850" y="15163"/>
                  </a:lnTo>
                  <a:lnTo>
                    <a:pt x="10096" y="16078"/>
                  </a:lnTo>
                  <a:lnTo>
                    <a:pt x="10718" y="19672"/>
                  </a:lnTo>
                  <a:lnTo>
                    <a:pt x="10833" y="20256"/>
                  </a:lnTo>
                  <a:lnTo>
                    <a:pt x="14389" y="24091"/>
                  </a:lnTo>
                  <a:lnTo>
                    <a:pt x="21361" y="24511"/>
                  </a:lnTo>
                  <a:lnTo>
                    <a:pt x="22834" y="24511"/>
                  </a:lnTo>
                  <a:lnTo>
                    <a:pt x="24358" y="24320"/>
                  </a:lnTo>
                  <a:lnTo>
                    <a:pt x="25133" y="24320"/>
                  </a:lnTo>
                  <a:lnTo>
                    <a:pt x="29222" y="24841"/>
                  </a:lnTo>
                  <a:lnTo>
                    <a:pt x="33159" y="25615"/>
                  </a:lnTo>
                  <a:lnTo>
                    <a:pt x="32232" y="34404"/>
                  </a:lnTo>
                  <a:lnTo>
                    <a:pt x="27635" y="31546"/>
                  </a:lnTo>
                  <a:lnTo>
                    <a:pt x="24726" y="32092"/>
                  </a:lnTo>
                  <a:lnTo>
                    <a:pt x="23012" y="32092"/>
                  </a:lnTo>
                  <a:lnTo>
                    <a:pt x="21551" y="32270"/>
                  </a:lnTo>
                  <a:lnTo>
                    <a:pt x="12534" y="39433"/>
                  </a:lnTo>
                  <a:lnTo>
                    <a:pt x="11899" y="40030"/>
                  </a:lnTo>
                  <a:lnTo>
                    <a:pt x="15722" y="43497"/>
                  </a:lnTo>
                  <a:lnTo>
                    <a:pt x="20459" y="44284"/>
                  </a:lnTo>
                  <a:lnTo>
                    <a:pt x="25095" y="44958"/>
                  </a:lnTo>
                  <a:lnTo>
                    <a:pt x="28714" y="48221"/>
                  </a:lnTo>
                  <a:lnTo>
                    <a:pt x="35534" y="48221"/>
                  </a:lnTo>
                  <a:lnTo>
                    <a:pt x="42786" y="44551"/>
                  </a:lnTo>
                  <a:lnTo>
                    <a:pt x="49974" y="43967"/>
                  </a:lnTo>
                  <a:lnTo>
                    <a:pt x="57772" y="44551"/>
                  </a:lnTo>
                  <a:lnTo>
                    <a:pt x="78562" y="44551"/>
                  </a:lnTo>
                  <a:lnTo>
                    <a:pt x="78930" y="43967"/>
                  </a:lnTo>
                  <a:lnTo>
                    <a:pt x="81445" y="40030"/>
                  </a:lnTo>
                  <a:lnTo>
                    <a:pt x="85128" y="39433"/>
                  </a:lnTo>
                  <a:lnTo>
                    <a:pt x="90360" y="41884"/>
                  </a:lnTo>
                  <a:lnTo>
                    <a:pt x="87033" y="46291"/>
                  </a:lnTo>
                  <a:lnTo>
                    <a:pt x="83286" y="48221"/>
                  </a:lnTo>
                  <a:lnTo>
                    <a:pt x="78574" y="48221"/>
                  </a:lnTo>
                  <a:lnTo>
                    <a:pt x="77038" y="51612"/>
                  </a:lnTo>
                  <a:lnTo>
                    <a:pt x="74333" y="52273"/>
                  </a:lnTo>
                  <a:lnTo>
                    <a:pt x="71247" y="52095"/>
                  </a:lnTo>
                  <a:lnTo>
                    <a:pt x="65468" y="53682"/>
                  </a:lnTo>
                  <a:lnTo>
                    <a:pt x="60007" y="55092"/>
                  </a:lnTo>
                  <a:lnTo>
                    <a:pt x="60007" y="68846"/>
                  </a:lnTo>
                  <a:lnTo>
                    <a:pt x="58191" y="74625"/>
                  </a:lnTo>
                  <a:lnTo>
                    <a:pt x="59994" y="68846"/>
                  </a:lnTo>
                  <a:lnTo>
                    <a:pt x="58953" y="63614"/>
                  </a:lnTo>
                  <a:lnTo>
                    <a:pt x="59956" y="68592"/>
                  </a:lnTo>
                  <a:lnTo>
                    <a:pt x="59994" y="68846"/>
                  </a:lnTo>
                  <a:lnTo>
                    <a:pt x="60007" y="55092"/>
                  </a:lnTo>
                  <a:lnTo>
                    <a:pt x="59664" y="55168"/>
                  </a:lnTo>
                  <a:lnTo>
                    <a:pt x="54673" y="59016"/>
                  </a:lnTo>
                  <a:lnTo>
                    <a:pt x="54216" y="59372"/>
                  </a:lnTo>
                  <a:lnTo>
                    <a:pt x="53721" y="59626"/>
                  </a:lnTo>
                  <a:lnTo>
                    <a:pt x="53289" y="60020"/>
                  </a:lnTo>
                  <a:lnTo>
                    <a:pt x="57619" y="66827"/>
                  </a:lnTo>
                  <a:lnTo>
                    <a:pt x="56540" y="73837"/>
                  </a:lnTo>
                  <a:lnTo>
                    <a:pt x="53898" y="80899"/>
                  </a:lnTo>
                  <a:lnTo>
                    <a:pt x="60769" y="79489"/>
                  </a:lnTo>
                  <a:lnTo>
                    <a:pt x="67170" y="76885"/>
                  </a:lnTo>
                  <a:lnTo>
                    <a:pt x="73152" y="73228"/>
                  </a:lnTo>
                  <a:lnTo>
                    <a:pt x="78752" y="68592"/>
                  </a:lnTo>
                  <a:lnTo>
                    <a:pt x="85610" y="65341"/>
                  </a:lnTo>
                  <a:lnTo>
                    <a:pt x="92506" y="62496"/>
                  </a:lnTo>
                  <a:lnTo>
                    <a:pt x="99656" y="61633"/>
                  </a:lnTo>
                  <a:lnTo>
                    <a:pt x="107226" y="64312"/>
                  </a:lnTo>
                  <a:lnTo>
                    <a:pt x="110172" y="61633"/>
                  </a:lnTo>
                  <a:lnTo>
                    <a:pt x="114909" y="57340"/>
                  </a:lnTo>
                  <a:close/>
                </a:path>
              </a:pathLst>
            </a:custGeom>
            <a:solidFill>
              <a:srgbClr val="AA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110713" y="5247487"/>
              <a:ext cx="132080" cy="76835"/>
            </a:xfrm>
            <a:custGeom>
              <a:avLst/>
              <a:gdLst/>
              <a:ahLst/>
              <a:cxnLst/>
              <a:rect l="l" t="t" r="r" b="b"/>
              <a:pathLst>
                <a:path w="132079" h="76835">
                  <a:moveTo>
                    <a:pt x="131749" y="12801"/>
                  </a:moveTo>
                  <a:lnTo>
                    <a:pt x="128892" y="12801"/>
                  </a:lnTo>
                  <a:lnTo>
                    <a:pt x="86156" y="16383"/>
                  </a:lnTo>
                  <a:lnTo>
                    <a:pt x="71843" y="17043"/>
                  </a:lnTo>
                  <a:lnTo>
                    <a:pt x="53047" y="16433"/>
                  </a:lnTo>
                  <a:lnTo>
                    <a:pt x="38074" y="14046"/>
                  </a:lnTo>
                  <a:lnTo>
                    <a:pt x="38074" y="70294"/>
                  </a:lnTo>
                  <a:lnTo>
                    <a:pt x="31267" y="69278"/>
                  </a:lnTo>
                  <a:lnTo>
                    <a:pt x="38061" y="70281"/>
                  </a:lnTo>
                  <a:lnTo>
                    <a:pt x="38074" y="14046"/>
                  </a:lnTo>
                  <a:lnTo>
                    <a:pt x="34848" y="13525"/>
                  </a:lnTo>
                  <a:lnTo>
                    <a:pt x="17183" y="8102"/>
                  </a:lnTo>
                  <a:lnTo>
                    <a:pt x="0" y="0"/>
                  </a:lnTo>
                  <a:lnTo>
                    <a:pt x="1282" y="5092"/>
                  </a:lnTo>
                  <a:lnTo>
                    <a:pt x="5232" y="7950"/>
                  </a:lnTo>
                  <a:lnTo>
                    <a:pt x="10985" y="16586"/>
                  </a:lnTo>
                  <a:lnTo>
                    <a:pt x="11353" y="21005"/>
                  </a:lnTo>
                  <a:lnTo>
                    <a:pt x="6565" y="24739"/>
                  </a:lnTo>
                  <a:lnTo>
                    <a:pt x="13398" y="29997"/>
                  </a:lnTo>
                  <a:lnTo>
                    <a:pt x="21094" y="33083"/>
                  </a:lnTo>
                  <a:lnTo>
                    <a:pt x="29057" y="35547"/>
                  </a:lnTo>
                  <a:lnTo>
                    <a:pt x="36690" y="38925"/>
                  </a:lnTo>
                  <a:lnTo>
                    <a:pt x="34036" y="47663"/>
                  </a:lnTo>
                  <a:lnTo>
                    <a:pt x="26758" y="63715"/>
                  </a:lnTo>
                  <a:lnTo>
                    <a:pt x="24434" y="72199"/>
                  </a:lnTo>
                  <a:lnTo>
                    <a:pt x="29540" y="75412"/>
                  </a:lnTo>
                  <a:lnTo>
                    <a:pt x="35128" y="75501"/>
                  </a:lnTo>
                  <a:lnTo>
                    <a:pt x="40817" y="75006"/>
                  </a:lnTo>
                  <a:lnTo>
                    <a:pt x="46189" y="76492"/>
                  </a:lnTo>
                  <a:lnTo>
                    <a:pt x="46824" y="75615"/>
                  </a:lnTo>
                  <a:lnTo>
                    <a:pt x="47244" y="74663"/>
                  </a:lnTo>
                  <a:lnTo>
                    <a:pt x="47764" y="73736"/>
                  </a:lnTo>
                  <a:lnTo>
                    <a:pt x="46786" y="73317"/>
                  </a:lnTo>
                  <a:lnTo>
                    <a:pt x="44856" y="72351"/>
                  </a:lnTo>
                  <a:lnTo>
                    <a:pt x="47764" y="73736"/>
                  </a:lnTo>
                  <a:lnTo>
                    <a:pt x="51333" y="67437"/>
                  </a:lnTo>
                  <a:lnTo>
                    <a:pt x="52425" y="60134"/>
                  </a:lnTo>
                  <a:lnTo>
                    <a:pt x="55562" y="45402"/>
                  </a:lnTo>
                  <a:lnTo>
                    <a:pt x="58775" y="39395"/>
                  </a:lnTo>
                  <a:lnTo>
                    <a:pt x="67005" y="40347"/>
                  </a:lnTo>
                  <a:lnTo>
                    <a:pt x="79438" y="40665"/>
                  </a:lnTo>
                  <a:lnTo>
                    <a:pt x="91782" y="39420"/>
                  </a:lnTo>
                  <a:lnTo>
                    <a:pt x="104089" y="37693"/>
                  </a:lnTo>
                  <a:lnTo>
                    <a:pt x="116433" y="36576"/>
                  </a:lnTo>
                  <a:lnTo>
                    <a:pt x="117195" y="36220"/>
                  </a:lnTo>
                  <a:lnTo>
                    <a:pt x="116433" y="36576"/>
                  </a:lnTo>
                  <a:lnTo>
                    <a:pt x="119507" y="36449"/>
                  </a:lnTo>
                  <a:lnTo>
                    <a:pt x="121196" y="36474"/>
                  </a:lnTo>
                  <a:lnTo>
                    <a:pt x="121348" y="36461"/>
                  </a:lnTo>
                  <a:lnTo>
                    <a:pt x="121500" y="36461"/>
                  </a:lnTo>
                  <a:lnTo>
                    <a:pt x="121424" y="36207"/>
                  </a:lnTo>
                  <a:lnTo>
                    <a:pt x="121386" y="35941"/>
                  </a:lnTo>
                  <a:lnTo>
                    <a:pt x="121196" y="35382"/>
                  </a:lnTo>
                  <a:lnTo>
                    <a:pt x="121183" y="35115"/>
                  </a:lnTo>
                  <a:lnTo>
                    <a:pt x="121107" y="34886"/>
                  </a:lnTo>
                  <a:lnTo>
                    <a:pt x="121183" y="35115"/>
                  </a:lnTo>
                  <a:lnTo>
                    <a:pt x="121208" y="35369"/>
                  </a:lnTo>
                  <a:lnTo>
                    <a:pt x="121310" y="35674"/>
                  </a:lnTo>
                  <a:lnTo>
                    <a:pt x="121399" y="35928"/>
                  </a:lnTo>
                  <a:lnTo>
                    <a:pt x="121437" y="36195"/>
                  </a:lnTo>
                  <a:lnTo>
                    <a:pt x="121500" y="36461"/>
                  </a:lnTo>
                  <a:lnTo>
                    <a:pt x="123647" y="36385"/>
                  </a:lnTo>
                  <a:lnTo>
                    <a:pt x="124726" y="36360"/>
                  </a:lnTo>
                  <a:lnTo>
                    <a:pt x="123850" y="30035"/>
                  </a:lnTo>
                  <a:lnTo>
                    <a:pt x="121272" y="23647"/>
                  </a:lnTo>
                  <a:lnTo>
                    <a:pt x="121094" y="24333"/>
                  </a:lnTo>
                  <a:lnTo>
                    <a:pt x="121094" y="34823"/>
                  </a:lnTo>
                  <a:lnTo>
                    <a:pt x="120789" y="34810"/>
                  </a:lnTo>
                  <a:lnTo>
                    <a:pt x="120510" y="34696"/>
                  </a:lnTo>
                  <a:lnTo>
                    <a:pt x="121094" y="34823"/>
                  </a:lnTo>
                  <a:lnTo>
                    <a:pt x="121094" y="24333"/>
                  </a:lnTo>
                  <a:lnTo>
                    <a:pt x="120180" y="27838"/>
                  </a:lnTo>
                  <a:lnTo>
                    <a:pt x="121335" y="23355"/>
                  </a:lnTo>
                  <a:lnTo>
                    <a:pt x="121666" y="22110"/>
                  </a:lnTo>
                  <a:lnTo>
                    <a:pt x="124815" y="17221"/>
                  </a:lnTo>
                  <a:lnTo>
                    <a:pt x="126847" y="15011"/>
                  </a:lnTo>
                  <a:lnTo>
                    <a:pt x="124828" y="17221"/>
                  </a:lnTo>
                  <a:lnTo>
                    <a:pt x="121678" y="22110"/>
                  </a:lnTo>
                  <a:lnTo>
                    <a:pt x="121373" y="23241"/>
                  </a:lnTo>
                  <a:lnTo>
                    <a:pt x="128930" y="19392"/>
                  </a:lnTo>
                  <a:lnTo>
                    <a:pt x="130492" y="18580"/>
                  </a:lnTo>
                  <a:lnTo>
                    <a:pt x="130898" y="14909"/>
                  </a:lnTo>
                  <a:lnTo>
                    <a:pt x="131749" y="12801"/>
                  </a:lnTo>
                  <a:close/>
                </a:path>
              </a:pathLst>
            </a:custGeom>
            <a:solidFill>
              <a:srgbClr val="C4C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211094" y="5687669"/>
              <a:ext cx="149860" cy="50165"/>
            </a:xfrm>
            <a:custGeom>
              <a:avLst/>
              <a:gdLst/>
              <a:ahLst/>
              <a:cxnLst/>
              <a:rect l="l" t="t" r="r" b="b"/>
              <a:pathLst>
                <a:path w="149859" h="50164">
                  <a:moveTo>
                    <a:pt x="149720" y="44551"/>
                  </a:moveTo>
                  <a:lnTo>
                    <a:pt x="139077" y="48260"/>
                  </a:lnTo>
                  <a:lnTo>
                    <a:pt x="143090" y="47739"/>
                  </a:lnTo>
                  <a:lnTo>
                    <a:pt x="149720" y="44551"/>
                  </a:lnTo>
                  <a:close/>
                </a:path>
                <a:path w="149859" h="50164">
                  <a:moveTo>
                    <a:pt x="149720" y="44538"/>
                  </a:moveTo>
                  <a:lnTo>
                    <a:pt x="144487" y="43624"/>
                  </a:lnTo>
                  <a:lnTo>
                    <a:pt x="138709" y="45834"/>
                  </a:lnTo>
                  <a:lnTo>
                    <a:pt x="132943" y="41935"/>
                  </a:lnTo>
                  <a:lnTo>
                    <a:pt x="142074" y="20205"/>
                  </a:lnTo>
                  <a:lnTo>
                    <a:pt x="139636" y="19850"/>
                  </a:lnTo>
                  <a:lnTo>
                    <a:pt x="137680" y="19558"/>
                  </a:lnTo>
                  <a:lnTo>
                    <a:pt x="137680" y="22237"/>
                  </a:lnTo>
                  <a:lnTo>
                    <a:pt x="135394" y="25031"/>
                  </a:lnTo>
                  <a:lnTo>
                    <a:pt x="133667" y="27889"/>
                  </a:lnTo>
                  <a:lnTo>
                    <a:pt x="135382" y="25031"/>
                  </a:lnTo>
                  <a:lnTo>
                    <a:pt x="137680" y="22237"/>
                  </a:lnTo>
                  <a:lnTo>
                    <a:pt x="137680" y="19558"/>
                  </a:lnTo>
                  <a:lnTo>
                    <a:pt x="131965" y="18694"/>
                  </a:lnTo>
                  <a:lnTo>
                    <a:pt x="131965" y="43230"/>
                  </a:lnTo>
                  <a:lnTo>
                    <a:pt x="130530" y="36741"/>
                  </a:lnTo>
                  <a:lnTo>
                    <a:pt x="131965" y="43230"/>
                  </a:lnTo>
                  <a:lnTo>
                    <a:pt x="131965" y="18694"/>
                  </a:lnTo>
                  <a:lnTo>
                    <a:pt x="84150" y="11341"/>
                  </a:lnTo>
                  <a:lnTo>
                    <a:pt x="28917" y="927"/>
                  </a:lnTo>
                  <a:lnTo>
                    <a:pt x="24803" y="0"/>
                  </a:lnTo>
                  <a:lnTo>
                    <a:pt x="19507" y="0"/>
                  </a:lnTo>
                  <a:lnTo>
                    <a:pt x="14808" y="152"/>
                  </a:lnTo>
                  <a:lnTo>
                    <a:pt x="5600" y="1689"/>
                  </a:lnTo>
                  <a:lnTo>
                    <a:pt x="749" y="5892"/>
                  </a:lnTo>
                  <a:lnTo>
                    <a:pt x="0" y="13284"/>
                  </a:lnTo>
                  <a:lnTo>
                    <a:pt x="2997" y="24053"/>
                  </a:lnTo>
                  <a:lnTo>
                    <a:pt x="3086" y="24384"/>
                  </a:lnTo>
                  <a:lnTo>
                    <a:pt x="23609" y="17411"/>
                  </a:lnTo>
                  <a:lnTo>
                    <a:pt x="34429" y="15811"/>
                  </a:lnTo>
                  <a:lnTo>
                    <a:pt x="46113" y="17894"/>
                  </a:lnTo>
                  <a:lnTo>
                    <a:pt x="48907" y="19989"/>
                  </a:lnTo>
                  <a:lnTo>
                    <a:pt x="45491" y="24053"/>
                  </a:lnTo>
                  <a:lnTo>
                    <a:pt x="46507" y="34886"/>
                  </a:lnTo>
                  <a:lnTo>
                    <a:pt x="46964" y="39928"/>
                  </a:lnTo>
                  <a:lnTo>
                    <a:pt x="47078" y="41224"/>
                  </a:lnTo>
                  <a:lnTo>
                    <a:pt x="60388" y="29946"/>
                  </a:lnTo>
                  <a:lnTo>
                    <a:pt x="64566" y="34886"/>
                  </a:lnTo>
                  <a:lnTo>
                    <a:pt x="66967" y="39928"/>
                  </a:lnTo>
                  <a:lnTo>
                    <a:pt x="94691" y="43942"/>
                  </a:lnTo>
                  <a:lnTo>
                    <a:pt x="108559" y="45821"/>
                  </a:lnTo>
                  <a:lnTo>
                    <a:pt x="130073" y="48260"/>
                  </a:lnTo>
                  <a:lnTo>
                    <a:pt x="130670" y="48260"/>
                  </a:lnTo>
                  <a:lnTo>
                    <a:pt x="134505" y="48514"/>
                  </a:lnTo>
                  <a:lnTo>
                    <a:pt x="135077" y="49669"/>
                  </a:lnTo>
                  <a:lnTo>
                    <a:pt x="139039" y="48272"/>
                  </a:lnTo>
                  <a:lnTo>
                    <a:pt x="145973" y="45834"/>
                  </a:lnTo>
                  <a:lnTo>
                    <a:pt x="149720" y="44538"/>
                  </a:lnTo>
                  <a:close/>
                </a:path>
              </a:pathLst>
            </a:custGeom>
            <a:solidFill>
              <a:srgbClr val="88C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68504" y="4886998"/>
              <a:ext cx="185420" cy="52705"/>
            </a:xfrm>
            <a:custGeom>
              <a:avLst/>
              <a:gdLst/>
              <a:ahLst/>
              <a:cxnLst/>
              <a:rect l="l" t="t" r="r" b="b"/>
              <a:pathLst>
                <a:path w="185420" h="52704">
                  <a:moveTo>
                    <a:pt x="184797" y="31978"/>
                  </a:moveTo>
                  <a:lnTo>
                    <a:pt x="175602" y="28663"/>
                  </a:lnTo>
                  <a:lnTo>
                    <a:pt x="166179" y="26644"/>
                  </a:lnTo>
                  <a:lnTo>
                    <a:pt x="156654" y="25133"/>
                  </a:lnTo>
                  <a:lnTo>
                    <a:pt x="147193" y="23380"/>
                  </a:lnTo>
                  <a:lnTo>
                    <a:pt x="110210" y="14871"/>
                  </a:lnTo>
                  <a:lnTo>
                    <a:pt x="91782" y="10274"/>
                  </a:lnTo>
                  <a:lnTo>
                    <a:pt x="70942" y="4470"/>
                  </a:lnTo>
                  <a:lnTo>
                    <a:pt x="65595" y="4419"/>
                  </a:lnTo>
                  <a:lnTo>
                    <a:pt x="61874" y="11353"/>
                  </a:lnTo>
                  <a:lnTo>
                    <a:pt x="56591" y="13779"/>
                  </a:lnTo>
                  <a:lnTo>
                    <a:pt x="61861" y="11353"/>
                  </a:lnTo>
                  <a:lnTo>
                    <a:pt x="65595" y="4406"/>
                  </a:lnTo>
                  <a:lnTo>
                    <a:pt x="64681" y="4368"/>
                  </a:lnTo>
                  <a:lnTo>
                    <a:pt x="58318" y="11963"/>
                  </a:lnTo>
                  <a:lnTo>
                    <a:pt x="50952" y="8026"/>
                  </a:lnTo>
                  <a:lnTo>
                    <a:pt x="43561" y="7226"/>
                  </a:lnTo>
                  <a:lnTo>
                    <a:pt x="36766" y="5232"/>
                  </a:lnTo>
                  <a:lnTo>
                    <a:pt x="29959" y="2514"/>
                  </a:lnTo>
                  <a:lnTo>
                    <a:pt x="23025" y="1816"/>
                  </a:lnTo>
                  <a:lnTo>
                    <a:pt x="15875" y="5816"/>
                  </a:lnTo>
                  <a:lnTo>
                    <a:pt x="15087" y="6604"/>
                  </a:lnTo>
                  <a:lnTo>
                    <a:pt x="11633" y="4635"/>
                  </a:lnTo>
                  <a:lnTo>
                    <a:pt x="5181" y="152"/>
                  </a:lnTo>
                  <a:lnTo>
                    <a:pt x="5257" y="0"/>
                  </a:lnTo>
                  <a:lnTo>
                    <a:pt x="0" y="5080"/>
                  </a:lnTo>
                  <a:lnTo>
                    <a:pt x="2374" y="8597"/>
                  </a:lnTo>
                  <a:lnTo>
                    <a:pt x="6146" y="8826"/>
                  </a:lnTo>
                  <a:lnTo>
                    <a:pt x="44881" y="23202"/>
                  </a:lnTo>
                  <a:lnTo>
                    <a:pt x="80772" y="34328"/>
                  </a:lnTo>
                  <a:lnTo>
                    <a:pt x="117043" y="43840"/>
                  </a:lnTo>
                  <a:lnTo>
                    <a:pt x="153606" y="52095"/>
                  </a:lnTo>
                  <a:lnTo>
                    <a:pt x="145415" y="41770"/>
                  </a:lnTo>
                  <a:lnTo>
                    <a:pt x="155651" y="41008"/>
                  </a:lnTo>
                  <a:lnTo>
                    <a:pt x="165430" y="38925"/>
                  </a:lnTo>
                  <a:lnTo>
                    <a:pt x="184378" y="33235"/>
                  </a:lnTo>
                  <a:lnTo>
                    <a:pt x="184797" y="31978"/>
                  </a:lnTo>
                  <a:close/>
                </a:path>
              </a:pathLst>
            </a:custGeom>
            <a:solidFill>
              <a:srgbClr val="8D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843532" y="2834111"/>
              <a:ext cx="93345" cy="118745"/>
            </a:xfrm>
            <a:custGeom>
              <a:avLst/>
              <a:gdLst/>
              <a:ahLst/>
              <a:cxnLst/>
              <a:rect l="l" t="t" r="r" b="b"/>
              <a:pathLst>
                <a:path w="93345" h="118744">
                  <a:moveTo>
                    <a:pt x="17716" y="0"/>
                  </a:moveTo>
                  <a:lnTo>
                    <a:pt x="8639" y="4080"/>
                  </a:lnTo>
                  <a:lnTo>
                    <a:pt x="2633" y="12982"/>
                  </a:lnTo>
                  <a:lnTo>
                    <a:pt x="0" y="26347"/>
                  </a:lnTo>
                  <a:lnTo>
                    <a:pt x="952" y="49166"/>
                  </a:lnTo>
                  <a:lnTo>
                    <a:pt x="6216" y="70081"/>
                  </a:lnTo>
                  <a:lnTo>
                    <a:pt x="15491" y="89218"/>
                  </a:lnTo>
                  <a:lnTo>
                    <a:pt x="28473" y="106700"/>
                  </a:lnTo>
                  <a:lnTo>
                    <a:pt x="36768" y="108663"/>
                  </a:lnTo>
                  <a:lnTo>
                    <a:pt x="52110" y="116793"/>
                  </a:lnTo>
                  <a:lnTo>
                    <a:pt x="60426" y="118676"/>
                  </a:lnTo>
                  <a:lnTo>
                    <a:pt x="60464" y="118524"/>
                  </a:lnTo>
                  <a:lnTo>
                    <a:pt x="53382" y="108488"/>
                  </a:lnTo>
                  <a:lnTo>
                    <a:pt x="37908" y="89636"/>
                  </a:lnTo>
                  <a:lnTo>
                    <a:pt x="30683" y="79637"/>
                  </a:lnTo>
                  <a:lnTo>
                    <a:pt x="15176" y="37981"/>
                  </a:lnTo>
                  <a:lnTo>
                    <a:pt x="14700" y="28391"/>
                  </a:lnTo>
                  <a:lnTo>
                    <a:pt x="17318" y="22625"/>
                  </a:lnTo>
                  <a:lnTo>
                    <a:pt x="23014" y="20466"/>
                  </a:lnTo>
                  <a:lnTo>
                    <a:pt x="31775" y="21699"/>
                  </a:lnTo>
                  <a:lnTo>
                    <a:pt x="45210" y="27076"/>
                  </a:lnTo>
                  <a:lnTo>
                    <a:pt x="57642" y="34529"/>
                  </a:lnTo>
                  <a:lnTo>
                    <a:pt x="69669" y="42816"/>
                  </a:lnTo>
                  <a:lnTo>
                    <a:pt x="81889" y="50693"/>
                  </a:lnTo>
                  <a:lnTo>
                    <a:pt x="87477" y="48941"/>
                  </a:lnTo>
                  <a:lnTo>
                    <a:pt x="91198" y="45016"/>
                  </a:lnTo>
                  <a:lnTo>
                    <a:pt x="92900" y="38755"/>
                  </a:lnTo>
                  <a:lnTo>
                    <a:pt x="78805" y="25639"/>
                  </a:lnTo>
                  <a:lnTo>
                    <a:pt x="63428" y="15213"/>
                  </a:lnTo>
                  <a:lnTo>
                    <a:pt x="46953" y="7144"/>
                  </a:lnTo>
                  <a:lnTo>
                    <a:pt x="29565" y="1100"/>
                  </a:lnTo>
                  <a:lnTo>
                    <a:pt x="17716" y="0"/>
                  </a:lnTo>
                  <a:close/>
                </a:path>
              </a:pathLst>
            </a:custGeom>
            <a:solidFill>
              <a:srgbClr val="C8B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37221" y="5705538"/>
              <a:ext cx="100330" cy="93980"/>
            </a:xfrm>
            <a:custGeom>
              <a:avLst/>
              <a:gdLst/>
              <a:ahLst/>
              <a:cxnLst/>
              <a:rect l="l" t="t" r="r" b="b"/>
              <a:pathLst>
                <a:path w="100329" h="93979">
                  <a:moveTo>
                    <a:pt x="100279" y="16002"/>
                  </a:moveTo>
                  <a:lnTo>
                    <a:pt x="100215" y="13106"/>
                  </a:lnTo>
                  <a:lnTo>
                    <a:pt x="100126" y="3606"/>
                  </a:lnTo>
                  <a:lnTo>
                    <a:pt x="94157" y="0"/>
                  </a:lnTo>
                  <a:lnTo>
                    <a:pt x="68376" y="31826"/>
                  </a:lnTo>
                  <a:lnTo>
                    <a:pt x="62369" y="41021"/>
                  </a:lnTo>
                  <a:lnTo>
                    <a:pt x="56083" y="49949"/>
                  </a:lnTo>
                  <a:lnTo>
                    <a:pt x="51219" y="57391"/>
                  </a:lnTo>
                  <a:lnTo>
                    <a:pt x="46456" y="65151"/>
                  </a:lnTo>
                  <a:lnTo>
                    <a:pt x="40881" y="72478"/>
                  </a:lnTo>
                  <a:lnTo>
                    <a:pt x="33566" y="78574"/>
                  </a:lnTo>
                  <a:lnTo>
                    <a:pt x="26898" y="47879"/>
                  </a:lnTo>
                  <a:lnTo>
                    <a:pt x="23533" y="32791"/>
                  </a:lnTo>
                  <a:lnTo>
                    <a:pt x="20027" y="18034"/>
                  </a:lnTo>
                  <a:lnTo>
                    <a:pt x="18859" y="13322"/>
                  </a:lnTo>
                  <a:lnTo>
                    <a:pt x="18808" y="13106"/>
                  </a:lnTo>
                  <a:lnTo>
                    <a:pt x="19456" y="4089"/>
                  </a:lnTo>
                  <a:lnTo>
                    <a:pt x="5511" y="6756"/>
                  </a:lnTo>
                  <a:lnTo>
                    <a:pt x="7073" y="13106"/>
                  </a:lnTo>
                  <a:lnTo>
                    <a:pt x="6946" y="26301"/>
                  </a:lnTo>
                  <a:lnTo>
                    <a:pt x="7289" y="31826"/>
                  </a:lnTo>
                  <a:lnTo>
                    <a:pt x="7200" y="47879"/>
                  </a:lnTo>
                  <a:lnTo>
                    <a:pt x="3302" y="45478"/>
                  </a:lnTo>
                  <a:lnTo>
                    <a:pt x="12" y="44310"/>
                  </a:lnTo>
                  <a:lnTo>
                    <a:pt x="3251" y="53962"/>
                  </a:lnTo>
                  <a:lnTo>
                    <a:pt x="7442" y="78816"/>
                  </a:lnTo>
                  <a:lnTo>
                    <a:pt x="7531" y="80391"/>
                  </a:lnTo>
                  <a:lnTo>
                    <a:pt x="7632" y="82372"/>
                  </a:lnTo>
                  <a:lnTo>
                    <a:pt x="7708" y="83756"/>
                  </a:lnTo>
                  <a:lnTo>
                    <a:pt x="7772" y="85039"/>
                  </a:lnTo>
                  <a:lnTo>
                    <a:pt x="7874" y="86766"/>
                  </a:lnTo>
                  <a:lnTo>
                    <a:pt x="10414" y="82372"/>
                  </a:lnTo>
                  <a:lnTo>
                    <a:pt x="10782" y="81140"/>
                  </a:lnTo>
                  <a:lnTo>
                    <a:pt x="11226" y="79476"/>
                  </a:lnTo>
                  <a:lnTo>
                    <a:pt x="12369" y="79235"/>
                  </a:lnTo>
                  <a:lnTo>
                    <a:pt x="17640" y="80391"/>
                  </a:lnTo>
                  <a:lnTo>
                    <a:pt x="20231" y="85039"/>
                  </a:lnTo>
                  <a:lnTo>
                    <a:pt x="22440" y="90309"/>
                  </a:lnTo>
                  <a:lnTo>
                    <a:pt x="26606" y="93357"/>
                  </a:lnTo>
                  <a:lnTo>
                    <a:pt x="32296" y="87541"/>
                  </a:lnTo>
                  <a:lnTo>
                    <a:pt x="38950" y="83756"/>
                  </a:lnTo>
                  <a:lnTo>
                    <a:pt x="42773" y="82372"/>
                  </a:lnTo>
                  <a:lnTo>
                    <a:pt x="46164" y="81140"/>
                  </a:lnTo>
                  <a:lnTo>
                    <a:pt x="53530" y="78816"/>
                  </a:lnTo>
                  <a:lnTo>
                    <a:pt x="56743" y="77736"/>
                  </a:lnTo>
                  <a:lnTo>
                    <a:pt x="52400" y="70510"/>
                  </a:lnTo>
                  <a:lnTo>
                    <a:pt x="51689" y="70853"/>
                  </a:lnTo>
                  <a:lnTo>
                    <a:pt x="38354" y="78574"/>
                  </a:lnTo>
                  <a:lnTo>
                    <a:pt x="51689" y="70840"/>
                  </a:lnTo>
                  <a:lnTo>
                    <a:pt x="52387" y="70510"/>
                  </a:lnTo>
                  <a:lnTo>
                    <a:pt x="53606" y="69951"/>
                  </a:lnTo>
                  <a:lnTo>
                    <a:pt x="62382" y="72758"/>
                  </a:lnTo>
                  <a:lnTo>
                    <a:pt x="64160" y="76009"/>
                  </a:lnTo>
                  <a:lnTo>
                    <a:pt x="64262" y="77736"/>
                  </a:lnTo>
                  <a:lnTo>
                    <a:pt x="64312" y="78816"/>
                  </a:lnTo>
                  <a:lnTo>
                    <a:pt x="64350" y="72758"/>
                  </a:lnTo>
                  <a:lnTo>
                    <a:pt x="62217" y="68554"/>
                  </a:lnTo>
                  <a:lnTo>
                    <a:pt x="64350" y="72745"/>
                  </a:lnTo>
                  <a:lnTo>
                    <a:pt x="64414" y="80365"/>
                  </a:lnTo>
                  <a:lnTo>
                    <a:pt x="73012" y="67868"/>
                  </a:lnTo>
                  <a:lnTo>
                    <a:pt x="73355" y="67386"/>
                  </a:lnTo>
                  <a:lnTo>
                    <a:pt x="81229" y="53670"/>
                  </a:lnTo>
                  <a:lnTo>
                    <a:pt x="88557" y="39560"/>
                  </a:lnTo>
                  <a:lnTo>
                    <a:pt x="95808" y="25400"/>
                  </a:lnTo>
                  <a:lnTo>
                    <a:pt x="98196" y="20853"/>
                  </a:lnTo>
                  <a:lnTo>
                    <a:pt x="100279" y="16002"/>
                  </a:lnTo>
                  <a:close/>
                </a:path>
              </a:pathLst>
            </a:custGeom>
            <a:solidFill>
              <a:srgbClr val="AD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374606" y="3552901"/>
              <a:ext cx="121920" cy="120014"/>
            </a:xfrm>
            <a:custGeom>
              <a:avLst/>
              <a:gdLst/>
              <a:ahLst/>
              <a:cxnLst/>
              <a:rect l="l" t="t" r="r" b="b"/>
              <a:pathLst>
                <a:path w="121920" h="120014">
                  <a:moveTo>
                    <a:pt x="121450" y="12077"/>
                  </a:moveTo>
                  <a:lnTo>
                    <a:pt x="113868" y="14554"/>
                  </a:lnTo>
                  <a:lnTo>
                    <a:pt x="121437" y="12077"/>
                  </a:lnTo>
                  <a:lnTo>
                    <a:pt x="115544" y="7950"/>
                  </a:lnTo>
                  <a:lnTo>
                    <a:pt x="108242" y="6426"/>
                  </a:lnTo>
                  <a:lnTo>
                    <a:pt x="103581" y="0"/>
                  </a:lnTo>
                  <a:lnTo>
                    <a:pt x="103238" y="165"/>
                  </a:lnTo>
                  <a:lnTo>
                    <a:pt x="102946" y="406"/>
                  </a:lnTo>
                  <a:lnTo>
                    <a:pt x="102616" y="596"/>
                  </a:lnTo>
                  <a:lnTo>
                    <a:pt x="98577" y="2857"/>
                  </a:lnTo>
                  <a:lnTo>
                    <a:pt x="92951" y="10414"/>
                  </a:lnTo>
                  <a:lnTo>
                    <a:pt x="73329" y="35013"/>
                  </a:lnTo>
                  <a:lnTo>
                    <a:pt x="51841" y="57327"/>
                  </a:lnTo>
                  <a:lnTo>
                    <a:pt x="5435" y="100584"/>
                  </a:lnTo>
                  <a:lnTo>
                    <a:pt x="4660" y="102514"/>
                  </a:lnTo>
                  <a:lnTo>
                    <a:pt x="3632" y="104127"/>
                  </a:lnTo>
                  <a:lnTo>
                    <a:pt x="2324" y="105219"/>
                  </a:lnTo>
                  <a:lnTo>
                    <a:pt x="88" y="107835"/>
                  </a:lnTo>
                  <a:lnTo>
                    <a:pt x="21628" y="119938"/>
                  </a:lnTo>
                  <a:lnTo>
                    <a:pt x="30048" y="108407"/>
                  </a:lnTo>
                  <a:lnTo>
                    <a:pt x="39903" y="98640"/>
                  </a:lnTo>
                  <a:lnTo>
                    <a:pt x="76796" y="64350"/>
                  </a:lnTo>
                  <a:lnTo>
                    <a:pt x="107759" y="30848"/>
                  </a:lnTo>
                  <a:lnTo>
                    <a:pt x="121450" y="12077"/>
                  </a:lnTo>
                  <a:close/>
                </a:path>
              </a:pathLst>
            </a:custGeom>
            <a:solidFill>
              <a:srgbClr val="AAC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06974" y="3192126"/>
              <a:ext cx="130810" cy="118110"/>
            </a:xfrm>
            <a:custGeom>
              <a:avLst/>
              <a:gdLst/>
              <a:ahLst/>
              <a:cxnLst/>
              <a:rect l="l" t="t" r="r" b="b"/>
              <a:pathLst>
                <a:path w="130809" h="118110">
                  <a:moveTo>
                    <a:pt x="130543" y="0"/>
                  </a:moveTo>
                  <a:lnTo>
                    <a:pt x="116509" y="876"/>
                  </a:lnTo>
                  <a:lnTo>
                    <a:pt x="110743" y="774"/>
                  </a:lnTo>
                  <a:lnTo>
                    <a:pt x="109092" y="3936"/>
                  </a:lnTo>
                  <a:lnTo>
                    <a:pt x="106489" y="4724"/>
                  </a:lnTo>
                  <a:lnTo>
                    <a:pt x="103543" y="4724"/>
                  </a:lnTo>
                  <a:lnTo>
                    <a:pt x="87706" y="14618"/>
                  </a:lnTo>
                  <a:lnTo>
                    <a:pt x="72459" y="25515"/>
                  </a:lnTo>
                  <a:lnTo>
                    <a:pt x="57651" y="37158"/>
                  </a:lnTo>
                  <a:lnTo>
                    <a:pt x="43129" y="49288"/>
                  </a:lnTo>
                  <a:lnTo>
                    <a:pt x="39242" y="55613"/>
                  </a:lnTo>
                  <a:lnTo>
                    <a:pt x="34455" y="60794"/>
                  </a:lnTo>
                  <a:lnTo>
                    <a:pt x="28536" y="64668"/>
                  </a:lnTo>
                  <a:lnTo>
                    <a:pt x="23973" y="70712"/>
                  </a:lnTo>
                  <a:lnTo>
                    <a:pt x="17605" y="72624"/>
                  </a:lnTo>
                  <a:lnTo>
                    <a:pt x="10841" y="73680"/>
                  </a:lnTo>
                  <a:lnTo>
                    <a:pt x="4965" y="77304"/>
                  </a:lnTo>
                  <a:lnTo>
                    <a:pt x="0" y="72694"/>
                  </a:lnTo>
                  <a:lnTo>
                    <a:pt x="4697" y="94881"/>
                  </a:lnTo>
                  <a:lnTo>
                    <a:pt x="6499" y="106084"/>
                  </a:lnTo>
                  <a:lnTo>
                    <a:pt x="7327" y="117487"/>
                  </a:lnTo>
                  <a:lnTo>
                    <a:pt x="19255" y="108868"/>
                  </a:lnTo>
                  <a:lnTo>
                    <a:pt x="30146" y="98807"/>
                  </a:lnTo>
                  <a:lnTo>
                    <a:pt x="50584" y="77127"/>
                  </a:lnTo>
                  <a:lnTo>
                    <a:pt x="67065" y="60545"/>
                  </a:lnTo>
                  <a:lnTo>
                    <a:pt x="117754" y="12585"/>
                  </a:lnTo>
                  <a:lnTo>
                    <a:pt x="118935" y="11239"/>
                  </a:lnTo>
                  <a:lnTo>
                    <a:pt x="121538" y="8877"/>
                  </a:lnTo>
                  <a:lnTo>
                    <a:pt x="122478" y="5676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79D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11963" y="3669652"/>
              <a:ext cx="58419" cy="170180"/>
            </a:xfrm>
            <a:custGeom>
              <a:avLst/>
              <a:gdLst/>
              <a:ahLst/>
              <a:cxnLst/>
              <a:rect l="l" t="t" r="r" b="b"/>
              <a:pathLst>
                <a:path w="58420" h="170179">
                  <a:moveTo>
                    <a:pt x="58394" y="169214"/>
                  </a:moveTo>
                  <a:lnTo>
                    <a:pt x="58127" y="162674"/>
                  </a:lnTo>
                  <a:lnTo>
                    <a:pt x="56819" y="156159"/>
                  </a:lnTo>
                  <a:lnTo>
                    <a:pt x="57061" y="149771"/>
                  </a:lnTo>
                  <a:lnTo>
                    <a:pt x="56769" y="143408"/>
                  </a:lnTo>
                  <a:lnTo>
                    <a:pt x="55829" y="143408"/>
                  </a:lnTo>
                  <a:lnTo>
                    <a:pt x="53505" y="149199"/>
                  </a:lnTo>
                  <a:lnTo>
                    <a:pt x="55816" y="143408"/>
                  </a:lnTo>
                  <a:lnTo>
                    <a:pt x="56743" y="143294"/>
                  </a:lnTo>
                  <a:lnTo>
                    <a:pt x="48996" y="121818"/>
                  </a:lnTo>
                  <a:lnTo>
                    <a:pt x="42392" y="99936"/>
                  </a:lnTo>
                  <a:lnTo>
                    <a:pt x="36677" y="77736"/>
                  </a:lnTo>
                  <a:lnTo>
                    <a:pt x="31623" y="55308"/>
                  </a:lnTo>
                  <a:lnTo>
                    <a:pt x="13703" y="29425"/>
                  </a:lnTo>
                  <a:lnTo>
                    <a:pt x="6083" y="15532"/>
                  </a:lnTo>
                  <a:lnTo>
                    <a:pt x="838" y="0"/>
                  </a:lnTo>
                  <a:lnTo>
                    <a:pt x="0" y="16916"/>
                  </a:lnTo>
                  <a:lnTo>
                    <a:pt x="7162" y="66421"/>
                  </a:lnTo>
                  <a:lnTo>
                    <a:pt x="22415" y="119824"/>
                  </a:lnTo>
                  <a:lnTo>
                    <a:pt x="49136" y="167462"/>
                  </a:lnTo>
                  <a:lnTo>
                    <a:pt x="52285" y="161963"/>
                  </a:lnTo>
                  <a:lnTo>
                    <a:pt x="49149" y="167462"/>
                  </a:lnTo>
                  <a:lnTo>
                    <a:pt x="52476" y="168567"/>
                  </a:lnTo>
                  <a:lnTo>
                    <a:pt x="56032" y="170167"/>
                  </a:lnTo>
                  <a:lnTo>
                    <a:pt x="58394" y="169214"/>
                  </a:lnTo>
                  <a:close/>
                </a:path>
              </a:pathLst>
            </a:custGeom>
            <a:solidFill>
              <a:srgbClr val="81D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958990" y="5696432"/>
              <a:ext cx="67945" cy="120014"/>
            </a:xfrm>
            <a:custGeom>
              <a:avLst/>
              <a:gdLst/>
              <a:ahLst/>
              <a:cxnLst/>
              <a:rect l="l" t="t" r="r" b="b"/>
              <a:pathLst>
                <a:path w="67945" h="120014">
                  <a:moveTo>
                    <a:pt x="67906" y="97409"/>
                  </a:moveTo>
                  <a:lnTo>
                    <a:pt x="67411" y="96926"/>
                  </a:lnTo>
                  <a:lnTo>
                    <a:pt x="59042" y="97764"/>
                  </a:lnTo>
                  <a:lnTo>
                    <a:pt x="56095" y="108064"/>
                  </a:lnTo>
                  <a:lnTo>
                    <a:pt x="56032" y="108292"/>
                  </a:lnTo>
                  <a:lnTo>
                    <a:pt x="46888" y="110883"/>
                  </a:lnTo>
                  <a:lnTo>
                    <a:pt x="48996" y="101371"/>
                  </a:lnTo>
                  <a:lnTo>
                    <a:pt x="49085" y="100990"/>
                  </a:lnTo>
                  <a:lnTo>
                    <a:pt x="49187" y="100533"/>
                  </a:lnTo>
                  <a:lnTo>
                    <a:pt x="49263" y="100215"/>
                  </a:lnTo>
                  <a:lnTo>
                    <a:pt x="50965" y="92519"/>
                  </a:lnTo>
                  <a:lnTo>
                    <a:pt x="56235" y="74676"/>
                  </a:lnTo>
                  <a:lnTo>
                    <a:pt x="60363" y="56769"/>
                  </a:lnTo>
                  <a:lnTo>
                    <a:pt x="60591" y="50279"/>
                  </a:lnTo>
                  <a:lnTo>
                    <a:pt x="60693" y="47637"/>
                  </a:lnTo>
                  <a:lnTo>
                    <a:pt x="60909" y="41541"/>
                  </a:lnTo>
                  <a:lnTo>
                    <a:pt x="61036" y="38176"/>
                  </a:lnTo>
                  <a:lnTo>
                    <a:pt x="61010" y="37528"/>
                  </a:lnTo>
                  <a:lnTo>
                    <a:pt x="59550" y="35598"/>
                  </a:lnTo>
                  <a:lnTo>
                    <a:pt x="58381" y="33185"/>
                  </a:lnTo>
                  <a:lnTo>
                    <a:pt x="49136" y="26162"/>
                  </a:lnTo>
                  <a:lnTo>
                    <a:pt x="47764" y="20980"/>
                  </a:lnTo>
                  <a:lnTo>
                    <a:pt x="55397" y="11938"/>
                  </a:lnTo>
                  <a:lnTo>
                    <a:pt x="62611" y="12293"/>
                  </a:lnTo>
                  <a:lnTo>
                    <a:pt x="62369" y="11938"/>
                  </a:lnTo>
                  <a:lnTo>
                    <a:pt x="59778" y="8178"/>
                  </a:lnTo>
                  <a:lnTo>
                    <a:pt x="54165" y="0"/>
                  </a:lnTo>
                  <a:lnTo>
                    <a:pt x="51384" y="7518"/>
                  </a:lnTo>
                  <a:lnTo>
                    <a:pt x="46228" y="8712"/>
                  </a:lnTo>
                  <a:lnTo>
                    <a:pt x="42824" y="9347"/>
                  </a:lnTo>
                  <a:lnTo>
                    <a:pt x="30581" y="25133"/>
                  </a:lnTo>
                  <a:lnTo>
                    <a:pt x="19126" y="41541"/>
                  </a:lnTo>
                  <a:lnTo>
                    <a:pt x="9880" y="57111"/>
                  </a:lnTo>
                  <a:lnTo>
                    <a:pt x="9880" y="89471"/>
                  </a:lnTo>
                  <a:lnTo>
                    <a:pt x="9156" y="91325"/>
                  </a:lnTo>
                  <a:lnTo>
                    <a:pt x="9867" y="89471"/>
                  </a:lnTo>
                  <a:lnTo>
                    <a:pt x="9677" y="84975"/>
                  </a:lnTo>
                  <a:lnTo>
                    <a:pt x="9702" y="85382"/>
                  </a:lnTo>
                  <a:lnTo>
                    <a:pt x="9817" y="88188"/>
                  </a:lnTo>
                  <a:lnTo>
                    <a:pt x="9867" y="89471"/>
                  </a:lnTo>
                  <a:lnTo>
                    <a:pt x="9880" y="57111"/>
                  </a:lnTo>
                  <a:lnTo>
                    <a:pt x="8839" y="58864"/>
                  </a:lnTo>
                  <a:lnTo>
                    <a:pt x="88" y="77381"/>
                  </a:lnTo>
                  <a:lnTo>
                    <a:pt x="8089" y="72758"/>
                  </a:lnTo>
                  <a:lnTo>
                    <a:pt x="88" y="77393"/>
                  </a:lnTo>
                  <a:lnTo>
                    <a:pt x="6045" y="78066"/>
                  </a:lnTo>
                  <a:lnTo>
                    <a:pt x="7975" y="81597"/>
                  </a:lnTo>
                  <a:lnTo>
                    <a:pt x="5918" y="87858"/>
                  </a:lnTo>
                  <a:lnTo>
                    <a:pt x="3987" y="93751"/>
                  </a:lnTo>
                  <a:lnTo>
                    <a:pt x="0" y="98831"/>
                  </a:lnTo>
                  <a:lnTo>
                    <a:pt x="368" y="105638"/>
                  </a:lnTo>
                  <a:lnTo>
                    <a:pt x="2882" y="102933"/>
                  </a:lnTo>
                  <a:lnTo>
                    <a:pt x="4965" y="99910"/>
                  </a:lnTo>
                  <a:lnTo>
                    <a:pt x="6870" y="96774"/>
                  </a:lnTo>
                  <a:lnTo>
                    <a:pt x="11480" y="88188"/>
                  </a:lnTo>
                  <a:lnTo>
                    <a:pt x="15697" y="79336"/>
                  </a:lnTo>
                  <a:lnTo>
                    <a:pt x="19062" y="72758"/>
                  </a:lnTo>
                  <a:lnTo>
                    <a:pt x="20142" y="70637"/>
                  </a:lnTo>
                  <a:lnTo>
                    <a:pt x="25450" y="62560"/>
                  </a:lnTo>
                  <a:lnTo>
                    <a:pt x="29210" y="57721"/>
                  </a:lnTo>
                  <a:lnTo>
                    <a:pt x="30416" y="50279"/>
                  </a:lnTo>
                  <a:lnTo>
                    <a:pt x="38227" y="47637"/>
                  </a:lnTo>
                  <a:lnTo>
                    <a:pt x="36563" y="62153"/>
                  </a:lnTo>
                  <a:lnTo>
                    <a:pt x="30314" y="89471"/>
                  </a:lnTo>
                  <a:lnTo>
                    <a:pt x="30187" y="90017"/>
                  </a:lnTo>
                  <a:lnTo>
                    <a:pt x="28651" y="103924"/>
                  </a:lnTo>
                  <a:lnTo>
                    <a:pt x="28638" y="104076"/>
                  </a:lnTo>
                  <a:lnTo>
                    <a:pt x="28562" y="105422"/>
                  </a:lnTo>
                  <a:lnTo>
                    <a:pt x="31889" y="105422"/>
                  </a:lnTo>
                  <a:lnTo>
                    <a:pt x="32194" y="104076"/>
                  </a:lnTo>
                  <a:lnTo>
                    <a:pt x="32232" y="103924"/>
                  </a:lnTo>
                  <a:lnTo>
                    <a:pt x="32639" y="102400"/>
                  </a:lnTo>
                  <a:lnTo>
                    <a:pt x="33083" y="101371"/>
                  </a:lnTo>
                  <a:lnTo>
                    <a:pt x="33401" y="100533"/>
                  </a:lnTo>
                  <a:lnTo>
                    <a:pt x="33515" y="100215"/>
                  </a:lnTo>
                  <a:lnTo>
                    <a:pt x="33959" y="100533"/>
                  </a:lnTo>
                  <a:lnTo>
                    <a:pt x="34836" y="100990"/>
                  </a:lnTo>
                  <a:lnTo>
                    <a:pt x="34480" y="102400"/>
                  </a:lnTo>
                  <a:lnTo>
                    <a:pt x="34137" y="103924"/>
                  </a:lnTo>
                  <a:lnTo>
                    <a:pt x="33921" y="103924"/>
                  </a:lnTo>
                  <a:lnTo>
                    <a:pt x="33401" y="104597"/>
                  </a:lnTo>
                  <a:lnTo>
                    <a:pt x="33159" y="104825"/>
                  </a:lnTo>
                  <a:lnTo>
                    <a:pt x="32359" y="105676"/>
                  </a:lnTo>
                  <a:lnTo>
                    <a:pt x="32219" y="105422"/>
                  </a:lnTo>
                  <a:lnTo>
                    <a:pt x="31889" y="105422"/>
                  </a:lnTo>
                  <a:lnTo>
                    <a:pt x="32270" y="105765"/>
                  </a:lnTo>
                  <a:lnTo>
                    <a:pt x="32423" y="105765"/>
                  </a:lnTo>
                  <a:lnTo>
                    <a:pt x="37807" y="114630"/>
                  </a:lnTo>
                  <a:lnTo>
                    <a:pt x="42481" y="119189"/>
                  </a:lnTo>
                  <a:lnTo>
                    <a:pt x="47955" y="119938"/>
                  </a:lnTo>
                  <a:lnTo>
                    <a:pt x="55994" y="117741"/>
                  </a:lnTo>
                  <a:lnTo>
                    <a:pt x="57175" y="117360"/>
                  </a:lnTo>
                  <a:lnTo>
                    <a:pt x="62966" y="110883"/>
                  </a:lnTo>
                  <a:lnTo>
                    <a:pt x="64173" y="109537"/>
                  </a:lnTo>
                  <a:lnTo>
                    <a:pt x="64376" y="109537"/>
                  </a:lnTo>
                  <a:lnTo>
                    <a:pt x="61899" y="108064"/>
                  </a:lnTo>
                  <a:lnTo>
                    <a:pt x="61899" y="106680"/>
                  </a:lnTo>
                  <a:lnTo>
                    <a:pt x="64236" y="105295"/>
                  </a:lnTo>
                  <a:lnTo>
                    <a:pt x="67754" y="101371"/>
                  </a:lnTo>
                  <a:lnTo>
                    <a:pt x="67856" y="98729"/>
                  </a:lnTo>
                  <a:lnTo>
                    <a:pt x="67906" y="97409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161780" y="5339372"/>
              <a:ext cx="73660" cy="168910"/>
            </a:xfrm>
            <a:custGeom>
              <a:avLst/>
              <a:gdLst/>
              <a:ahLst/>
              <a:cxnLst/>
              <a:rect l="l" t="t" r="r" b="b"/>
              <a:pathLst>
                <a:path w="73659" h="168910">
                  <a:moveTo>
                    <a:pt x="73418" y="0"/>
                  </a:moveTo>
                  <a:lnTo>
                    <a:pt x="68922" y="4038"/>
                  </a:lnTo>
                  <a:lnTo>
                    <a:pt x="68922" y="7239"/>
                  </a:lnTo>
                  <a:lnTo>
                    <a:pt x="65227" y="14668"/>
                  </a:lnTo>
                  <a:lnTo>
                    <a:pt x="68922" y="7239"/>
                  </a:lnTo>
                  <a:lnTo>
                    <a:pt x="68922" y="4038"/>
                  </a:lnTo>
                  <a:lnTo>
                    <a:pt x="30924" y="50863"/>
                  </a:lnTo>
                  <a:lnTo>
                    <a:pt x="7924" y="95288"/>
                  </a:lnTo>
                  <a:lnTo>
                    <a:pt x="12" y="137414"/>
                  </a:lnTo>
                  <a:lnTo>
                    <a:pt x="0" y="137617"/>
                  </a:lnTo>
                  <a:lnTo>
                    <a:pt x="5156" y="152044"/>
                  </a:lnTo>
                  <a:lnTo>
                    <a:pt x="15608" y="162585"/>
                  </a:lnTo>
                  <a:lnTo>
                    <a:pt x="30772" y="168389"/>
                  </a:lnTo>
                  <a:lnTo>
                    <a:pt x="29133" y="158267"/>
                  </a:lnTo>
                  <a:lnTo>
                    <a:pt x="35915" y="154012"/>
                  </a:lnTo>
                  <a:lnTo>
                    <a:pt x="41541" y="148958"/>
                  </a:lnTo>
                  <a:lnTo>
                    <a:pt x="38354" y="148463"/>
                  </a:lnTo>
                  <a:lnTo>
                    <a:pt x="36880" y="148234"/>
                  </a:lnTo>
                  <a:lnTo>
                    <a:pt x="31902" y="148463"/>
                  </a:lnTo>
                  <a:lnTo>
                    <a:pt x="20421" y="143370"/>
                  </a:lnTo>
                  <a:lnTo>
                    <a:pt x="16967" y="137617"/>
                  </a:lnTo>
                  <a:lnTo>
                    <a:pt x="16840" y="137414"/>
                  </a:lnTo>
                  <a:lnTo>
                    <a:pt x="18478" y="127749"/>
                  </a:lnTo>
                  <a:lnTo>
                    <a:pt x="31597" y="90487"/>
                  </a:lnTo>
                  <a:lnTo>
                    <a:pt x="51879" y="57505"/>
                  </a:lnTo>
                  <a:lnTo>
                    <a:pt x="59194" y="46939"/>
                  </a:lnTo>
                  <a:lnTo>
                    <a:pt x="66471" y="36334"/>
                  </a:lnTo>
                  <a:lnTo>
                    <a:pt x="67729" y="35229"/>
                  </a:lnTo>
                  <a:lnTo>
                    <a:pt x="68834" y="33959"/>
                  </a:lnTo>
                  <a:lnTo>
                    <a:pt x="69786" y="32512"/>
                  </a:lnTo>
                  <a:lnTo>
                    <a:pt x="69989" y="32258"/>
                  </a:lnTo>
                  <a:lnTo>
                    <a:pt x="69964" y="32067"/>
                  </a:lnTo>
                  <a:lnTo>
                    <a:pt x="69494" y="27863"/>
                  </a:lnTo>
                  <a:lnTo>
                    <a:pt x="69494" y="31877"/>
                  </a:lnTo>
                  <a:lnTo>
                    <a:pt x="68834" y="31534"/>
                  </a:lnTo>
                  <a:lnTo>
                    <a:pt x="64490" y="22631"/>
                  </a:lnTo>
                  <a:lnTo>
                    <a:pt x="68834" y="31521"/>
                  </a:lnTo>
                  <a:lnTo>
                    <a:pt x="69240" y="31775"/>
                  </a:lnTo>
                  <a:lnTo>
                    <a:pt x="69494" y="31877"/>
                  </a:lnTo>
                  <a:lnTo>
                    <a:pt x="69494" y="27863"/>
                  </a:lnTo>
                  <a:lnTo>
                    <a:pt x="68999" y="23304"/>
                  </a:lnTo>
                  <a:lnTo>
                    <a:pt x="69037" y="17030"/>
                  </a:lnTo>
                  <a:lnTo>
                    <a:pt x="70408" y="10248"/>
                  </a:lnTo>
                  <a:lnTo>
                    <a:pt x="73418" y="25"/>
                  </a:lnTo>
                  <a:close/>
                </a:path>
              </a:pathLst>
            </a:custGeom>
            <a:solidFill>
              <a:srgbClr val="C1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457842" y="4216793"/>
              <a:ext cx="145415" cy="81280"/>
            </a:xfrm>
            <a:custGeom>
              <a:avLst/>
              <a:gdLst/>
              <a:ahLst/>
              <a:cxnLst/>
              <a:rect l="l" t="t" r="r" b="b"/>
              <a:pathLst>
                <a:path w="145415" h="81279">
                  <a:moveTo>
                    <a:pt x="145364" y="40271"/>
                  </a:moveTo>
                  <a:lnTo>
                    <a:pt x="143586" y="38646"/>
                  </a:lnTo>
                  <a:lnTo>
                    <a:pt x="138785" y="34239"/>
                  </a:lnTo>
                  <a:lnTo>
                    <a:pt x="131787" y="31597"/>
                  </a:lnTo>
                  <a:lnTo>
                    <a:pt x="131127" y="31673"/>
                  </a:lnTo>
                  <a:lnTo>
                    <a:pt x="131127" y="38671"/>
                  </a:lnTo>
                  <a:lnTo>
                    <a:pt x="130632" y="38671"/>
                  </a:lnTo>
                  <a:lnTo>
                    <a:pt x="130911" y="38646"/>
                  </a:lnTo>
                  <a:lnTo>
                    <a:pt x="131127" y="38671"/>
                  </a:lnTo>
                  <a:lnTo>
                    <a:pt x="131127" y="31673"/>
                  </a:lnTo>
                  <a:lnTo>
                    <a:pt x="124485" y="32308"/>
                  </a:lnTo>
                  <a:lnTo>
                    <a:pt x="116979" y="36322"/>
                  </a:lnTo>
                  <a:lnTo>
                    <a:pt x="112496" y="39662"/>
                  </a:lnTo>
                  <a:lnTo>
                    <a:pt x="111112" y="40335"/>
                  </a:lnTo>
                  <a:lnTo>
                    <a:pt x="108153" y="40513"/>
                  </a:lnTo>
                  <a:lnTo>
                    <a:pt x="106159" y="40627"/>
                  </a:lnTo>
                  <a:lnTo>
                    <a:pt x="101765" y="40894"/>
                  </a:lnTo>
                  <a:lnTo>
                    <a:pt x="106159" y="40627"/>
                  </a:lnTo>
                  <a:lnTo>
                    <a:pt x="101079" y="35052"/>
                  </a:lnTo>
                  <a:lnTo>
                    <a:pt x="99783" y="33616"/>
                  </a:lnTo>
                  <a:lnTo>
                    <a:pt x="97523" y="31140"/>
                  </a:lnTo>
                  <a:lnTo>
                    <a:pt x="91236" y="29718"/>
                  </a:lnTo>
                  <a:lnTo>
                    <a:pt x="80060" y="33616"/>
                  </a:lnTo>
                  <a:lnTo>
                    <a:pt x="72428" y="32905"/>
                  </a:lnTo>
                  <a:lnTo>
                    <a:pt x="72504" y="31394"/>
                  </a:lnTo>
                  <a:lnTo>
                    <a:pt x="77546" y="24104"/>
                  </a:lnTo>
                  <a:lnTo>
                    <a:pt x="77063" y="23926"/>
                  </a:lnTo>
                  <a:lnTo>
                    <a:pt x="75819" y="23533"/>
                  </a:lnTo>
                  <a:lnTo>
                    <a:pt x="74637" y="23926"/>
                  </a:lnTo>
                  <a:lnTo>
                    <a:pt x="73596" y="24612"/>
                  </a:lnTo>
                  <a:lnTo>
                    <a:pt x="74637" y="23914"/>
                  </a:lnTo>
                  <a:lnTo>
                    <a:pt x="75819" y="23533"/>
                  </a:lnTo>
                  <a:lnTo>
                    <a:pt x="2552" y="0"/>
                  </a:lnTo>
                  <a:lnTo>
                    <a:pt x="0" y="7048"/>
                  </a:lnTo>
                  <a:lnTo>
                    <a:pt x="660" y="14097"/>
                  </a:lnTo>
                  <a:lnTo>
                    <a:pt x="2247" y="21158"/>
                  </a:lnTo>
                  <a:lnTo>
                    <a:pt x="2349" y="24612"/>
                  </a:lnTo>
                  <a:lnTo>
                    <a:pt x="2463" y="28206"/>
                  </a:lnTo>
                  <a:lnTo>
                    <a:pt x="12941" y="30505"/>
                  </a:lnTo>
                  <a:lnTo>
                    <a:pt x="20205" y="36398"/>
                  </a:lnTo>
                  <a:lnTo>
                    <a:pt x="24828" y="45250"/>
                  </a:lnTo>
                  <a:lnTo>
                    <a:pt x="27444" y="56337"/>
                  </a:lnTo>
                  <a:lnTo>
                    <a:pt x="38608" y="80200"/>
                  </a:lnTo>
                  <a:lnTo>
                    <a:pt x="51257" y="63842"/>
                  </a:lnTo>
                  <a:lnTo>
                    <a:pt x="56172" y="64236"/>
                  </a:lnTo>
                  <a:lnTo>
                    <a:pt x="56083" y="63842"/>
                  </a:lnTo>
                  <a:lnTo>
                    <a:pt x="54597" y="56997"/>
                  </a:lnTo>
                  <a:lnTo>
                    <a:pt x="51409" y="50660"/>
                  </a:lnTo>
                  <a:lnTo>
                    <a:pt x="47625" y="44869"/>
                  </a:lnTo>
                  <a:lnTo>
                    <a:pt x="43853" y="38671"/>
                  </a:lnTo>
                  <a:lnTo>
                    <a:pt x="45681" y="37465"/>
                  </a:lnTo>
                  <a:lnTo>
                    <a:pt x="46570" y="36398"/>
                  </a:lnTo>
                  <a:lnTo>
                    <a:pt x="54000" y="36398"/>
                  </a:lnTo>
                  <a:lnTo>
                    <a:pt x="56349" y="37122"/>
                  </a:lnTo>
                  <a:lnTo>
                    <a:pt x="75095" y="41567"/>
                  </a:lnTo>
                  <a:lnTo>
                    <a:pt x="93992" y="43802"/>
                  </a:lnTo>
                  <a:lnTo>
                    <a:pt x="113004" y="44462"/>
                  </a:lnTo>
                  <a:lnTo>
                    <a:pt x="132092" y="44132"/>
                  </a:lnTo>
                  <a:lnTo>
                    <a:pt x="136766" y="43992"/>
                  </a:lnTo>
                  <a:lnTo>
                    <a:pt x="141706" y="44869"/>
                  </a:lnTo>
                  <a:lnTo>
                    <a:pt x="142290" y="44132"/>
                  </a:lnTo>
                  <a:lnTo>
                    <a:pt x="142405" y="43992"/>
                  </a:lnTo>
                  <a:lnTo>
                    <a:pt x="144881" y="40894"/>
                  </a:lnTo>
                  <a:lnTo>
                    <a:pt x="145351" y="40284"/>
                  </a:lnTo>
                  <a:close/>
                </a:path>
              </a:pathLst>
            </a:custGeom>
            <a:solidFill>
              <a:srgbClr val="E3B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524606" y="5319267"/>
              <a:ext cx="107950" cy="115570"/>
            </a:xfrm>
            <a:custGeom>
              <a:avLst/>
              <a:gdLst/>
              <a:ahLst/>
              <a:cxnLst/>
              <a:rect l="l" t="t" r="r" b="b"/>
              <a:pathLst>
                <a:path w="107950" h="115570">
                  <a:moveTo>
                    <a:pt x="107632" y="76288"/>
                  </a:moveTo>
                  <a:lnTo>
                    <a:pt x="86372" y="31280"/>
                  </a:lnTo>
                  <a:lnTo>
                    <a:pt x="50101" y="0"/>
                  </a:lnTo>
                  <a:lnTo>
                    <a:pt x="54495" y="6680"/>
                  </a:lnTo>
                  <a:lnTo>
                    <a:pt x="56007" y="12230"/>
                  </a:lnTo>
                  <a:lnTo>
                    <a:pt x="56095" y="12573"/>
                  </a:lnTo>
                  <a:lnTo>
                    <a:pt x="46659" y="16725"/>
                  </a:lnTo>
                  <a:lnTo>
                    <a:pt x="46697" y="18783"/>
                  </a:lnTo>
                  <a:lnTo>
                    <a:pt x="46431" y="20002"/>
                  </a:lnTo>
                  <a:lnTo>
                    <a:pt x="47866" y="21031"/>
                  </a:lnTo>
                  <a:lnTo>
                    <a:pt x="53162" y="24765"/>
                  </a:lnTo>
                  <a:lnTo>
                    <a:pt x="54559" y="25971"/>
                  </a:lnTo>
                  <a:lnTo>
                    <a:pt x="55880" y="27266"/>
                  </a:lnTo>
                  <a:lnTo>
                    <a:pt x="57061" y="28714"/>
                  </a:lnTo>
                  <a:lnTo>
                    <a:pt x="60693" y="32486"/>
                  </a:lnTo>
                  <a:lnTo>
                    <a:pt x="65468" y="38265"/>
                  </a:lnTo>
                  <a:lnTo>
                    <a:pt x="70332" y="43992"/>
                  </a:lnTo>
                  <a:lnTo>
                    <a:pt x="74942" y="49885"/>
                  </a:lnTo>
                  <a:lnTo>
                    <a:pt x="79019" y="56159"/>
                  </a:lnTo>
                  <a:lnTo>
                    <a:pt x="84048" y="64465"/>
                  </a:lnTo>
                  <a:lnTo>
                    <a:pt x="88341" y="73139"/>
                  </a:lnTo>
                  <a:lnTo>
                    <a:pt x="89509" y="82054"/>
                  </a:lnTo>
                  <a:lnTo>
                    <a:pt x="89585" y="82550"/>
                  </a:lnTo>
                  <a:lnTo>
                    <a:pt x="85598" y="92760"/>
                  </a:lnTo>
                  <a:lnTo>
                    <a:pt x="85483" y="93065"/>
                  </a:lnTo>
                  <a:lnTo>
                    <a:pt x="78409" y="96329"/>
                  </a:lnTo>
                  <a:lnTo>
                    <a:pt x="71424" y="97370"/>
                  </a:lnTo>
                  <a:lnTo>
                    <a:pt x="67373" y="96761"/>
                  </a:lnTo>
                  <a:lnTo>
                    <a:pt x="64389" y="96329"/>
                  </a:lnTo>
                  <a:lnTo>
                    <a:pt x="57340" y="93268"/>
                  </a:lnTo>
                  <a:lnTo>
                    <a:pt x="50266" y="92405"/>
                  </a:lnTo>
                  <a:lnTo>
                    <a:pt x="47256" y="92646"/>
                  </a:lnTo>
                  <a:lnTo>
                    <a:pt x="44589" y="92075"/>
                  </a:lnTo>
                  <a:lnTo>
                    <a:pt x="42913" y="88874"/>
                  </a:lnTo>
                  <a:lnTo>
                    <a:pt x="41897" y="88480"/>
                  </a:lnTo>
                  <a:lnTo>
                    <a:pt x="39916" y="88480"/>
                  </a:lnTo>
                  <a:lnTo>
                    <a:pt x="38366" y="87376"/>
                  </a:lnTo>
                  <a:lnTo>
                    <a:pt x="37033" y="86258"/>
                  </a:lnTo>
                  <a:lnTo>
                    <a:pt x="35775" y="85051"/>
                  </a:lnTo>
                  <a:lnTo>
                    <a:pt x="34747" y="84607"/>
                  </a:lnTo>
                  <a:lnTo>
                    <a:pt x="33693" y="84404"/>
                  </a:lnTo>
                  <a:lnTo>
                    <a:pt x="32588" y="84404"/>
                  </a:lnTo>
                  <a:lnTo>
                    <a:pt x="31051" y="83388"/>
                  </a:lnTo>
                  <a:lnTo>
                    <a:pt x="29857" y="82054"/>
                  </a:lnTo>
                  <a:lnTo>
                    <a:pt x="28536" y="80899"/>
                  </a:lnTo>
                  <a:lnTo>
                    <a:pt x="26416" y="80899"/>
                  </a:lnTo>
                  <a:lnTo>
                    <a:pt x="22834" y="79819"/>
                  </a:lnTo>
                  <a:lnTo>
                    <a:pt x="21501" y="76542"/>
                  </a:lnTo>
                  <a:lnTo>
                    <a:pt x="17881" y="73139"/>
                  </a:lnTo>
                  <a:lnTo>
                    <a:pt x="17475" y="72796"/>
                  </a:lnTo>
                  <a:lnTo>
                    <a:pt x="14617" y="72567"/>
                  </a:lnTo>
                  <a:lnTo>
                    <a:pt x="12065" y="71755"/>
                  </a:lnTo>
                  <a:lnTo>
                    <a:pt x="11226" y="69634"/>
                  </a:lnTo>
                  <a:lnTo>
                    <a:pt x="10782" y="68491"/>
                  </a:lnTo>
                  <a:lnTo>
                    <a:pt x="7607" y="69634"/>
                  </a:lnTo>
                  <a:lnTo>
                    <a:pt x="3022" y="64592"/>
                  </a:lnTo>
                  <a:lnTo>
                    <a:pt x="0" y="73609"/>
                  </a:lnTo>
                  <a:lnTo>
                    <a:pt x="6502" y="76288"/>
                  </a:lnTo>
                  <a:lnTo>
                    <a:pt x="6210" y="76288"/>
                  </a:lnTo>
                  <a:lnTo>
                    <a:pt x="7035" y="80899"/>
                  </a:lnTo>
                  <a:lnTo>
                    <a:pt x="12623" y="80899"/>
                  </a:lnTo>
                  <a:lnTo>
                    <a:pt x="14820" y="82550"/>
                  </a:lnTo>
                  <a:lnTo>
                    <a:pt x="15862" y="83388"/>
                  </a:lnTo>
                  <a:lnTo>
                    <a:pt x="17780" y="88874"/>
                  </a:lnTo>
                  <a:lnTo>
                    <a:pt x="21209" y="88874"/>
                  </a:lnTo>
                  <a:lnTo>
                    <a:pt x="23406" y="89484"/>
                  </a:lnTo>
                  <a:lnTo>
                    <a:pt x="24752" y="92760"/>
                  </a:lnTo>
                  <a:lnTo>
                    <a:pt x="24815" y="92913"/>
                  </a:lnTo>
                  <a:lnTo>
                    <a:pt x="27863" y="92760"/>
                  </a:lnTo>
                  <a:lnTo>
                    <a:pt x="30518" y="93472"/>
                  </a:lnTo>
                  <a:lnTo>
                    <a:pt x="31851" y="96761"/>
                  </a:lnTo>
                  <a:lnTo>
                    <a:pt x="31927" y="96939"/>
                  </a:lnTo>
                  <a:lnTo>
                    <a:pt x="34988" y="96761"/>
                  </a:lnTo>
                  <a:lnTo>
                    <a:pt x="37642" y="97459"/>
                  </a:lnTo>
                  <a:lnTo>
                    <a:pt x="39014" y="100749"/>
                  </a:lnTo>
                  <a:lnTo>
                    <a:pt x="39090" y="100901"/>
                  </a:lnTo>
                  <a:lnTo>
                    <a:pt x="42113" y="100749"/>
                  </a:lnTo>
                  <a:lnTo>
                    <a:pt x="44780" y="101460"/>
                  </a:lnTo>
                  <a:lnTo>
                    <a:pt x="46291" y="104813"/>
                  </a:lnTo>
                  <a:lnTo>
                    <a:pt x="49631" y="104813"/>
                  </a:lnTo>
                  <a:lnTo>
                    <a:pt x="51879" y="105384"/>
                  </a:lnTo>
                  <a:lnTo>
                    <a:pt x="53505" y="108534"/>
                  </a:lnTo>
                  <a:lnTo>
                    <a:pt x="60248" y="113245"/>
                  </a:lnTo>
                  <a:lnTo>
                    <a:pt x="75539" y="115531"/>
                  </a:lnTo>
                  <a:lnTo>
                    <a:pt x="90131" y="114046"/>
                  </a:lnTo>
                  <a:lnTo>
                    <a:pt x="101320" y="105841"/>
                  </a:lnTo>
                  <a:lnTo>
                    <a:pt x="103682" y="100901"/>
                  </a:lnTo>
                  <a:lnTo>
                    <a:pt x="103759" y="100749"/>
                  </a:lnTo>
                  <a:lnTo>
                    <a:pt x="105333" y="97459"/>
                  </a:lnTo>
                  <a:lnTo>
                    <a:pt x="107251" y="93472"/>
                  </a:lnTo>
                  <a:lnTo>
                    <a:pt x="107340" y="93268"/>
                  </a:lnTo>
                  <a:lnTo>
                    <a:pt x="107442" y="93065"/>
                  </a:lnTo>
                  <a:lnTo>
                    <a:pt x="107518" y="92913"/>
                  </a:lnTo>
                  <a:lnTo>
                    <a:pt x="107632" y="76288"/>
                  </a:lnTo>
                  <a:close/>
                </a:path>
              </a:pathLst>
            </a:custGeom>
            <a:solidFill>
              <a:srgbClr val="8F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645955" y="4503547"/>
              <a:ext cx="76200" cy="107314"/>
            </a:xfrm>
            <a:custGeom>
              <a:avLst/>
              <a:gdLst/>
              <a:ahLst/>
              <a:cxnLst/>
              <a:rect l="l" t="t" r="r" b="b"/>
              <a:pathLst>
                <a:path w="76200" h="107314">
                  <a:moveTo>
                    <a:pt x="75857" y="96596"/>
                  </a:moveTo>
                  <a:lnTo>
                    <a:pt x="75069" y="95478"/>
                  </a:lnTo>
                  <a:lnTo>
                    <a:pt x="72859" y="92341"/>
                  </a:lnTo>
                  <a:lnTo>
                    <a:pt x="70167" y="88519"/>
                  </a:lnTo>
                  <a:lnTo>
                    <a:pt x="69088" y="86296"/>
                  </a:lnTo>
                  <a:lnTo>
                    <a:pt x="67919" y="84251"/>
                  </a:lnTo>
                  <a:lnTo>
                    <a:pt x="64858" y="84251"/>
                  </a:lnTo>
                  <a:lnTo>
                    <a:pt x="62204" y="83464"/>
                  </a:lnTo>
                  <a:lnTo>
                    <a:pt x="60871" y="80187"/>
                  </a:lnTo>
                  <a:lnTo>
                    <a:pt x="60820" y="80048"/>
                  </a:lnTo>
                  <a:lnTo>
                    <a:pt x="57835" y="80187"/>
                  </a:lnTo>
                  <a:lnTo>
                    <a:pt x="55257" y="79476"/>
                  </a:lnTo>
                  <a:lnTo>
                    <a:pt x="53924" y="76123"/>
                  </a:lnTo>
                  <a:lnTo>
                    <a:pt x="50520" y="74231"/>
                  </a:lnTo>
                  <a:lnTo>
                    <a:pt x="50165" y="71310"/>
                  </a:lnTo>
                  <a:lnTo>
                    <a:pt x="54571" y="64541"/>
                  </a:lnTo>
                  <a:lnTo>
                    <a:pt x="54762" y="62484"/>
                  </a:lnTo>
                  <a:lnTo>
                    <a:pt x="51473" y="58521"/>
                  </a:lnTo>
                  <a:lnTo>
                    <a:pt x="47205" y="51422"/>
                  </a:lnTo>
                  <a:lnTo>
                    <a:pt x="45631" y="43916"/>
                  </a:lnTo>
                  <a:lnTo>
                    <a:pt x="46609" y="36131"/>
                  </a:lnTo>
                  <a:lnTo>
                    <a:pt x="49974" y="28257"/>
                  </a:lnTo>
                  <a:lnTo>
                    <a:pt x="49999" y="24257"/>
                  </a:lnTo>
                  <a:lnTo>
                    <a:pt x="45567" y="20713"/>
                  </a:lnTo>
                  <a:lnTo>
                    <a:pt x="45643" y="20193"/>
                  </a:lnTo>
                  <a:lnTo>
                    <a:pt x="46380" y="15608"/>
                  </a:lnTo>
                  <a:lnTo>
                    <a:pt x="46443" y="4597"/>
                  </a:lnTo>
                  <a:lnTo>
                    <a:pt x="44627" y="711"/>
                  </a:lnTo>
                  <a:lnTo>
                    <a:pt x="39039" y="0"/>
                  </a:lnTo>
                  <a:lnTo>
                    <a:pt x="39230" y="3441"/>
                  </a:lnTo>
                  <a:lnTo>
                    <a:pt x="38608" y="6438"/>
                  </a:lnTo>
                  <a:lnTo>
                    <a:pt x="35648" y="8216"/>
                  </a:lnTo>
                  <a:lnTo>
                    <a:pt x="35636" y="12649"/>
                  </a:lnTo>
                  <a:lnTo>
                    <a:pt x="36258" y="16637"/>
                  </a:lnTo>
                  <a:lnTo>
                    <a:pt x="36372" y="17399"/>
                  </a:lnTo>
                  <a:lnTo>
                    <a:pt x="31991" y="20193"/>
                  </a:lnTo>
                  <a:lnTo>
                    <a:pt x="28435" y="18897"/>
                  </a:lnTo>
                  <a:lnTo>
                    <a:pt x="27952" y="18046"/>
                  </a:lnTo>
                  <a:lnTo>
                    <a:pt x="26568" y="15608"/>
                  </a:lnTo>
                  <a:lnTo>
                    <a:pt x="24650" y="12382"/>
                  </a:lnTo>
                  <a:lnTo>
                    <a:pt x="17868" y="16954"/>
                  </a:lnTo>
                  <a:lnTo>
                    <a:pt x="13042" y="18046"/>
                  </a:lnTo>
                  <a:lnTo>
                    <a:pt x="8039" y="15367"/>
                  </a:lnTo>
                  <a:lnTo>
                    <a:pt x="4940" y="12649"/>
                  </a:lnTo>
                  <a:lnTo>
                    <a:pt x="0" y="8216"/>
                  </a:lnTo>
                  <a:lnTo>
                    <a:pt x="1854" y="16637"/>
                  </a:lnTo>
                  <a:lnTo>
                    <a:pt x="4368" y="24765"/>
                  </a:lnTo>
                  <a:lnTo>
                    <a:pt x="7454" y="32651"/>
                  </a:lnTo>
                  <a:lnTo>
                    <a:pt x="10998" y="40347"/>
                  </a:lnTo>
                  <a:lnTo>
                    <a:pt x="13754" y="42227"/>
                  </a:lnTo>
                  <a:lnTo>
                    <a:pt x="14262" y="45212"/>
                  </a:lnTo>
                  <a:lnTo>
                    <a:pt x="14185" y="48475"/>
                  </a:lnTo>
                  <a:lnTo>
                    <a:pt x="13970" y="49618"/>
                  </a:lnTo>
                  <a:lnTo>
                    <a:pt x="13830" y="50774"/>
                  </a:lnTo>
                  <a:lnTo>
                    <a:pt x="21005" y="89103"/>
                  </a:lnTo>
                  <a:lnTo>
                    <a:pt x="38392" y="107022"/>
                  </a:lnTo>
                  <a:lnTo>
                    <a:pt x="42659" y="107022"/>
                  </a:lnTo>
                  <a:lnTo>
                    <a:pt x="41338" y="103492"/>
                  </a:lnTo>
                  <a:lnTo>
                    <a:pt x="40360" y="97193"/>
                  </a:lnTo>
                  <a:lnTo>
                    <a:pt x="42824" y="94678"/>
                  </a:lnTo>
                  <a:lnTo>
                    <a:pt x="46710" y="93776"/>
                  </a:lnTo>
                  <a:lnTo>
                    <a:pt x="49860" y="92341"/>
                  </a:lnTo>
                  <a:lnTo>
                    <a:pt x="52959" y="92341"/>
                  </a:lnTo>
                  <a:lnTo>
                    <a:pt x="55626" y="93065"/>
                  </a:lnTo>
                  <a:lnTo>
                    <a:pt x="56997" y="96291"/>
                  </a:lnTo>
                  <a:lnTo>
                    <a:pt x="57048" y="96418"/>
                  </a:lnTo>
                  <a:lnTo>
                    <a:pt x="61036" y="96291"/>
                  </a:lnTo>
                  <a:lnTo>
                    <a:pt x="65265" y="95478"/>
                  </a:lnTo>
                  <a:lnTo>
                    <a:pt x="67691" y="100495"/>
                  </a:lnTo>
                  <a:lnTo>
                    <a:pt x="73698" y="99441"/>
                  </a:lnTo>
                  <a:lnTo>
                    <a:pt x="75857" y="96596"/>
                  </a:lnTo>
                  <a:close/>
                </a:path>
              </a:pathLst>
            </a:custGeom>
            <a:solidFill>
              <a:srgbClr val="7DD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371537" y="5805030"/>
              <a:ext cx="87630" cy="141605"/>
            </a:xfrm>
            <a:custGeom>
              <a:avLst/>
              <a:gdLst/>
              <a:ahLst/>
              <a:cxnLst/>
              <a:rect l="l" t="t" r="r" b="b"/>
              <a:pathLst>
                <a:path w="87629" h="141604">
                  <a:moveTo>
                    <a:pt x="1574" y="12839"/>
                  </a:moveTo>
                  <a:lnTo>
                    <a:pt x="1092" y="11887"/>
                  </a:lnTo>
                  <a:lnTo>
                    <a:pt x="698" y="10845"/>
                  </a:lnTo>
                  <a:lnTo>
                    <a:pt x="254" y="9791"/>
                  </a:lnTo>
                  <a:lnTo>
                    <a:pt x="495" y="10845"/>
                  </a:lnTo>
                  <a:lnTo>
                    <a:pt x="863" y="11887"/>
                  </a:lnTo>
                  <a:lnTo>
                    <a:pt x="1574" y="12839"/>
                  </a:lnTo>
                  <a:close/>
                </a:path>
                <a:path w="87629" h="141604">
                  <a:moveTo>
                    <a:pt x="87490" y="60680"/>
                  </a:moveTo>
                  <a:lnTo>
                    <a:pt x="85496" y="58877"/>
                  </a:lnTo>
                  <a:lnTo>
                    <a:pt x="83350" y="57327"/>
                  </a:lnTo>
                  <a:lnTo>
                    <a:pt x="81280" y="55651"/>
                  </a:lnTo>
                  <a:lnTo>
                    <a:pt x="74726" y="55346"/>
                  </a:lnTo>
                  <a:lnTo>
                    <a:pt x="81292" y="55638"/>
                  </a:lnTo>
                  <a:lnTo>
                    <a:pt x="80860" y="55321"/>
                  </a:lnTo>
                  <a:lnTo>
                    <a:pt x="79425" y="54254"/>
                  </a:lnTo>
                  <a:lnTo>
                    <a:pt x="69507" y="46926"/>
                  </a:lnTo>
                  <a:lnTo>
                    <a:pt x="61061" y="41910"/>
                  </a:lnTo>
                  <a:lnTo>
                    <a:pt x="61061" y="56807"/>
                  </a:lnTo>
                  <a:lnTo>
                    <a:pt x="54889" y="61099"/>
                  </a:lnTo>
                  <a:lnTo>
                    <a:pt x="61048" y="56807"/>
                  </a:lnTo>
                  <a:lnTo>
                    <a:pt x="61061" y="41910"/>
                  </a:lnTo>
                  <a:lnTo>
                    <a:pt x="57137" y="39560"/>
                  </a:lnTo>
                  <a:lnTo>
                    <a:pt x="44170" y="33591"/>
                  </a:lnTo>
                  <a:lnTo>
                    <a:pt x="30619" y="29057"/>
                  </a:lnTo>
                  <a:lnTo>
                    <a:pt x="21729" y="26619"/>
                  </a:lnTo>
                  <a:lnTo>
                    <a:pt x="15265" y="22593"/>
                  </a:lnTo>
                  <a:lnTo>
                    <a:pt x="12153" y="12839"/>
                  </a:lnTo>
                  <a:lnTo>
                    <a:pt x="3606" y="0"/>
                  </a:lnTo>
                  <a:lnTo>
                    <a:pt x="0" y="4000"/>
                  </a:lnTo>
                  <a:lnTo>
                    <a:pt x="2362" y="8763"/>
                  </a:lnTo>
                  <a:lnTo>
                    <a:pt x="1574" y="12839"/>
                  </a:lnTo>
                  <a:lnTo>
                    <a:pt x="14135" y="58953"/>
                  </a:lnTo>
                  <a:lnTo>
                    <a:pt x="35560" y="100647"/>
                  </a:lnTo>
                  <a:lnTo>
                    <a:pt x="61417" y="133565"/>
                  </a:lnTo>
                  <a:lnTo>
                    <a:pt x="72847" y="141338"/>
                  </a:lnTo>
                  <a:lnTo>
                    <a:pt x="66255" y="134264"/>
                  </a:lnTo>
                  <a:lnTo>
                    <a:pt x="68478" y="129844"/>
                  </a:lnTo>
                  <a:lnTo>
                    <a:pt x="75399" y="126847"/>
                  </a:lnTo>
                  <a:lnTo>
                    <a:pt x="53848" y="101511"/>
                  </a:lnTo>
                  <a:lnTo>
                    <a:pt x="45897" y="91059"/>
                  </a:lnTo>
                  <a:lnTo>
                    <a:pt x="39027" y="79743"/>
                  </a:lnTo>
                  <a:lnTo>
                    <a:pt x="33108" y="67487"/>
                  </a:lnTo>
                  <a:lnTo>
                    <a:pt x="28003" y="54254"/>
                  </a:lnTo>
                  <a:lnTo>
                    <a:pt x="35509" y="55880"/>
                  </a:lnTo>
                  <a:lnTo>
                    <a:pt x="42049" y="59296"/>
                  </a:lnTo>
                  <a:lnTo>
                    <a:pt x="48260" y="62788"/>
                  </a:lnTo>
                  <a:lnTo>
                    <a:pt x="54813" y="64604"/>
                  </a:lnTo>
                  <a:lnTo>
                    <a:pt x="55181" y="64681"/>
                  </a:lnTo>
                  <a:lnTo>
                    <a:pt x="63017" y="61112"/>
                  </a:lnTo>
                  <a:lnTo>
                    <a:pt x="71132" y="60528"/>
                  </a:lnTo>
                  <a:lnTo>
                    <a:pt x="79349" y="61010"/>
                  </a:lnTo>
                  <a:lnTo>
                    <a:pt x="87490" y="60680"/>
                  </a:lnTo>
                  <a:close/>
                </a:path>
              </a:pathLst>
            </a:custGeom>
            <a:solidFill>
              <a:srgbClr val="92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89431" y="2831248"/>
              <a:ext cx="90170" cy="69850"/>
            </a:xfrm>
            <a:custGeom>
              <a:avLst/>
              <a:gdLst/>
              <a:ahLst/>
              <a:cxnLst/>
              <a:rect l="l" t="t" r="r" b="b"/>
              <a:pathLst>
                <a:path w="90170" h="69850">
                  <a:moveTo>
                    <a:pt x="46748" y="65481"/>
                  </a:moveTo>
                  <a:lnTo>
                    <a:pt x="46685" y="65100"/>
                  </a:lnTo>
                  <a:lnTo>
                    <a:pt x="46596" y="64719"/>
                  </a:lnTo>
                  <a:lnTo>
                    <a:pt x="46532" y="64325"/>
                  </a:lnTo>
                  <a:lnTo>
                    <a:pt x="41325" y="63830"/>
                  </a:lnTo>
                  <a:lnTo>
                    <a:pt x="36283" y="64046"/>
                  </a:lnTo>
                  <a:lnTo>
                    <a:pt x="32448" y="69342"/>
                  </a:lnTo>
                  <a:lnTo>
                    <a:pt x="37287" y="68122"/>
                  </a:lnTo>
                  <a:lnTo>
                    <a:pt x="46748" y="65481"/>
                  </a:lnTo>
                  <a:close/>
                </a:path>
                <a:path w="90170" h="69850">
                  <a:moveTo>
                    <a:pt x="89992" y="59918"/>
                  </a:moveTo>
                  <a:lnTo>
                    <a:pt x="89903" y="57556"/>
                  </a:lnTo>
                  <a:lnTo>
                    <a:pt x="89789" y="54317"/>
                  </a:lnTo>
                  <a:lnTo>
                    <a:pt x="89700" y="51892"/>
                  </a:lnTo>
                  <a:lnTo>
                    <a:pt x="89598" y="49466"/>
                  </a:lnTo>
                  <a:lnTo>
                    <a:pt x="89738" y="49466"/>
                  </a:lnTo>
                  <a:lnTo>
                    <a:pt x="81851" y="43180"/>
                  </a:lnTo>
                  <a:lnTo>
                    <a:pt x="76377" y="38823"/>
                  </a:lnTo>
                  <a:lnTo>
                    <a:pt x="71488" y="35369"/>
                  </a:lnTo>
                  <a:lnTo>
                    <a:pt x="62661" y="29133"/>
                  </a:lnTo>
                  <a:lnTo>
                    <a:pt x="48806" y="19723"/>
                  </a:lnTo>
                  <a:lnTo>
                    <a:pt x="35115" y="10020"/>
                  </a:lnTo>
                  <a:lnTo>
                    <a:pt x="30073" y="6273"/>
                  </a:lnTo>
                  <a:lnTo>
                    <a:pt x="24523" y="4356"/>
                  </a:lnTo>
                  <a:lnTo>
                    <a:pt x="19024" y="2336"/>
                  </a:lnTo>
                  <a:lnTo>
                    <a:pt x="11785" y="0"/>
                  </a:lnTo>
                  <a:lnTo>
                    <a:pt x="7366" y="431"/>
                  </a:lnTo>
                  <a:lnTo>
                    <a:pt x="4051" y="4597"/>
                  </a:lnTo>
                  <a:lnTo>
                    <a:pt x="114" y="13436"/>
                  </a:lnTo>
                  <a:lnTo>
                    <a:pt x="5791" y="18884"/>
                  </a:lnTo>
                  <a:lnTo>
                    <a:pt x="5549" y="18681"/>
                  </a:lnTo>
                  <a:lnTo>
                    <a:pt x="5549" y="40830"/>
                  </a:lnTo>
                  <a:lnTo>
                    <a:pt x="5359" y="42964"/>
                  </a:lnTo>
                  <a:lnTo>
                    <a:pt x="5537" y="40792"/>
                  </a:lnTo>
                  <a:lnTo>
                    <a:pt x="5549" y="18681"/>
                  </a:lnTo>
                  <a:lnTo>
                    <a:pt x="5524" y="38823"/>
                  </a:lnTo>
                  <a:lnTo>
                    <a:pt x="4610" y="26543"/>
                  </a:lnTo>
                  <a:lnTo>
                    <a:pt x="5524" y="38823"/>
                  </a:lnTo>
                  <a:lnTo>
                    <a:pt x="5524" y="18656"/>
                  </a:lnTo>
                  <a:lnTo>
                    <a:pt x="114" y="13449"/>
                  </a:lnTo>
                  <a:lnTo>
                    <a:pt x="355" y="35077"/>
                  </a:lnTo>
                  <a:lnTo>
                    <a:pt x="241" y="42291"/>
                  </a:lnTo>
                  <a:lnTo>
                    <a:pt x="0" y="50673"/>
                  </a:lnTo>
                  <a:lnTo>
                    <a:pt x="3479" y="53987"/>
                  </a:lnTo>
                  <a:lnTo>
                    <a:pt x="10566" y="53505"/>
                  </a:lnTo>
                  <a:lnTo>
                    <a:pt x="10795" y="52641"/>
                  </a:lnTo>
                  <a:lnTo>
                    <a:pt x="10960" y="50863"/>
                  </a:lnTo>
                  <a:lnTo>
                    <a:pt x="11264" y="46799"/>
                  </a:lnTo>
                  <a:lnTo>
                    <a:pt x="11315" y="46164"/>
                  </a:lnTo>
                  <a:lnTo>
                    <a:pt x="11163" y="45427"/>
                  </a:lnTo>
                  <a:lnTo>
                    <a:pt x="10121" y="40830"/>
                  </a:lnTo>
                  <a:lnTo>
                    <a:pt x="13919" y="35369"/>
                  </a:lnTo>
                  <a:lnTo>
                    <a:pt x="18630" y="42710"/>
                  </a:lnTo>
                  <a:lnTo>
                    <a:pt x="22390" y="50457"/>
                  </a:lnTo>
                  <a:lnTo>
                    <a:pt x="25869" y="58254"/>
                  </a:lnTo>
                  <a:lnTo>
                    <a:pt x="29705" y="65697"/>
                  </a:lnTo>
                  <a:lnTo>
                    <a:pt x="30353" y="67183"/>
                  </a:lnTo>
                  <a:lnTo>
                    <a:pt x="31267" y="68376"/>
                  </a:lnTo>
                  <a:lnTo>
                    <a:pt x="32435" y="69342"/>
                  </a:lnTo>
                  <a:lnTo>
                    <a:pt x="36283" y="64033"/>
                  </a:lnTo>
                  <a:lnTo>
                    <a:pt x="41325" y="63804"/>
                  </a:lnTo>
                  <a:lnTo>
                    <a:pt x="46532" y="64325"/>
                  </a:lnTo>
                  <a:lnTo>
                    <a:pt x="46431" y="63804"/>
                  </a:lnTo>
                  <a:lnTo>
                    <a:pt x="46050" y="61760"/>
                  </a:lnTo>
                  <a:lnTo>
                    <a:pt x="43180" y="57556"/>
                  </a:lnTo>
                  <a:lnTo>
                    <a:pt x="42329" y="53301"/>
                  </a:lnTo>
                  <a:lnTo>
                    <a:pt x="41617" y="51892"/>
                  </a:lnTo>
                  <a:lnTo>
                    <a:pt x="40728" y="50660"/>
                  </a:lnTo>
                  <a:lnTo>
                    <a:pt x="39624" y="49606"/>
                  </a:lnTo>
                  <a:lnTo>
                    <a:pt x="39839" y="46799"/>
                  </a:lnTo>
                  <a:lnTo>
                    <a:pt x="39890" y="46164"/>
                  </a:lnTo>
                  <a:lnTo>
                    <a:pt x="40208" y="43180"/>
                  </a:lnTo>
                  <a:lnTo>
                    <a:pt x="44577" y="45427"/>
                  </a:lnTo>
                  <a:lnTo>
                    <a:pt x="50393" y="49466"/>
                  </a:lnTo>
                  <a:lnTo>
                    <a:pt x="55727" y="54317"/>
                  </a:lnTo>
                  <a:lnTo>
                    <a:pt x="61277" y="58813"/>
                  </a:lnTo>
                  <a:lnTo>
                    <a:pt x="67678" y="61760"/>
                  </a:lnTo>
                  <a:lnTo>
                    <a:pt x="70497" y="61760"/>
                  </a:lnTo>
                  <a:lnTo>
                    <a:pt x="73748" y="60845"/>
                  </a:lnTo>
                  <a:lnTo>
                    <a:pt x="87223" y="65963"/>
                  </a:lnTo>
                  <a:lnTo>
                    <a:pt x="89573" y="60845"/>
                  </a:lnTo>
                  <a:lnTo>
                    <a:pt x="89992" y="59918"/>
                  </a:lnTo>
                  <a:close/>
                </a:path>
              </a:pathLst>
            </a:custGeom>
            <a:solidFill>
              <a:srgbClr val="75D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25015" y="3200069"/>
              <a:ext cx="113664" cy="69215"/>
            </a:xfrm>
            <a:custGeom>
              <a:avLst/>
              <a:gdLst/>
              <a:ahLst/>
              <a:cxnLst/>
              <a:rect l="l" t="t" r="r" b="b"/>
              <a:pathLst>
                <a:path w="113665" h="69214">
                  <a:moveTo>
                    <a:pt x="113461" y="10998"/>
                  </a:moveTo>
                  <a:lnTo>
                    <a:pt x="109715" y="0"/>
                  </a:lnTo>
                  <a:lnTo>
                    <a:pt x="104660" y="952"/>
                  </a:lnTo>
                  <a:lnTo>
                    <a:pt x="100571" y="825"/>
                  </a:lnTo>
                  <a:lnTo>
                    <a:pt x="96913" y="571"/>
                  </a:lnTo>
                  <a:lnTo>
                    <a:pt x="79413" y="5651"/>
                  </a:lnTo>
                  <a:lnTo>
                    <a:pt x="63487" y="9779"/>
                  </a:lnTo>
                  <a:lnTo>
                    <a:pt x="47675" y="14389"/>
                  </a:lnTo>
                  <a:lnTo>
                    <a:pt x="32219" y="20434"/>
                  </a:lnTo>
                  <a:lnTo>
                    <a:pt x="28613" y="26403"/>
                  </a:lnTo>
                  <a:lnTo>
                    <a:pt x="23266" y="25323"/>
                  </a:lnTo>
                  <a:lnTo>
                    <a:pt x="14579" y="22860"/>
                  </a:lnTo>
                  <a:lnTo>
                    <a:pt x="15265" y="19634"/>
                  </a:lnTo>
                  <a:lnTo>
                    <a:pt x="17678" y="16903"/>
                  </a:lnTo>
                  <a:lnTo>
                    <a:pt x="18186" y="12801"/>
                  </a:lnTo>
                  <a:lnTo>
                    <a:pt x="8775" y="11823"/>
                  </a:lnTo>
                  <a:lnTo>
                    <a:pt x="7950" y="23063"/>
                  </a:lnTo>
                  <a:lnTo>
                    <a:pt x="2324" y="27457"/>
                  </a:lnTo>
                  <a:lnTo>
                    <a:pt x="2197" y="27571"/>
                  </a:lnTo>
                  <a:lnTo>
                    <a:pt x="2197" y="27787"/>
                  </a:lnTo>
                  <a:lnTo>
                    <a:pt x="1549" y="29718"/>
                  </a:lnTo>
                  <a:lnTo>
                    <a:pt x="698" y="31242"/>
                  </a:lnTo>
                  <a:lnTo>
                    <a:pt x="927" y="30721"/>
                  </a:lnTo>
                  <a:lnTo>
                    <a:pt x="1549" y="29718"/>
                  </a:lnTo>
                  <a:lnTo>
                    <a:pt x="1905" y="28575"/>
                  </a:lnTo>
                  <a:lnTo>
                    <a:pt x="2197" y="27787"/>
                  </a:lnTo>
                  <a:lnTo>
                    <a:pt x="2197" y="27571"/>
                  </a:lnTo>
                  <a:lnTo>
                    <a:pt x="1651" y="27978"/>
                  </a:lnTo>
                  <a:lnTo>
                    <a:pt x="965" y="28460"/>
                  </a:lnTo>
                  <a:lnTo>
                    <a:pt x="673" y="28575"/>
                  </a:lnTo>
                  <a:lnTo>
                    <a:pt x="673" y="31292"/>
                  </a:lnTo>
                  <a:lnTo>
                    <a:pt x="88" y="31953"/>
                  </a:lnTo>
                  <a:lnTo>
                    <a:pt x="342" y="31572"/>
                  </a:lnTo>
                  <a:lnTo>
                    <a:pt x="673" y="31292"/>
                  </a:lnTo>
                  <a:lnTo>
                    <a:pt x="673" y="28575"/>
                  </a:lnTo>
                  <a:lnTo>
                    <a:pt x="152" y="28752"/>
                  </a:lnTo>
                  <a:lnTo>
                    <a:pt x="25" y="29870"/>
                  </a:lnTo>
                  <a:lnTo>
                    <a:pt x="0" y="30949"/>
                  </a:lnTo>
                  <a:lnTo>
                    <a:pt x="38" y="31991"/>
                  </a:lnTo>
                  <a:lnTo>
                    <a:pt x="393" y="39522"/>
                  </a:lnTo>
                  <a:lnTo>
                    <a:pt x="4406" y="45656"/>
                  </a:lnTo>
                  <a:lnTo>
                    <a:pt x="7035" y="52324"/>
                  </a:lnTo>
                  <a:lnTo>
                    <a:pt x="11201" y="51066"/>
                  </a:lnTo>
                  <a:lnTo>
                    <a:pt x="14808" y="52565"/>
                  </a:lnTo>
                  <a:lnTo>
                    <a:pt x="19291" y="57619"/>
                  </a:lnTo>
                  <a:lnTo>
                    <a:pt x="17945" y="56248"/>
                  </a:lnTo>
                  <a:lnTo>
                    <a:pt x="14808" y="52578"/>
                  </a:lnTo>
                  <a:lnTo>
                    <a:pt x="11201" y="51079"/>
                  </a:lnTo>
                  <a:lnTo>
                    <a:pt x="7035" y="52324"/>
                  </a:lnTo>
                  <a:lnTo>
                    <a:pt x="7200" y="52730"/>
                  </a:lnTo>
                  <a:lnTo>
                    <a:pt x="11049" y="55143"/>
                  </a:lnTo>
                  <a:lnTo>
                    <a:pt x="15506" y="56273"/>
                  </a:lnTo>
                  <a:lnTo>
                    <a:pt x="17983" y="60756"/>
                  </a:lnTo>
                  <a:lnTo>
                    <a:pt x="18173" y="60871"/>
                  </a:lnTo>
                  <a:lnTo>
                    <a:pt x="17716" y="59410"/>
                  </a:lnTo>
                  <a:lnTo>
                    <a:pt x="18592" y="61112"/>
                  </a:lnTo>
                  <a:lnTo>
                    <a:pt x="32181" y="68846"/>
                  </a:lnTo>
                  <a:lnTo>
                    <a:pt x="32207" y="66992"/>
                  </a:lnTo>
                  <a:lnTo>
                    <a:pt x="28765" y="63665"/>
                  </a:lnTo>
                  <a:lnTo>
                    <a:pt x="32207" y="66979"/>
                  </a:lnTo>
                  <a:lnTo>
                    <a:pt x="32245" y="64795"/>
                  </a:lnTo>
                  <a:lnTo>
                    <a:pt x="28790" y="58788"/>
                  </a:lnTo>
                  <a:lnTo>
                    <a:pt x="28194" y="53784"/>
                  </a:lnTo>
                  <a:lnTo>
                    <a:pt x="81419" y="33337"/>
                  </a:lnTo>
                  <a:lnTo>
                    <a:pt x="109766" y="15392"/>
                  </a:lnTo>
                  <a:lnTo>
                    <a:pt x="113461" y="10998"/>
                  </a:lnTo>
                  <a:close/>
                </a:path>
              </a:pathLst>
            </a:custGeom>
            <a:solidFill>
              <a:srgbClr val="AFC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75563" y="3132670"/>
              <a:ext cx="74930" cy="138430"/>
            </a:xfrm>
            <a:custGeom>
              <a:avLst/>
              <a:gdLst/>
              <a:ahLst/>
              <a:cxnLst/>
              <a:rect l="l" t="t" r="r" b="b"/>
              <a:pathLst>
                <a:path w="74929" h="138429">
                  <a:moveTo>
                    <a:pt x="17284" y="12052"/>
                  </a:moveTo>
                  <a:lnTo>
                    <a:pt x="14224" y="4279"/>
                  </a:lnTo>
                  <a:lnTo>
                    <a:pt x="12103" y="1447"/>
                  </a:lnTo>
                  <a:lnTo>
                    <a:pt x="11201" y="177"/>
                  </a:lnTo>
                  <a:lnTo>
                    <a:pt x="11074" y="0"/>
                  </a:lnTo>
                  <a:lnTo>
                    <a:pt x="10744" y="177"/>
                  </a:lnTo>
                  <a:lnTo>
                    <a:pt x="6134" y="2933"/>
                  </a:lnTo>
                  <a:lnTo>
                    <a:pt x="7797" y="12052"/>
                  </a:lnTo>
                  <a:lnTo>
                    <a:pt x="17284" y="12052"/>
                  </a:lnTo>
                  <a:close/>
                </a:path>
                <a:path w="74929" h="138429">
                  <a:moveTo>
                    <a:pt x="74510" y="128143"/>
                  </a:moveTo>
                  <a:lnTo>
                    <a:pt x="74333" y="127901"/>
                  </a:lnTo>
                  <a:lnTo>
                    <a:pt x="56388" y="98780"/>
                  </a:lnTo>
                  <a:lnTo>
                    <a:pt x="40792" y="68224"/>
                  </a:lnTo>
                  <a:lnTo>
                    <a:pt x="26949" y="36601"/>
                  </a:lnTo>
                  <a:lnTo>
                    <a:pt x="17614" y="12890"/>
                  </a:lnTo>
                  <a:lnTo>
                    <a:pt x="7962" y="12890"/>
                  </a:lnTo>
                  <a:lnTo>
                    <a:pt x="114" y="12890"/>
                  </a:lnTo>
                  <a:lnTo>
                    <a:pt x="0" y="16319"/>
                  </a:lnTo>
                  <a:lnTo>
                    <a:pt x="9906" y="53555"/>
                  </a:lnTo>
                  <a:lnTo>
                    <a:pt x="23837" y="89103"/>
                  </a:lnTo>
                  <a:lnTo>
                    <a:pt x="41719" y="125552"/>
                  </a:lnTo>
                  <a:lnTo>
                    <a:pt x="63703" y="138137"/>
                  </a:lnTo>
                  <a:lnTo>
                    <a:pt x="69837" y="135928"/>
                  </a:lnTo>
                  <a:lnTo>
                    <a:pt x="74510" y="128143"/>
                  </a:lnTo>
                  <a:close/>
                </a:path>
              </a:pathLst>
            </a:custGeom>
            <a:solidFill>
              <a:srgbClr val="D6B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185059" y="4895900"/>
              <a:ext cx="39370" cy="191770"/>
            </a:xfrm>
            <a:custGeom>
              <a:avLst/>
              <a:gdLst/>
              <a:ahLst/>
              <a:cxnLst/>
              <a:rect l="l" t="t" r="r" b="b"/>
              <a:pathLst>
                <a:path w="39370" h="191770">
                  <a:moveTo>
                    <a:pt x="39306" y="115785"/>
                  </a:moveTo>
                  <a:lnTo>
                    <a:pt x="38531" y="115620"/>
                  </a:lnTo>
                  <a:lnTo>
                    <a:pt x="37236" y="115100"/>
                  </a:lnTo>
                  <a:lnTo>
                    <a:pt x="33743" y="131711"/>
                  </a:lnTo>
                  <a:lnTo>
                    <a:pt x="37223" y="115100"/>
                  </a:lnTo>
                  <a:lnTo>
                    <a:pt x="29413" y="110375"/>
                  </a:lnTo>
                  <a:lnTo>
                    <a:pt x="28384" y="108610"/>
                  </a:lnTo>
                  <a:lnTo>
                    <a:pt x="28384" y="184162"/>
                  </a:lnTo>
                  <a:lnTo>
                    <a:pt x="28117" y="182181"/>
                  </a:lnTo>
                  <a:lnTo>
                    <a:pt x="28384" y="184162"/>
                  </a:lnTo>
                  <a:lnTo>
                    <a:pt x="28384" y="108610"/>
                  </a:lnTo>
                  <a:lnTo>
                    <a:pt x="21297" y="62852"/>
                  </a:lnTo>
                  <a:lnTo>
                    <a:pt x="21310" y="36588"/>
                  </a:lnTo>
                  <a:lnTo>
                    <a:pt x="21310" y="35953"/>
                  </a:lnTo>
                  <a:lnTo>
                    <a:pt x="18351" y="32677"/>
                  </a:lnTo>
                  <a:lnTo>
                    <a:pt x="9334" y="36588"/>
                  </a:lnTo>
                  <a:lnTo>
                    <a:pt x="13284" y="24676"/>
                  </a:lnTo>
                  <a:lnTo>
                    <a:pt x="14084" y="18745"/>
                  </a:lnTo>
                  <a:lnTo>
                    <a:pt x="13093" y="12369"/>
                  </a:lnTo>
                  <a:lnTo>
                    <a:pt x="10782" y="5981"/>
                  </a:lnTo>
                  <a:lnTo>
                    <a:pt x="7607" y="0"/>
                  </a:lnTo>
                  <a:lnTo>
                    <a:pt x="2387" y="20701"/>
                  </a:lnTo>
                  <a:lnTo>
                    <a:pt x="50" y="41706"/>
                  </a:lnTo>
                  <a:lnTo>
                    <a:pt x="0" y="62852"/>
                  </a:lnTo>
                  <a:lnTo>
                    <a:pt x="1625" y="84035"/>
                  </a:lnTo>
                  <a:lnTo>
                    <a:pt x="19570" y="127876"/>
                  </a:lnTo>
                  <a:lnTo>
                    <a:pt x="24701" y="132130"/>
                  </a:lnTo>
                  <a:lnTo>
                    <a:pt x="24295" y="137109"/>
                  </a:lnTo>
                  <a:lnTo>
                    <a:pt x="22491" y="143598"/>
                  </a:lnTo>
                  <a:lnTo>
                    <a:pt x="19443" y="154419"/>
                  </a:lnTo>
                  <a:lnTo>
                    <a:pt x="16814" y="165049"/>
                  </a:lnTo>
                  <a:lnTo>
                    <a:pt x="16738" y="165354"/>
                  </a:lnTo>
                  <a:lnTo>
                    <a:pt x="14998" y="176517"/>
                  </a:lnTo>
                  <a:lnTo>
                    <a:pt x="14897" y="182181"/>
                  </a:lnTo>
                  <a:lnTo>
                    <a:pt x="14795" y="188010"/>
                  </a:lnTo>
                  <a:lnTo>
                    <a:pt x="17513" y="184899"/>
                  </a:lnTo>
                  <a:lnTo>
                    <a:pt x="14808" y="188010"/>
                  </a:lnTo>
                  <a:lnTo>
                    <a:pt x="21056" y="187198"/>
                  </a:lnTo>
                  <a:lnTo>
                    <a:pt x="27178" y="188925"/>
                  </a:lnTo>
                  <a:lnTo>
                    <a:pt x="28409" y="189382"/>
                  </a:lnTo>
                  <a:lnTo>
                    <a:pt x="29248" y="190588"/>
                  </a:lnTo>
                  <a:lnTo>
                    <a:pt x="29121" y="189636"/>
                  </a:lnTo>
                  <a:lnTo>
                    <a:pt x="33629" y="191274"/>
                  </a:lnTo>
                  <a:lnTo>
                    <a:pt x="32435" y="184696"/>
                  </a:lnTo>
                  <a:lnTo>
                    <a:pt x="30568" y="178803"/>
                  </a:lnTo>
                  <a:lnTo>
                    <a:pt x="29578" y="173062"/>
                  </a:lnTo>
                  <a:lnTo>
                    <a:pt x="30975" y="166966"/>
                  </a:lnTo>
                  <a:lnTo>
                    <a:pt x="35217" y="154673"/>
                  </a:lnTo>
                  <a:lnTo>
                    <a:pt x="37211" y="141859"/>
                  </a:lnTo>
                  <a:lnTo>
                    <a:pt x="38176" y="128803"/>
                  </a:lnTo>
                  <a:lnTo>
                    <a:pt x="39306" y="115785"/>
                  </a:lnTo>
                  <a:close/>
                </a:path>
              </a:pathLst>
            </a:custGeom>
            <a:solidFill>
              <a:srgbClr val="AE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86330" y="5359958"/>
              <a:ext cx="73025" cy="100330"/>
            </a:xfrm>
            <a:custGeom>
              <a:avLst/>
              <a:gdLst/>
              <a:ahLst/>
              <a:cxnLst/>
              <a:rect l="l" t="t" r="r" b="b"/>
              <a:pathLst>
                <a:path w="73025" h="100329">
                  <a:moveTo>
                    <a:pt x="73025" y="37896"/>
                  </a:moveTo>
                  <a:lnTo>
                    <a:pt x="71069" y="28968"/>
                  </a:lnTo>
                  <a:lnTo>
                    <a:pt x="60756" y="2844"/>
                  </a:lnTo>
                  <a:lnTo>
                    <a:pt x="59601" y="0"/>
                  </a:lnTo>
                  <a:lnTo>
                    <a:pt x="55956" y="8737"/>
                  </a:lnTo>
                  <a:lnTo>
                    <a:pt x="54660" y="9334"/>
                  </a:lnTo>
                  <a:lnTo>
                    <a:pt x="48679" y="5321"/>
                  </a:lnTo>
                  <a:lnTo>
                    <a:pt x="42494" y="4025"/>
                  </a:lnTo>
                  <a:lnTo>
                    <a:pt x="42252" y="7264"/>
                  </a:lnTo>
                  <a:lnTo>
                    <a:pt x="42913" y="10096"/>
                  </a:lnTo>
                  <a:lnTo>
                    <a:pt x="45554" y="11963"/>
                  </a:lnTo>
                  <a:lnTo>
                    <a:pt x="46748" y="13652"/>
                  </a:lnTo>
                  <a:lnTo>
                    <a:pt x="47244" y="14732"/>
                  </a:lnTo>
                  <a:lnTo>
                    <a:pt x="46050" y="15798"/>
                  </a:lnTo>
                  <a:lnTo>
                    <a:pt x="41935" y="22352"/>
                  </a:lnTo>
                  <a:lnTo>
                    <a:pt x="37503" y="17106"/>
                  </a:lnTo>
                  <a:lnTo>
                    <a:pt x="33489" y="15875"/>
                  </a:lnTo>
                  <a:lnTo>
                    <a:pt x="20942" y="13944"/>
                  </a:lnTo>
                  <a:lnTo>
                    <a:pt x="11188" y="16878"/>
                  </a:lnTo>
                  <a:lnTo>
                    <a:pt x="4406" y="24930"/>
                  </a:lnTo>
                  <a:lnTo>
                    <a:pt x="736" y="38341"/>
                  </a:lnTo>
                  <a:lnTo>
                    <a:pt x="0" y="54533"/>
                  </a:lnTo>
                  <a:lnTo>
                    <a:pt x="1905" y="70332"/>
                  </a:lnTo>
                  <a:lnTo>
                    <a:pt x="6324" y="85610"/>
                  </a:lnTo>
                  <a:lnTo>
                    <a:pt x="13131" y="100228"/>
                  </a:lnTo>
                  <a:lnTo>
                    <a:pt x="18770" y="96380"/>
                  </a:lnTo>
                  <a:lnTo>
                    <a:pt x="24955" y="95529"/>
                  </a:lnTo>
                  <a:lnTo>
                    <a:pt x="31394" y="95961"/>
                  </a:lnTo>
                  <a:lnTo>
                    <a:pt x="28676" y="86080"/>
                  </a:lnTo>
                  <a:lnTo>
                    <a:pt x="25247" y="76454"/>
                  </a:lnTo>
                  <a:lnTo>
                    <a:pt x="22186" y="66675"/>
                  </a:lnTo>
                  <a:lnTo>
                    <a:pt x="20599" y="56349"/>
                  </a:lnTo>
                  <a:lnTo>
                    <a:pt x="20624" y="44221"/>
                  </a:lnTo>
                  <a:lnTo>
                    <a:pt x="22923" y="38150"/>
                  </a:lnTo>
                  <a:lnTo>
                    <a:pt x="28575" y="37236"/>
                  </a:lnTo>
                  <a:lnTo>
                    <a:pt x="38709" y="40551"/>
                  </a:lnTo>
                  <a:lnTo>
                    <a:pt x="45326" y="43218"/>
                  </a:lnTo>
                  <a:lnTo>
                    <a:pt x="51282" y="47879"/>
                  </a:lnTo>
                  <a:lnTo>
                    <a:pt x="58674" y="48272"/>
                  </a:lnTo>
                  <a:lnTo>
                    <a:pt x="66789" y="47498"/>
                  </a:lnTo>
                  <a:lnTo>
                    <a:pt x="71589" y="44056"/>
                  </a:lnTo>
                  <a:lnTo>
                    <a:pt x="73025" y="37896"/>
                  </a:lnTo>
                  <a:close/>
                </a:path>
              </a:pathLst>
            </a:custGeom>
            <a:solidFill>
              <a:srgbClr val="BBC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512801" y="3601110"/>
              <a:ext cx="72390" cy="124460"/>
            </a:xfrm>
            <a:custGeom>
              <a:avLst/>
              <a:gdLst/>
              <a:ahLst/>
              <a:cxnLst/>
              <a:rect l="l" t="t" r="r" b="b"/>
              <a:pathLst>
                <a:path w="72390" h="124460">
                  <a:moveTo>
                    <a:pt x="71780" y="95021"/>
                  </a:moveTo>
                  <a:lnTo>
                    <a:pt x="68389" y="90614"/>
                  </a:lnTo>
                  <a:lnTo>
                    <a:pt x="55918" y="85293"/>
                  </a:lnTo>
                  <a:lnTo>
                    <a:pt x="58293" y="78460"/>
                  </a:lnTo>
                  <a:lnTo>
                    <a:pt x="59715" y="71691"/>
                  </a:lnTo>
                  <a:lnTo>
                    <a:pt x="59994" y="71691"/>
                  </a:lnTo>
                  <a:lnTo>
                    <a:pt x="54660" y="69621"/>
                  </a:lnTo>
                  <a:lnTo>
                    <a:pt x="52349" y="65570"/>
                  </a:lnTo>
                  <a:lnTo>
                    <a:pt x="52438" y="62407"/>
                  </a:lnTo>
                  <a:lnTo>
                    <a:pt x="52539" y="59626"/>
                  </a:lnTo>
                  <a:lnTo>
                    <a:pt x="45529" y="54978"/>
                  </a:lnTo>
                  <a:lnTo>
                    <a:pt x="43624" y="53517"/>
                  </a:lnTo>
                  <a:lnTo>
                    <a:pt x="38989" y="49936"/>
                  </a:lnTo>
                  <a:lnTo>
                    <a:pt x="38265" y="39649"/>
                  </a:lnTo>
                  <a:lnTo>
                    <a:pt x="36347" y="38887"/>
                  </a:lnTo>
                  <a:lnTo>
                    <a:pt x="35153" y="37401"/>
                  </a:lnTo>
                  <a:lnTo>
                    <a:pt x="34836" y="35775"/>
                  </a:lnTo>
                  <a:lnTo>
                    <a:pt x="34721" y="35153"/>
                  </a:lnTo>
                  <a:lnTo>
                    <a:pt x="34696" y="28549"/>
                  </a:lnTo>
                  <a:lnTo>
                    <a:pt x="34696" y="22237"/>
                  </a:lnTo>
                  <a:lnTo>
                    <a:pt x="34658" y="11798"/>
                  </a:lnTo>
                  <a:lnTo>
                    <a:pt x="33464" y="12395"/>
                  </a:lnTo>
                  <a:lnTo>
                    <a:pt x="33464" y="25742"/>
                  </a:lnTo>
                  <a:lnTo>
                    <a:pt x="31661" y="28549"/>
                  </a:lnTo>
                  <a:lnTo>
                    <a:pt x="33464" y="25742"/>
                  </a:lnTo>
                  <a:lnTo>
                    <a:pt x="33464" y="12395"/>
                  </a:lnTo>
                  <a:lnTo>
                    <a:pt x="29502" y="14351"/>
                  </a:lnTo>
                  <a:lnTo>
                    <a:pt x="32512" y="21513"/>
                  </a:lnTo>
                  <a:lnTo>
                    <a:pt x="28829" y="24917"/>
                  </a:lnTo>
                  <a:lnTo>
                    <a:pt x="19443" y="18338"/>
                  </a:lnTo>
                  <a:lnTo>
                    <a:pt x="19100" y="18427"/>
                  </a:lnTo>
                  <a:lnTo>
                    <a:pt x="15316" y="0"/>
                  </a:lnTo>
                  <a:lnTo>
                    <a:pt x="11950" y="3340"/>
                  </a:lnTo>
                  <a:lnTo>
                    <a:pt x="8966" y="3771"/>
                  </a:lnTo>
                  <a:lnTo>
                    <a:pt x="4648" y="19596"/>
                  </a:lnTo>
                  <a:lnTo>
                    <a:pt x="2463" y="35153"/>
                  </a:lnTo>
                  <a:lnTo>
                    <a:pt x="2374" y="35775"/>
                  </a:lnTo>
                  <a:lnTo>
                    <a:pt x="1155" y="52133"/>
                  </a:lnTo>
                  <a:lnTo>
                    <a:pt x="0" y="68503"/>
                  </a:lnTo>
                  <a:lnTo>
                    <a:pt x="5245" y="84074"/>
                  </a:lnTo>
                  <a:lnTo>
                    <a:pt x="12852" y="97955"/>
                  </a:lnTo>
                  <a:lnTo>
                    <a:pt x="21729" y="110959"/>
                  </a:lnTo>
                  <a:lnTo>
                    <a:pt x="30784" y="123837"/>
                  </a:lnTo>
                  <a:lnTo>
                    <a:pt x="30937" y="121881"/>
                  </a:lnTo>
                  <a:lnTo>
                    <a:pt x="30988" y="118008"/>
                  </a:lnTo>
                  <a:lnTo>
                    <a:pt x="30340" y="105537"/>
                  </a:lnTo>
                  <a:lnTo>
                    <a:pt x="29133" y="95021"/>
                  </a:lnTo>
                  <a:lnTo>
                    <a:pt x="28663" y="90614"/>
                  </a:lnTo>
                  <a:lnTo>
                    <a:pt x="27673" y="80695"/>
                  </a:lnTo>
                  <a:lnTo>
                    <a:pt x="27673" y="56070"/>
                  </a:lnTo>
                  <a:lnTo>
                    <a:pt x="28829" y="53517"/>
                  </a:lnTo>
                  <a:lnTo>
                    <a:pt x="33921" y="54190"/>
                  </a:lnTo>
                  <a:lnTo>
                    <a:pt x="33985" y="54978"/>
                  </a:lnTo>
                  <a:lnTo>
                    <a:pt x="34074" y="56070"/>
                  </a:lnTo>
                  <a:lnTo>
                    <a:pt x="36969" y="62407"/>
                  </a:lnTo>
                  <a:lnTo>
                    <a:pt x="37896" y="63982"/>
                  </a:lnTo>
                  <a:lnTo>
                    <a:pt x="41097" y="65570"/>
                  </a:lnTo>
                  <a:lnTo>
                    <a:pt x="40906" y="65570"/>
                  </a:lnTo>
                  <a:lnTo>
                    <a:pt x="41579" y="68503"/>
                  </a:lnTo>
                  <a:lnTo>
                    <a:pt x="41668" y="71691"/>
                  </a:lnTo>
                  <a:lnTo>
                    <a:pt x="42824" y="73215"/>
                  </a:lnTo>
                  <a:lnTo>
                    <a:pt x="44081" y="74447"/>
                  </a:lnTo>
                  <a:lnTo>
                    <a:pt x="45046" y="75984"/>
                  </a:lnTo>
                  <a:lnTo>
                    <a:pt x="50063" y="78003"/>
                  </a:lnTo>
                  <a:lnTo>
                    <a:pt x="52387" y="82029"/>
                  </a:lnTo>
                  <a:lnTo>
                    <a:pt x="52273" y="85293"/>
                  </a:lnTo>
                  <a:lnTo>
                    <a:pt x="52184" y="87947"/>
                  </a:lnTo>
                  <a:lnTo>
                    <a:pt x="57175" y="89979"/>
                  </a:lnTo>
                  <a:lnTo>
                    <a:pt x="59524" y="94018"/>
                  </a:lnTo>
                  <a:lnTo>
                    <a:pt x="59486" y="95021"/>
                  </a:lnTo>
                  <a:lnTo>
                    <a:pt x="59372" y="99936"/>
                  </a:lnTo>
                  <a:lnTo>
                    <a:pt x="62611" y="99047"/>
                  </a:lnTo>
                  <a:lnTo>
                    <a:pt x="66687" y="103505"/>
                  </a:lnTo>
                  <a:lnTo>
                    <a:pt x="69354" y="99047"/>
                  </a:lnTo>
                  <a:lnTo>
                    <a:pt x="71780" y="95021"/>
                  </a:lnTo>
                  <a:close/>
                </a:path>
              </a:pathLst>
            </a:custGeom>
            <a:solidFill>
              <a:srgbClr val="71E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72008" y="2940824"/>
              <a:ext cx="132715" cy="117475"/>
            </a:xfrm>
            <a:custGeom>
              <a:avLst/>
              <a:gdLst/>
              <a:ahLst/>
              <a:cxnLst/>
              <a:rect l="l" t="t" r="r" b="b"/>
              <a:pathLst>
                <a:path w="132715" h="117475">
                  <a:moveTo>
                    <a:pt x="132372" y="95656"/>
                  </a:moveTo>
                  <a:lnTo>
                    <a:pt x="132003" y="95262"/>
                  </a:lnTo>
                  <a:lnTo>
                    <a:pt x="131597" y="94919"/>
                  </a:lnTo>
                  <a:lnTo>
                    <a:pt x="131229" y="94551"/>
                  </a:lnTo>
                  <a:lnTo>
                    <a:pt x="120980" y="85585"/>
                  </a:lnTo>
                  <a:lnTo>
                    <a:pt x="109994" y="77724"/>
                  </a:lnTo>
                  <a:lnTo>
                    <a:pt x="99161" y="69646"/>
                  </a:lnTo>
                  <a:lnTo>
                    <a:pt x="89331" y="60032"/>
                  </a:lnTo>
                  <a:lnTo>
                    <a:pt x="76276" y="51028"/>
                  </a:lnTo>
                  <a:lnTo>
                    <a:pt x="64109" y="40703"/>
                  </a:lnTo>
                  <a:lnTo>
                    <a:pt x="37693" y="16649"/>
                  </a:lnTo>
                  <a:lnTo>
                    <a:pt x="31940" y="11976"/>
                  </a:lnTo>
                  <a:lnTo>
                    <a:pt x="31775" y="12585"/>
                  </a:lnTo>
                  <a:lnTo>
                    <a:pt x="31940" y="11976"/>
                  </a:lnTo>
                  <a:lnTo>
                    <a:pt x="23622" y="10083"/>
                  </a:lnTo>
                  <a:lnTo>
                    <a:pt x="8280" y="1955"/>
                  </a:lnTo>
                  <a:lnTo>
                    <a:pt x="0" y="0"/>
                  </a:lnTo>
                  <a:lnTo>
                    <a:pt x="6642" y="9194"/>
                  </a:lnTo>
                  <a:lnTo>
                    <a:pt x="51054" y="55740"/>
                  </a:lnTo>
                  <a:lnTo>
                    <a:pt x="101828" y="96088"/>
                  </a:lnTo>
                  <a:lnTo>
                    <a:pt x="108851" y="98666"/>
                  </a:lnTo>
                  <a:lnTo>
                    <a:pt x="112585" y="106438"/>
                  </a:lnTo>
                  <a:lnTo>
                    <a:pt x="104571" y="107696"/>
                  </a:lnTo>
                  <a:lnTo>
                    <a:pt x="97028" y="106133"/>
                  </a:lnTo>
                  <a:lnTo>
                    <a:pt x="89674" y="104152"/>
                  </a:lnTo>
                  <a:lnTo>
                    <a:pt x="82321" y="104152"/>
                  </a:lnTo>
                  <a:lnTo>
                    <a:pt x="85115" y="111175"/>
                  </a:lnTo>
                  <a:lnTo>
                    <a:pt x="87845" y="116954"/>
                  </a:lnTo>
                  <a:lnTo>
                    <a:pt x="101434" y="110820"/>
                  </a:lnTo>
                  <a:lnTo>
                    <a:pt x="107403" y="111442"/>
                  </a:lnTo>
                  <a:lnTo>
                    <a:pt x="121475" y="113284"/>
                  </a:lnTo>
                  <a:lnTo>
                    <a:pt x="125818" y="108127"/>
                  </a:lnTo>
                  <a:lnTo>
                    <a:pt x="128676" y="99974"/>
                  </a:lnTo>
                  <a:lnTo>
                    <a:pt x="127203" y="99060"/>
                  </a:lnTo>
                  <a:lnTo>
                    <a:pt x="127863" y="98323"/>
                  </a:lnTo>
                  <a:lnTo>
                    <a:pt x="128676" y="99974"/>
                  </a:lnTo>
                  <a:lnTo>
                    <a:pt x="130073" y="98323"/>
                  </a:lnTo>
                  <a:lnTo>
                    <a:pt x="132372" y="95656"/>
                  </a:lnTo>
                  <a:close/>
                </a:path>
              </a:pathLst>
            </a:custGeom>
            <a:solidFill>
              <a:srgbClr val="B7C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11513" y="3143251"/>
              <a:ext cx="53975" cy="173990"/>
            </a:xfrm>
            <a:custGeom>
              <a:avLst/>
              <a:gdLst/>
              <a:ahLst/>
              <a:cxnLst/>
              <a:rect l="l" t="t" r="r" b="b"/>
              <a:pathLst>
                <a:path w="53975" h="173989">
                  <a:moveTo>
                    <a:pt x="24341" y="166636"/>
                  </a:moveTo>
                  <a:lnTo>
                    <a:pt x="7061" y="166636"/>
                  </a:lnTo>
                  <a:lnTo>
                    <a:pt x="12368" y="168808"/>
                  </a:lnTo>
                  <a:lnTo>
                    <a:pt x="12936" y="169075"/>
                  </a:lnTo>
                  <a:lnTo>
                    <a:pt x="18211" y="173799"/>
                  </a:lnTo>
                  <a:lnTo>
                    <a:pt x="22059" y="171449"/>
                  </a:lnTo>
                  <a:lnTo>
                    <a:pt x="24003" y="167436"/>
                  </a:lnTo>
                  <a:lnTo>
                    <a:pt x="24341" y="166636"/>
                  </a:lnTo>
                  <a:close/>
                </a:path>
                <a:path w="53975" h="173989">
                  <a:moveTo>
                    <a:pt x="43230" y="0"/>
                  </a:moveTo>
                  <a:lnTo>
                    <a:pt x="43065" y="6108"/>
                  </a:lnTo>
                  <a:lnTo>
                    <a:pt x="42430" y="15925"/>
                  </a:lnTo>
                  <a:lnTo>
                    <a:pt x="43840" y="21589"/>
                  </a:lnTo>
                  <a:lnTo>
                    <a:pt x="39408" y="25565"/>
                  </a:lnTo>
                  <a:lnTo>
                    <a:pt x="34406" y="63057"/>
                  </a:lnTo>
                  <a:lnTo>
                    <a:pt x="26776" y="99639"/>
                  </a:lnTo>
                  <a:lnTo>
                    <a:pt x="15610" y="134994"/>
                  </a:lnTo>
                  <a:lnTo>
                    <a:pt x="0" y="168808"/>
                  </a:lnTo>
                  <a:lnTo>
                    <a:pt x="215" y="169075"/>
                  </a:lnTo>
                  <a:lnTo>
                    <a:pt x="330" y="169202"/>
                  </a:lnTo>
                  <a:lnTo>
                    <a:pt x="7061" y="166636"/>
                  </a:lnTo>
                  <a:lnTo>
                    <a:pt x="24341" y="166636"/>
                  </a:lnTo>
                  <a:lnTo>
                    <a:pt x="45688" y="104243"/>
                  </a:lnTo>
                  <a:lnTo>
                    <a:pt x="53543" y="41821"/>
                  </a:lnTo>
                  <a:lnTo>
                    <a:pt x="53428" y="1130"/>
                  </a:lnTo>
                  <a:lnTo>
                    <a:pt x="43230" y="0"/>
                  </a:lnTo>
                  <a:close/>
                </a:path>
              </a:pathLst>
            </a:custGeom>
            <a:solidFill>
              <a:srgbClr val="C9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04329" y="2908363"/>
              <a:ext cx="128270" cy="80645"/>
            </a:xfrm>
            <a:custGeom>
              <a:avLst/>
              <a:gdLst/>
              <a:ahLst/>
              <a:cxnLst/>
              <a:rect l="l" t="t" r="r" b="b"/>
              <a:pathLst>
                <a:path w="128270" h="80644">
                  <a:moveTo>
                    <a:pt x="127914" y="51803"/>
                  </a:moveTo>
                  <a:lnTo>
                    <a:pt x="106197" y="9880"/>
                  </a:lnTo>
                  <a:lnTo>
                    <a:pt x="73152" y="0"/>
                  </a:lnTo>
                  <a:lnTo>
                    <a:pt x="61658" y="1270"/>
                  </a:lnTo>
                  <a:lnTo>
                    <a:pt x="45669" y="5168"/>
                  </a:lnTo>
                  <a:lnTo>
                    <a:pt x="29972" y="10160"/>
                  </a:lnTo>
                  <a:lnTo>
                    <a:pt x="16014" y="16065"/>
                  </a:lnTo>
                  <a:lnTo>
                    <a:pt x="16014" y="29070"/>
                  </a:lnTo>
                  <a:lnTo>
                    <a:pt x="11214" y="26695"/>
                  </a:lnTo>
                  <a:lnTo>
                    <a:pt x="5384" y="26212"/>
                  </a:lnTo>
                  <a:lnTo>
                    <a:pt x="11214" y="26695"/>
                  </a:lnTo>
                  <a:lnTo>
                    <a:pt x="16014" y="29070"/>
                  </a:lnTo>
                  <a:lnTo>
                    <a:pt x="16014" y="16065"/>
                  </a:lnTo>
                  <a:lnTo>
                    <a:pt x="14693" y="16611"/>
                  </a:lnTo>
                  <a:lnTo>
                    <a:pt x="0" y="24917"/>
                  </a:lnTo>
                  <a:lnTo>
                    <a:pt x="2095" y="29159"/>
                  </a:lnTo>
                  <a:lnTo>
                    <a:pt x="4483" y="32791"/>
                  </a:lnTo>
                  <a:lnTo>
                    <a:pt x="9626" y="30962"/>
                  </a:lnTo>
                  <a:lnTo>
                    <a:pt x="14058" y="29387"/>
                  </a:lnTo>
                  <a:lnTo>
                    <a:pt x="16014" y="32537"/>
                  </a:lnTo>
                  <a:lnTo>
                    <a:pt x="17627" y="36271"/>
                  </a:lnTo>
                  <a:lnTo>
                    <a:pt x="17868" y="36207"/>
                  </a:lnTo>
                  <a:lnTo>
                    <a:pt x="18313" y="36029"/>
                  </a:lnTo>
                  <a:lnTo>
                    <a:pt x="28232" y="32359"/>
                  </a:lnTo>
                  <a:lnTo>
                    <a:pt x="66090" y="20713"/>
                  </a:lnTo>
                  <a:lnTo>
                    <a:pt x="74002" y="20154"/>
                  </a:lnTo>
                  <a:lnTo>
                    <a:pt x="81876" y="20764"/>
                  </a:lnTo>
                  <a:lnTo>
                    <a:pt x="89712" y="22999"/>
                  </a:lnTo>
                  <a:lnTo>
                    <a:pt x="101371" y="29070"/>
                  </a:lnTo>
                  <a:lnTo>
                    <a:pt x="107657" y="36322"/>
                  </a:lnTo>
                  <a:lnTo>
                    <a:pt x="109245" y="46240"/>
                  </a:lnTo>
                  <a:lnTo>
                    <a:pt x="105397" y="68707"/>
                  </a:lnTo>
                  <a:lnTo>
                    <a:pt x="110769" y="74028"/>
                  </a:lnTo>
                  <a:lnTo>
                    <a:pt x="114020" y="80289"/>
                  </a:lnTo>
                  <a:lnTo>
                    <a:pt x="116598" y="76733"/>
                  </a:lnTo>
                  <a:lnTo>
                    <a:pt x="119621" y="73469"/>
                  </a:lnTo>
                  <a:lnTo>
                    <a:pt x="121691" y="69557"/>
                  </a:lnTo>
                  <a:lnTo>
                    <a:pt x="127914" y="51803"/>
                  </a:lnTo>
                  <a:close/>
                </a:path>
              </a:pathLst>
            </a:custGeom>
            <a:solidFill>
              <a:srgbClr val="B2C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56845" y="5211522"/>
              <a:ext cx="64541" cy="72237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9140685" y="4072699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59" h="90170">
                  <a:moveTo>
                    <a:pt x="86245" y="8648"/>
                  </a:moveTo>
                  <a:lnTo>
                    <a:pt x="80365" y="4648"/>
                  </a:lnTo>
                  <a:lnTo>
                    <a:pt x="76657" y="0"/>
                  </a:lnTo>
                  <a:lnTo>
                    <a:pt x="59067" y="4889"/>
                  </a:lnTo>
                  <a:lnTo>
                    <a:pt x="42303" y="12255"/>
                  </a:lnTo>
                  <a:lnTo>
                    <a:pt x="25869" y="20599"/>
                  </a:lnTo>
                  <a:lnTo>
                    <a:pt x="9258" y="28448"/>
                  </a:lnTo>
                  <a:lnTo>
                    <a:pt x="0" y="32346"/>
                  </a:lnTo>
                  <a:lnTo>
                    <a:pt x="406" y="41948"/>
                  </a:lnTo>
                  <a:lnTo>
                    <a:pt x="3429" y="50330"/>
                  </a:lnTo>
                  <a:lnTo>
                    <a:pt x="6438" y="57988"/>
                  </a:lnTo>
                  <a:lnTo>
                    <a:pt x="9766" y="65519"/>
                  </a:lnTo>
                  <a:lnTo>
                    <a:pt x="13220" y="72986"/>
                  </a:lnTo>
                  <a:lnTo>
                    <a:pt x="16637" y="80467"/>
                  </a:lnTo>
                  <a:lnTo>
                    <a:pt x="19646" y="84455"/>
                  </a:lnTo>
                  <a:lnTo>
                    <a:pt x="26974" y="85458"/>
                  </a:lnTo>
                  <a:lnTo>
                    <a:pt x="33858" y="89738"/>
                  </a:lnTo>
                  <a:lnTo>
                    <a:pt x="41541" y="88176"/>
                  </a:lnTo>
                  <a:lnTo>
                    <a:pt x="41605" y="88023"/>
                  </a:lnTo>
                  <a:lnTo>
                    <a:pt x="39751" y="81508"/>
                  </a:lnTo>
                  <a:lnTo>
                    <a:pt x="37350" y="75311"/>
                  </a:lnTo>
                  <a:lnTo>
                    <a:pt x="34264" y="69532"/>
                  </a:lnTo>
                  <a:lnTo>
                    <a:pt x="30353" y="64236"/>
                  </a:lnTo>
                  <a:lnTo>
                    <a:pt x="22301" y="59245"/>
                  </a:lnTo>
                  <a:lnTo>
                    <a:pt x="26543" y="51993"/>
                  </a:lnTo>
                  <a:lnTo>
                    <a:pt x="33172" y="53606"/>
                  </a:lnTo>
                  <a:lnTo>
                    <a:pt x="38277" y="51993"/>
                  </a:lnTo>
                  <a:lnTo>
                    <a:pt x="45834" y="49606"/>
                  </a:lnTo>
                  <a:lnTo>
                    <a:pt x="56273" y="50825"/>
                  </a:lnTo>
                  <a:lnTo>
                    <a:pt x="56210" y="49606"/>
                  </a:lnTo>
                  <a:lnTo>
                    <a:pt x="55460" y="37058"/>
                  </a:lnTo>
                  <a:lnTo>
                    <a:pt x="52387" y="33502"/>
                  </a:lnTo>
                  <a:lnTo>
                    <a:pt x="54241" y="30899"/>
                  </a:lnTo>
                  <a:lnTo>
                    <a:pt x="64833" y="26098"/>
                  </a:lnTo>
                  <a:lnTo>
                    <a:pt x="72656" y="23101"/>
                  </a:lnTo>
                  <a:lnTo>
                    <a:pt x="80403" y="19913"/>
                  </a:lnTo>
                  <a:lnTo>
                    <a:pt x="80454" y="16281"/>
                  </a:lnTo>
                  <a:lnTo>
                    <a:pt x="79946" y="15963"/>
                  </a:lnTo>
                  <a:lnTo>
                    <a:pt x="79032" y="15557"/>
                  </a:lnTo>
                  <a:lnTo>
                    <a:pt x="79260" y="14427"/>
                  </a:lnTo>
                  <a:lnTo>
                    <a:pt x="79298" y="14198"/>
                  </a:lnTo>
                  <a:lnTo>
                    <a:pt x="79768" y="14427"/>
                  </a:lnTo>
                  <a:lnTo>
                    <a:pt x="80327" y="15963"/>
                  </a:lnTo>
                  <a:lnTo>
                    <a:pt x="80505" y="15963"/>
                  </a:lnTo>
                  <a:lnTo>
                    <a:pt x="81889" y="14198"/>
                  </a:lnTo>
                  <a:lnTo>
                    <a:pt x="86245" y="8648"/>
                  </a:lnTo>
                  <a:close/>
                </a:path>
              </a:pathLst>
            </a:custGeom>
            <a:solidFill>
              <a:srgbClr val="75E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759952" y="4184472"/>
              <a:ext cx="69850" cy="94615"/>
            </a:xfrm>
            <a:custGeom>
              <a:avLst/>
              <a:gdLst/>
              <a:ahLst/>
              <a:cxnLst/>
              <a:rect l="l" t="t" r="r" b="b"/>
              <a:pathLst>
                <a:path w="69850" h="94614">
                  <a:moveTo>
                    <a:pt x="69405" y="82524"/>
                  </a:moveTo>
                  <a:lnTo>
                    <a:pt x="64985" y="73850"/>
                  </a:lnTo>
                  <a:lnTo>
                    <a:pt x="65620" y="68935"/>
                  </a:lnTo>
                  <a:lnTo>
                    <a:pt x="62712" y="67424"/>
                  </a:lnTo>
                  <a:lnTo>
                    <a:pt x="62712" y="81457"/>
                  </a:lnTo>
                  <a:lnTo>
                    <a:pt x="56781" y="88734"/>
                  </a:lnTo>
                  <a:lnTo>
                    <a:pt x="62699" y="81457"/>
                  </a:lnTo>
                  <a:lnTo>
                    <a:pt x="62344" y="77063"/>
                  </a:lnTo>
                  <a:lnTo>
                    <a:pt x="62699" y="81457"/>
                  </a:lnTo>
                  <a:lnTo>
                    <a:pt x="62712" y="67424"/>
                  </a:lnTo>
                  <a:lnTo>
                    <a:pt x="59753" y="65862"/>
                  </a:lnTo>
                  <a:lnTo>
                    <a:pt x="54838" y="61366"/>
                  </a:lnTo>
                  <a:lnTo>
                    <a:pt x="53644" y="58762"/>
                  </a:lnTo>
                  <a:lnTo>
                    <a:pt x="53644" y="85483"/>
                  </a:lnTo>
                  <a:lnTo>
                    <a:pt x="44335" y="82194"/>
                  </a:lnTo>
                  <a:lnTo>
                    <a:pt x="50368" y="84328"/>
                  </a:lnTo>
                  <a:lnTo>
                    <a:pt x="53644" y="85483"/>
                  </a:lnTo>
                  <a:lnTo>
                    <a:pt x="53644" y="58762"/>
                  </a:lnTo>
                  <a:lnTo>
                    <a:pt x="51904" y="54965"/>
                  </a:lnTo>
                  <a:lnTo>
                    <a:pt x="50152" y="47637"/>
                  </a:lnTo>
                  <a:lnTo>
                    <a:pt x="47904" y="36258"/>
                  </a:lnTo>
                  <a:lnTo>
                    <a:pt x="54457" y="34671"/>
                  </a:lnTo>
                  <a:lnTo>
                    <a:pt x="57975" y="32435"/>
                  </a:lnTo>
                  <a:lnTo>
                    <a:pt x="50507" y="32537"/>
                  </a:lnTo>
                  <a:lnTo>
                    <a:pt x="57975" y="32423"/>
                  </a:lnTo>
                  <a:lnTo>
                    <a:pt x="57785" y="28079"/>
                  </a:lnTo>
                  <a:lnTo>
                    <a:pt x="58166" y="23545"/>
                  </a:lnTo>
                  <a:lnTo>
                    <a:pt x="54673" y="20345"/>
                  </a:lnTo>
                  <a:lnTo>
                    <a:pt x="48933" y="16738"/>
                  </a:lnTo>
                  <a:lnTo>
                    <a:pt x="43497" y="19850"/>
                  </a:lnTo>
                  <a:lnTo>
                    <a:pt x="32905" y="23482"/>
                  </a:lnTo>
                  <a:lnTo>
                    <a:pt x="30784" y="20701"/>
                  </a:lnTo>
                  <a:lnTo>
                    <a:pt x="29400" y="15836"/>
                  </a:lnTo>
                  <a:lnTo>
                    <a:pt x="24180" y="8610"/>
                  </a:lnTo>
                  <a:lnTo>
                    <a:pt x="19291" y="838"/>
                  </a:lnTo>
                  <a:lnTo>
                    <a:pt x="2717" y="0"/>
                  </a:lnTo>
                  <a:lnTo>
                    <a:pt x="0" y="3975"/>
                  </a:lnTo>
                  <a:lnTo>
                    <a:pt x="4826" y="19989"/>
                  </a:lnTo>
                  <a:lnTo>
                    <a:pt x="11023" y="25603"/>
                  </a:lnTo>
                  <a:lnTo>
                    <a:pt x="15608" y="32499"/>
                  </a:lnTo>
                  <a:lnTo>
                    <a:pt x="22606" y="38608"/>
                  </a:lnTo>
                  <a:lnTo>
                    <a:pt x="13017" y="42849"/>
                  </a:lnTo>
                  <a:lnTo>
                    <a:pt x="11671" y="44551"/>
                  </a:lnTo>
                  <a:lnTo>
                    <a:pt x="11430" y="52031"/>
                  </a:lnTo>
                  <a:lnTo>
                    <a:pt x="7912" y="60248"/>
                  </a:lnTo>
                  <a:lnTo>
                    <a:pt x="21272" y="68110"/>
                  </a:lnTo>
                  <a:lnTo>
                    <a:pt x="28232" y="71247"/>
                  </a:lnTo>
                  <a:lnTo>
                    <a:pt x="35775" y="72745"/>
                  </a:lnTo>
                  <a:lnTo>
                    <a:pt x="44310" y="70713"/>
                  </a:lnTo>
                  <a:lnTo>
                    <a:pt x="35775" y="72745"/>
                  </a:lnTo>
                  <a:lnTo>
                    <a:pt x="40157" y="81051"/>
                  </a:lnTo>
                  <a:lnTo>
                    <a:pt x="43484" y="85661"/>
                  </a:lnTo>
                  <a:lnTo>
                    <a:pt x="47307" y="88557"/>
                  </a:lnTo>
                  <a:lnTo>
                    <a:pt x="53162" y="91732"/>
                  </a:lnTo>
                  <a:lnTo>
                    <a:pt x="58064" y="94386"/>
                  </a:lnTo>
                  <a:lnTo>
                    <a:pt x="61048" y="92875"/>
                  </a:lnTo>
                  <a:lnTo>
                    <a:pt x="68211" y="87172"/>
                  </a:lnTo>
                  <a:lnTo>
                    <a:pt x="69405" y="82524"/>
                  </a:lnTo>
                  <a:close/>
                </a:path>
              </a:pathLst>
            </a:custGeom>
            <a:solidFill>
              <a:srgbClr val="8DD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29140" y="4550829"/>
              <a:ext cx="81280" cy="109220"/>
            </a:xfrm>
            <a:custGeom>
              <a:avLst/>
              <a:gdLst/>
              <a:ahLst/>
              <a:cxnLst/>
              <a:rect l="l" t="t" r="r" b="b"/>
              <a:pathLst>
                <a:path w="81279" h="109220">
                  <a:moveTo>
                    <a:pt x="80924" y="101295"/>
                  </a:moveTo>
                  <a:lnTo>
                    <a:pt x="70345" y="60960"/>
                  </a:lnTo>
                  <a:lnTo>
                    <a:pt x="66662" y="57962"/>
                  </a:lnTo>
                  <a:lnTo>
                    <a:pt x="66776" y="49923"/>
                  </a:lnTo>
                  <a:lnTo>
                    <a:pt x="66890" y="47396"/>
                  </a:lnTo>
                  <a:lnTo>
                    <a:pt x="66929" y="46596"/>
                  </a:lnTo>
                  <a:lnTo>
                    <a:pt x="66802" y="44996"/>
                  </a:lnTo>
                  <a:lnTo>
                    <a:pt x="63296" y="46596"/>
                  </a:lnTo>
                  <a:lnTo>
                    <a:pt x="63093" y="46596"/>
                  </a:lnTo>
                  <a:lnTo>
                    <a:pt x="59626" y="47396"/>
                  </a:lnTo>
                  <a:lnTo>
                    <a:pt x="57162" y="49911"/>
                  </a:lnTo>
                  <a:lnTo>
                    <a:pt x="58140" y="56210"/>
                  </a:lnTo>
                  <a:lnTo>
                    <a:pt x="59258" y="59156"/>
                  </a:lnTo>
                  <a:lnTo>
                    <a:pt x="59093" y="59372"/>
                  </a:lnTo>
                  <a:lnTo>
                    <a:pt x="58813" y="59740"/>
                  </a:lnTo>
                  <a:lnTo>
                    <a:pt x="55206" y="59740"/>
                  </a:lnTo>
                  <a:lnTo>
                    <a:pt x="34607" y="26644"/>
                  </a:lnTo>
                  <a:lnTo>
                    <a:pt x="30607" y="4673"/>
                  </a:lnTo>
                  <a:lnTo>
                    <a:pt x="29641" y="16497"/>
                  </a:lnTo>
                  <a:lnTo>
                    <a:pt x="30429" y="26644"/>
                  </a:lnTo>
                  <a:lnTo>
                    <a:pt x="30518" y="27838"/>
                  </a:lnTo>
                  <a:lnTo>
                    <a:pt x="29641" y="16497"/>
                  </a:lnTo>
                  <a:lnTo>
                    <a:pt x="30607" y="4660"/>
                  </a:lnTo>
                  <a:lnTo>
                    <a:pt x="24142" y="3860"/>
                  </a:lnTo>
                  <a:lnTo>
                    <a:pt x="18173" y="0"/>
                  </a:lnTo>
                  <a:lnTo>
                    <a:pt x="8483" y="1168"/>
                  </a:lnTo>
                  <a:lnTo>
                    <a:pt x="5295" y="952"/>
                  </a:lnTo>
                  <a:lnTo>
                    <a:pt x="1930" y="8851"/>
                  </a:lnTo>
                  <a:lnTo>
                    <a:pt x="10922" y="21374"/>
                  </a:lnTo>
                  <a:lnTo>
                    <a:pt x="19164" y="22174"/>
                  </a:lnTo>
                  <a:lnTo>
                    <a:pt x="23495" y="29362"/>
                  </a:lnTo>
                  <a:lnTo>
                    <a:pt x="19697" y="36677"/>
                  </a:lnTo>
                  <a:lnTo>
                    <a:pt x="12890" y="38950"/>
                  </a:lnTo>
                  <a:lnTo>
                    <a:pt x="0" y="55168"/>
                  </a:lnTo>
                  <a:lnTo>
                    <a:pt x="8140" y="67906"/>
                  </a:lnTo>
                  <a:lnTo>
                    <a:pt x="13792" y="64008"/>
                  </a:lnTo>
                  <a:lnTo>
                    <a:pt x="25006" y="59093"/>
                  </a:lnTo>
                  <a:lnTo>
                    <a:pt x="30086" y="52984"/>
                  </a:lnTo>
                  <a:lnTo>
                    <a:pt x="38087" y="52603"/>
                  </a:lnTo>
                  <a:lnTo>
                    <a:pt x="38201" y="95694"/>
                  </a:lnTo>
                  <a:lnTo>
                    <a:pt x="39077" y="99822"/>
                  </a:lnTo>
                  <a:lnTo>
                    <a:pt x="47828" y="100812"/>
                  </a:lnTo>
                  <a:lnTo>
                    <a:pt x="50203" y="97840"/>
                  </a:lnTo>
                  <a:lnTo>
                    <a:pt x="53467" y="89242"/>
                  </a:lnTo>
                  <a:lnTo>
                    <a:pt x="51765" y="82969"/>
                  </a:lnTo>
                  <a:lnTo>
                    <a:pt x="57696" y="79095"/>
                  </a:lnTo>
                  <a:lnTo>
                    <a:pt x="67729" y="97713"/>
                  </a:lnTo>
                  <a:lnTo>
                    <a:pt x="72847" y="106629"/>
                  </a:lnTo>
                  <a:lnTo>
                    <a:pt x="75984" y="108762"/>
                  </a:lnTo>
                  <a:lnTo>
                    <a:pt x="80175" y="105143"/>
                  </a:lnTo>
                  <a:lnTo>
                    <a:pt x="80924" y="101295"/>
                  </a:lnTo>
                  <a:close/>
                </a:path>
              </a:pathLst>
            </a:custGeom>
            <a:solidFill>
              <a:srgbClr val="89D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565045" y="3243719"/>
              <a:ext cx="63500" cy="109855"/>
            </a:xfrm>
            <a:custGeom>
              <a:avLst/>
              <a:gdLst/>
              <a:ahLst/>
              <a:cxnLst/>
              <a:rect l="l" t="t" r="r" b="b"/>
              <a:pathLst>
                <a:path w="63500" h="109854">
                  <a:moveTo>
                    <a:pt x="63449" y="61125"/>
                  </a:moveTo>
                  <a:lnTo>
                    <a:pt x="57759" y="54152"/>
                  </a:lnTo>
                  <a:lnTo>
                    <a:pt x="49923" y="50965"/>
                  </a:lnTo>
                  <a:lnTo>
                    <a:pt x="42583" y="47409"/>
                  </a:lnTo>
                  <a:lnTo>
                    <a:pt x="23228" y="17919"/>
                  </a:lnTo>
                  <a:lnTo>
                    <a:pt x="21717" y="15519"/>
                  </a:lnTo>
                  <a:lnTo>
                    <a:pt x="20866" y="13081"/>
                  </a:lnTo>
                  <a:lnTo>
                    <a:pt x="19748" y="12103"/>
                  </a:lnTo>
                  <a:lnTo>
                    <a:pt x="15341" y="8026"/>
                  </a:lnTo>
                  <a:lnTo>
                    <a:pt x="12052" y="0"/>
                  </a:lnTo>
                  <a:lnTo>
                    <a:pt x="0" y="6997"/>
                  </a:lnTo>
                  <a:lnTo>
                    <a:pt x="3467" y="15544"/>
                  </a:lnTo>
                  <a:lnTo>
                    <a:pt x="2565" y="24269"/>
                  </a:lnTo>
                  <a:lnTo>
                    <a:pt x="2616" y="26873"/>
                  </a:lnTo>
                  <a:lnTo>
                    <a:pt x="11531" y="71945"/>
                  </a:lnTo>
                  <a:lnTo>
                    <a:pt x="31127" y="109715"/>
                  </a:lnTo>
                  <a:lnTo>
                    <a:pt x="31826" y="103835"/>
                  </a:lnTo>
                  <a:lnTo>
                    <a:pt x="30251" y="95554"/>
                  </a:lnTo>
                  <a:lnTo>
                    <a:pt x="40068" y="99745"/>
                  </a:lnTo>
                  <a:lnTo>
                    <a:pt x="43611" y="101257"/>
                  </a:lnTo>
                  <a:lnTo>
                    <a:pt x="46456" y="98145"/>
                  </a:lnTo>
                  <a:lnTo>
                    <a:pt x="49580" y="96989"/>
                  </a:lnTo>
                  <a:lnTo>
                    <a:pt x="47142" y="90589"/>
                  </a:lnTo>
                  <a:lnTo>
                    <a:pt x="43522" y="84683"/>
                  </a:lnTo>
                  <a:lnTo>
                    <a:pt x="40728" y="78384"/>
                  </a:lnTo>
                  <a:lnTo>
                    <a:pt x="40779" y="70815"/>
                  </a:lnTo>
                  <a:lnTo>
                    <a:pt x="47180" y="69418"/>
                  </a:lnTo>
                  <a:lnTo>
                    <a:pt x="50266" y="77863"/>
                  </a:lnTo>
                  <a:lnTo>
                    <a:pt x="56286" y="77482"/>
                  </a:lnTo>
                  <a:lnTo>
                    <a:pt x="61277" y="73456"/>
                  </a:lnTo>
                  <a:lnTo>
                    <a:pt x="61874" y="67030"/>
                  </a:lnTo>
                  <a:lnTo>
                    <a:pt x="63449" y="61125"/>
                  </a:lnTo>
                  <a:close/>
                </a:path>
              </a:pathLst>
            </a:custGeom>
            <a:solidFill>
              <a:srgbClr val="90C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571674" y="3062300"/>
              <a:ext cx="114300" cy="102870"/>
            </a:xfrm>
            <a:custGeom>
              <a:avLst/>
              <a:gdLst/>
              <a:ahLst/>
              <a:cxnLst/>
              <a:rect l="l" t="t" r="r" b="b"/>
              <a:pathLst>
                <a:path w="114300" h="102869">
                  <a:moveTo>
                    <a:pt x="113944" y="66636"/>
                  </a:moveTo>
                  <a:lnTo>
                    <a:pt x="70167" y="28803"/>
                  </a:lnTo>
                  <a:lnTo>
                    <a:pt x="35585" y="6604"/>
                  </a:lnTo>
                  <a:lnTo>
                    <a:pt x="18211" y="0"/>
                  </a:lnTo>
                  <a:lnTo>
                    <a:pt x="7874" y="2882"/>
                  </a:lnTo>
                  <a:lnTo>
                    <a:pt x="3276" y="13550"/>
                  </a:lnTo>
                  <a:lnTo>
                    <a:pt x="3213" y="30391"/>
                  </a:lnTo>
                  <a:lnTo>
                    <a:pt x="4686" y="36690"/>
                  </a:lnTo>
                  <a:lnTo>
                    <a:pt x="63" y="47879"/>
                  </a:lnTo>
                  <a:lnTo>
                    <a:pt x="0" y="48044"/>
                  </a:lnTo>
                  <a:lnTo>
                    <a:pt x="17792" y="49352"/>
                  </a:lnTo>
                  <a:lnTo>
                    <a:pt x="12801" y="37795"/>
                  </a:lnTo>
                  <a:lnTo>
                    <a:pt x="14757" y="26974"/>
                  </a:lnTo>
                  <a:lnTo>
                    <a:pt x="14846" y="25285"/>
                  </a:lnTo>
                  <a:lnTo>
                    <a:pt x="14947" y="23406"/>
                  </a:lnTo>
                  <a:lnTo>
                    <a:pt x="14998" y="22453"/>
                  </a:lnTo>
                  <a:lnTo>
                    <a:pt x="20650" y="19443"/>
                  </a:lnTo>
                  <a:lnTo>
                    <a:pt x="24003" y="25285"/>
                  </a:lnTo>
                  <a:lnTo>
                    <a:pt x="24968" y="31699"/>
                  </a:lnTo>
                  <a:lnTo>
                    <a:pt x="24676" y="36690"/>
                  </a:lnTo>
                  <a:lnTo>
                    <a:pt x="24574" y="38582"/>
                  </a:lnTo>
                  <a:lnTo>
                    <a:pt x="27635" y="40246"/>
                  </a:lnTo>
                  <a:lnTo>
                    <a:pt x="28244" y="43256"/>
                  </a:lnTo>
                  <a:lnTo>
                    <a:pt x="28130" y="46672"/>
                  </a:lnTo>
                  <a:lnTo>
                    <a:pt x="36766" y="50863"/>
                  </a:lnTo>
                  <a:lnTo>
                    <a:pt x="35204" y="43510"/>
                  </a:lnTo>
                  <a:lnTo>
                    <a:pt x="35585" y="38582"/>
                  </a:lnTo>
                  <a:lnTo>
                    <a:pt x="35610" y="38366"/>
                  </a:lnTo>
                  <a:lnTo>
                    <a:pt x="34759" y="37528"/>
                  </a:lnTo>
                  <a:lnTo>
                    <a:pt x="33248" y="36690"/>
                  </a:lnTo>
                  <a:lnTo>
                    <a:pt x="33121" y="31699"/>
                  </a:lnTo>
                  <a:lnTo>
                    <a:pt x="33096" y="30264"/>
                  </a:lnTo>
                  <a:lnTo>
                    <a:pt x="24587" y="23406"/>
                  </a:lnTo>
                  <a:lnTo>
                    <a:pt x="33413" y="19443"/>
                  </a:lnTo>
                  <a:lnTo>
                    <a:pt x="40462" y="16281"/>
                  </a:lnTo>
                  <a:lnTo>
                    <a:pt x="45389" y="21488"/>
                  </a:lnTo>
                  <a:lnTo>
                    <a:pt x="46164" y="30264"/>
                  </a:lnTo>
                  <a:lnTo>
                    <a:pt x="46177" y="30391"/>
                  </a:lnTo>
                  <a:lnTo>
                    <a:pt x="76949" y="53759"/>
                  </a:lnTo>
                  <a:lnTo>
                    <a:pt x="87528" y="69875"/>
                  </a:lnTo>
                  <a:lnTo>
                    <a:pt x="86169" y="78651"/>
                  </a:lnTo>
                  <a:lnTo>
                    <a:pt x="84734" y="87083"/>
                  </a:lnTo>
                  <a:lnTo>
                    <a:pt x="81165" y="94348"/>
                  </a:lnTo>
                  <a:lnTo>
                    <a:pt x="81889" y="102539"/>
                  </a:lnTo>
                  <a:lnTo>
                    <a:pt x="102336" y="80200"/>
                  </a:lnTo>
                  <a:lnTo>
                    <a:pt x="102692" y="79400"/>
                  </a:lnTo>
                  <a:lnTo>
                    <a:pt x="103352" y="78651"/>
                  </a:lnTo>
                  <a:lnTo>
                    <a:pt x="108115" y="76009"/>
                  </a:lnTo>
                  <a:lnTo>
                    <a:pt x="111556" y="71907"/>
                  </a:lnTo>
                  <a:lnTo>
                    <a:pt x="113944" y="66636"/>
                  </a:lnTo>
                  <a:close/>
                </a:path>
              </a:pathLst>
            </a:custGeom>
            <a:solidFill>
              <a:srgbClr val="DEB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28624" y="2868701"/>
              <a:ext cx="29845" cy="148590"/>
            </a:xfrm>
            <a:custGeom>
              <a:avLst/>
              <a:gdLst/>
              <a:ahLst/>
              <a:cxnLst/>
              <a:rect l="l" t="t" r="r" b="b"/>
              <a:pathLst>
                <a:path w="29845" h="148589">
                  <a:moveTo>
                    <a:pt x="21894" y="8445"/>
                  </a:moveTo>
                  <a:lnTo>
                    <a:pt x="21818" y="165"/>
                  </a:lnTo>
                  <a:lnTo>
                    <a:pt x="20764" y="1727"/>
                  </a:lnTo>
                  <a:lnTo>
                    <a:pt x="19113" y="3149"/>
                  </a:lnTo>
                  <a:lnTo>
                    <a:pt x="17195" y="12573"/>
                  </a:lnTo>
                  <a:lnTo>
                    <a:pt x="17157" y="12763"/>
                  </a:lnTo>
                  <a:lnTo>
                    <a:pt x="11099" y="14274"/>
                  </a:lnTo>
                  <a:lnTo>
                    <a:pt x="2273" y="11328"/>
                  </a:lnTo>
                  <a:lnTo>
                    <a:pt x="4737" y="4394"/>
                  </a:lnTo>
                  <a:lnTo>
                    <a:pt x="3949" y="165"/>
                  </a:lnTo>
                  <a:lnTo>
                    <a:pt x="3492" y="1409"/>
                  </a:lnTo>
                  <a:lnTo>
                    <a:pt x="3924" y="0"/>
                  </a:lnTo>
                  <a:lnTo>
                    <a:pt x="3225" y="1054"/>
                  </a:lnTo>
                  <a:lnTo>
                    <a:pt x="2006" y="2082"/>
                  </a:lnTo>
                  <a:lnTo>
                    <a:pt x="1790" y="5664"/>
                  </a:lnTo>
                  <a:lnTo>
                    <a:pt x="1714" y="7137"/>
                  </a:lnTo>
                  <a:lnTo>
                    <a:pt x="0" y="12573"/>
                  </a:lnTo>
                  <a:lnTo>
                    <a:pt x="1371" y="13462"/>
                  </a:lnTo>
                  <a:lnTo>
                    <a:pt x="11023" y="19608"/>
                  </a:lnTo>
                  <a:lnTo>
                    <a:pt x="16764" y="15849"/>
                  </a:lnTo>
                  <a:lnTo>
                    <a:pt x="17932" y="14274"/>
                  </a:lnTo>
                  <a:lnTo>
                    <a:pt x="21272" y="9766"/>
                  </a:lnTo>
                  <a:lnTo>
                    <a:pt x="21539" y="9067"/>
                  </a:lnTo>
                  <a:lnTo>
                    <a:pt x="21894" y="8445"/>
                  </a:lnTo>
                  <a:close/>
                </a:path>
                <a:path w="29845" h="148589">
                  <a:moveTo>
                    <a:pt x="29375" y="132270"/>
                  </a:moveTo>
                  <a:lnTo>
                    <a:pt x="28384" y="124955"/>
                  </a:lnTo>
                  <a:lnTo>
                    <a:pt x="26987" y="117703"/>
                  </a:lnTo>
                  <a:lnTo>
                    <a:pt x="25692" y="110439"/>
                  </a:lnTo>
                  <a:lnTo>
                    <a:pt x="22987" y="87922"/>
                  </a:lnTo>
                  <a:lnTo>
                    <a:pt x="21501" y="65341"/>
                  </a:lnTo>
                  <a:lnTo>
                    <a:pt x="21234" y="49733"/>
                  </a:lnTo>
                  <a:lnTo>
                    <a:pt x="21120" y="42710"/>
                  </a:lnTo>
                  <a:lnTo>
                    <a:pt x="21767" y="20015"/>
                  </a:lnTo>
                  <a:lnTo>
                    <a:pt x="21780" y="19621"/>
                  </a:lnTo>
                  <a:lnTo>
                    <a:pt x="21907" y="8458"/>
                  </a:lnTo>
                  <a:lnTo>
                    <a:pt x="21551" y="9080"/>
                  </a:lnTo>
                  <a:lnTo>
                    <a:pt x="21272" y="9766"/>
                  </a:lnTo>
                  <a:lnTo>
                    <a:pt x="16776" y="15862"/>
                  </a:lnTo>
                  <a:lnTo>
                    <a:pt x="13004" y="18338"/>
                  </a:lnTo>
                  <a:lnTo>
                    <a:pt x="13004" y="135051"/>
                  </a:lnTo>
                  <a:lnTo>
                    <a:pt x="6057" y="128866"/>
                  </a:lnTo>
                  <a:lnTo>
                    <a:pt x="13004" y="135051"/>
                  </a:lnTo>
                  <a:lnTo>
                    <a:pt x="13004" y="18338"/>
                  </a:lnTo>
                  <a:lnTo>
                    <a:pt x="11036" y="19621"/>
                  </a:lnTo>
                  <a:lnTo>
                    <a:pt x="1371" y="13462"/>
                  </a:lnTo>
                  <a:lnTo>
                    <a:pt x="673" y="26466"/>
                  </a:lnTo>
                  <a:lnTo>
                    <a:pt x="127" y="49733"/>
                  </a:lnTo>
                  <a:lnTo>
                    <a:pt x="622" y="72999"/>
                  </a:lnTo>
                  <a:lnTo>
                    <a:pt x="2540" y="96253"/>
                  </a:lnTo>
                  <a:lnTo>
                    <a:pt x="3581" y="102476"/>
                  </a:lnTo>
                  <a:lnTo>
                    <a:pt x="4432" y="108673"/>
                  </a:lnTo>
                  <a:lnTo>
                    <a:pt x="3835" y="114693"/>
                  </a:lnTo>
                  <a:lnTo>
                    <a:pt x="546" y="120446"/>
                  </a:lnTo>
                  <a:lnTo>
                    <a:pt x="1562" y="129273"/>
                  </a:lnTo>
                  <a:lnTo>
                    <a:pt x="4762" y="135864"/>
                  </a:lnTo>
                  <a:lnTo>
                    <a:pt x="10236" y="140246"/>
                  </a:lnTo>
                  <a:lnTo>
                    <a:pt x="18084" y="142455"/>
                  </a:lnTo>
                  <a:lnTo>
                    <a:pt x="21907" y="142925"/>
                  </a:lnTo>
                  <a:lnTo>
                    <a:pt x="25476" y="146113"/>
                  </a:lnTo>
                  <a:lnTo>
                    <a:pt x="29171" y="148056"/>
                  </a:lnTo>
                  <a:lnTo>
                    <a:pt x="29298" y="143535"/>
                  </a:lnTo>
                  <a:lnTo>
                    <a:pt x="29375" y="132270"/>
                  </a:lnTo>
                  <a:close/>
                </a:path>
              </a:pathLst>
            </a:custGeom>
            <a:solidFill>
              <a:srgbClr val="C4B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253284" y="5339867"/>
              <a:ext cx="79375" cy="133350"/>
            </a:xfrm>
            <a:custGeom>
              <a:avLst/>
              <a:gdLst/>
              <a:ahLst/>
              <a:cxnLst/>
              <a:rect l="l" t="t" r="r" b="b"/>
              <a:pathLst>
                <a:path w="79375" h="133350">
                  <a:moveTo>
                    <a:pt x="78917" y="4572"/>
                  </a:moveTo>
                  <a:lnTo>
                    <a:pt x="72898" y="0"/>
                  </a:lnTo>
                  <a:lnTo>
                    <a:pt x="71348" y="482"/>
                  </a:lnTo>
                  <a:lnTo>
                    <a:pt x="71348" y="3771"/>
                  </a:lnTo>
                  <a:lnTo>
                    <a:pt x="65252" y="12039"/>
                  </a:lnTo>
                  <a:lnTo>
                    <a:pt x="71348" y="3771"/>
                  </a:lnTo>
                  <a:lnTo>
                    <a:pt x="71348" y="482"/>
                  </a:lnTo>
                  <a:lnTo>
                    <a:pt x="67678" y="1587"/>
                  </a:lnTo>
                  <a:lnTo>
                    <a:pt x="62788" y="5549"/>
                  </a:lnTo>
                  <a:lnTo>
                    <a:pt x="57721" y="8128"/>
                  </a:lnTo>
                  <a:lnTo>
                    <a:pt x="57302" y="8991"/>
                  </a:lnTo>
                  <a:lnTo>
                    <a:pt x="44513" y="35826"/>
                  </a:lnTo>
                  <a:lnTo>
                    <a:pt x="30645" y="61912"/>
                  </a:lnTo>
                  <a:lnTo>
                    <a:pt x="15786" y="87312"/>
                  </a:lnTo>
                  <a:lnTo>
                    <a:pt x="0" y="112052"/>
                  </a:lnTo>
                  <a:lnTo>
                    <a:pt x="292" y="119926"/>
                  </a:lnTo>
                  <a:lnTo>
                    <a:pt x="5029" y="125831"/>
                  </a:lnTo>
                  <a:lnTo>
                    <a:pt x="7353" y="132803"/>
                  </a:lnTo>
                  <a:lnTo>
                    <a:pt x="19405" y="120827"/>
                  </a:lnTo>
                  <a:lnTo>
                    <a:pt x="56286" y="59842"/>
                  </a:lnTo>
                  <a:lnTo>
                    <a:pt x="73177" y="24003"/>
                  </a:lnTo>
                  <a:lnTo>
                    <a:pt x="78917" y="4572"/>
                  </a:lnTo>
                  <a:close/>
                </a:path>
              </a:pathLst>
            </a:custGeom>
            <a:solidFill>
              <a:srgbClr val="8BC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471321" y="3921478"/>
              <a:ext cx="71755" cy="80010"/>
            </a:xfrm>
            <a:custGeom>
              <a:avLst/>
              <a:gdLst/>
              <a:ahLst/>
              <a:cxnLst/>
              <a:rect l="l" t="t" r="r" b="b"/>
              <a:pathLst>
                <a:path w="71754" h="80010">
                  <a:moveTo>
                    <a:pt x="35598" y="0"/>
                  </a:moveTo>
                  <a:lnTo>
                    <a:pt x="23954" y="3805"/>
                  </a:lnTo>
                  <a:lnTo>
                    <a:pt x="12203" y="14973"/>
                  </a:lnTo>
                  <a:lnTo>
                    <a:pt x="3249" y="29617"/>
                  </a:lnTo>
                  <a:lnTo>
                    <a:pt x="0" y="43853"/>
                  </a:lnTo>
                  <a:lnTo>
                    <a:pt x="4196" y="55243"/>
                  </a:lnTo>
                  <a:lnTo>
                    <a:pt x="13828" y="66919"/>
                  </a:lnTo>
                  <a:lnTo>
                    <a:pt x="25887" y="75999"/>
                  </a:lnTo>
                  <a:lnTo>
                    <a:pt x="37363" y="79603"/>
                  </a:lnTo>
                  <a:lnTo>
                    <a:pt x="50645" y="76724"/>
                  </a:lnTo>
                  <a:lnTo>
                    <a:pt x="61555" y="69151"/>
                  </a:lnTo>
                  <a:lnTo>
                    <a:pt x="65179" y="63639"/>
                  </a:lnTo>
                  <a:lnTo>
                    <a:pt x="36347" y="63639"/>
                  </a:lnTo>
                  <a:lnTo>
                    <a:pt x="28924" y="61986"/>
                  </a:lnTo>
                  <a:lnTo>
                    <a:pt x="22928" y="57842"/>
                  </a:lnTo>
                  <a:lnTo>
                    <a:pt x="19025" y="51888"/>
                  </a:lnTo>
                  <a:lnTo>
                    <a:pt x="17941" y="45173"/>
                  </a:lnTo>
                  <a:lnTo>
                    <a:pt x="17881" y="44805"/>
                  </a:lnTo>
                  <a:lnTo>
                    <a:pt x="20522" y="38052"/>
                  </a:lnTo>
                  <a:lnTo>
                    <a:pt x="26454" y="31046"/>
                  </a:lnTo>
                  <a:lnTo>
                    <a:pt x="33805" y="25547"/>
                  </a:lnTo>
                  <a:lnTo>
                    <a:pt x="40703" y="23317"/>
                  </a:lnTo>
                  <a:lnTo>
                    <a:pt x="65844" y="23317"/>
                  </a:lnTo>
                  <a:lnTo>
                    <a:pt x="59610" y="12838"/>
                  </a:lnTo>
                  <a:lnTo>
                    <a:pt x="48397" y="3959"/>
                  </a:lnTo>
                  <a:lnTo>
                    <a:pt x="35598" y="0"/>
                  </a:lnTo>
                  <a:close/>
                </a:path>
                <a:path w="71754" h="80010">
                  <a:moveTo>
                    <a:pt x="65844" y="23317"/>
                  </a:moveTo>
                  <a:lnTo>
                    <a:pt x="40703" y="23317"/>
                  </a:lnTo>
                  <a:lnTo>
                    <a:pt x="47649" y="25255"/>
                  </a:lnTo>
                  <a:lnTo>
                    <a:pt x="53843" y="30316"/>
                  </a:lnTo>
                  <a:lnTo>
                    <a:pt x="58268" y="37342"/>
                  </a:lnTo>
                  <a:lnTo>
                    <a:pt x="59828" y="44805"/>
                  </a:lnTo>
                  <a:lnTo>
                    <a:pt x="59905" y="45173"/>
                  </a:lnTo>
                  <a:lnTo>
                    <a:pt x="57950" y="51888"/>
                  </a:lnTo>
                  <a:lnTo>
                    <a:pt x="57857" y="52209"/>
                  </a:lnTo>
                  <a:lnTo>
                    <a:pt x="52565" y="58169"/>
                  </a:lnTo>
                  <a:lnTo>
                    <a:pt x="45054" y="62247"/>
                  </a:lnTo>
                  <a:lnTo>
                    <a:pt x="36347" y="63639"/>
                  </a:lnTo>
                  <a:lnTo>
                    <a:pt x="65179" y="63639"/>
                  </a:lnTo>
                  <a:lnTo>
                    <a:pt x="68776" y="58169"/>
                  </a:lnTo>
                  <a:lnTo>
                    <a:pt x="68876" y="57842"/>
                  </a:lnTo>
                  <a:lnTo>
                    <a:pt x="71139" y="45173"/>
                  </a:lnTo>
                  <a:lnTo>
                    <a:pt x="71205" y="44805"/>
                  </a:lnTo>
                  <a:lnTo>
                    <a:pt x="71055" y="43853"/>
                  </a:lnTo>
                  <a:lnTo>
                    <a:pt x="67723" y="26476"/>
                  </a:lnTo>
                  <a:lnTo>
                    <a:pt x="65844" y="23317"/>
                  </a:lnTo>
                  <a:close/>
                </a:path>
              </a:pathLst>
            </a:custGeom>
            <a:solidFill>
              <a:srgbClr val="F1B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481731" y="4720983"/>
              <a:ext cx="154305" cy="43180"/>
            </a:xfrm>
            <a:custGeom>
              <a:avLst/>
              <a:gdLst/>
              <a:ahLst/>
              <a:cxnLst/>
              <a:rect l="l" t="t" r="r" b="b"/>
              <a:pathLst>
                <a:path w="154304" h="43179">
                  <a:moveTo>
                    <a:pt x="153911" y="7010"/>
                  </a:moveTo>
                  <a:lnTo>
                    <a:pt x="153581" y="7137"/>
                  </a:lnTo>
                  <a:lnTo>
                    <a:pt x="143370" y="11099"/>
                  </a:lnTo>
                  <a:lnTo>
                    <a:pt x="137147" y="11696"/>
                  </a:lnTo>
                  <a:lnTo>
                    <a:pt x="133667" y="8191"/>
                  </a:lnTo>
                  <a:lnTo>
                    <a:pt x="133527" y="7747"/>
                  </a:lnTo>
                  <a:lnTo>
                    <a:pt x="133705" y="8229"/>
                  </a:lnTo>
                  <a:lnTo>
                    <a:pt x="137147" y="11684"/>
                  </a:lnTo>
                  <a:lnTo>
                    <a:pt x="143357" y="11099"/>
                  </a:lnTo>
                  <a:lnTo>
                    <a:pt x="149047" y="8890"/>
                  </a:lnTo>
                  <a:lnTo>
                    <a:pt x="153581" y="7137"/>
                  </a:lnTo>
                  <a:lnTo>
                    <a:pt x="152857" y="7137"/>
                  </a:lnTo>
                  <a:lnTo>
                    <a:pt x="137642" y="8890"/>
                  </a:lnTo>
                  <a:lnTo>
                    <a:pt x="133362" y="7150"/>
                  </a:lnTo>
                  <a:lnTo>
                    <a:pt x="133057" y="6108"/>
                  </a:lnTo>
                  <a:lnTo>
                    <a:pt x="132130" y="0"/>
                  </a:lnTo>
                  <a:lnTo>
                    <a:pt x="131318" y="0"/>
                  </a:lnTo>
                  <a:lnTo>
                    <a:pt x="110490" y="7988"/>
                  </a:lnTo>
                  <a:lnTo>
                    <a:pt x="89293" y="14198"/>
                  </a:lnTo>
                  <a:lnTo>
                    <a:pt x="67767" y="18770"/>
                  </a:lnTo>
                  <a:lnTo>
                    <a:pt x="45961" y="21882"/>
                  </a:lnTo>
                  <a:lnTo>
                    <a:pt x="34429" y="21805"/>
                  </a:lnTo>
                  <a:lnTo>
                    <a:pt x="11531" y="18618"/>
                  </a:lnTo>
                  <a:lnTo>
                    <a:pt x="0" y="18859"/>
                  </a:lnTo>
                  <a:lnTo>
                    <a:pt x="5524" y="28194"/>
                  </a:lnTo>
                  <a:lnTo>
                    <a:pt x="13373" y="34874"/>
                  </a:lnTo>
                  <a:lnTo>
                    <a:pt x="22910" y="38100"/>
                  </a:lnTo>
                  <a:lnTo>
                    <a:pt x="33553" y="37096"/>
                  </a:lnTo>
                  <a:lnTo>
                    <a:pt x="40551" y="35890"/>
                  </a:lnTo>
                  <a:lnTo>
                    <a:pt x="46634" y="36703"/>
                  </a:lnTo>
                  <a:lnTo>
                    <a:pt x="52158" y="39230"/>
                  </a:lnTo>
                  <a:lnTo>
                    <a:pt x="57505" y="43154"/>
                  </a:lnTo>
                  <a:lnTo>
                    <a:pt x="76530" y="41910"/>
                  </a:lnTo>
                  <a:lnTo>
                    <a:pt x="136867" y="20535"/>
                  </a:lnTo>
                  <a:lnTo>
                    <a:pt x="149072" y="13004"/>
                  </a:lnTo>
                  <a:lnTo>
                    <a:pt x="153911" y="7010"/>
                  </a:lnTo>
                  <a:close/>
                </a:path>
              </a:pathLst>
            </a:custGeom>
            <a:solidFill>
              <a:srgbClr val="83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6967" y="3056978"/>
              <a:ext cx="75565" cy="215265"/>
            </a:xfrm>
            <a:custGeom>
              <a:avLst/>
              <a:gdLst/>
              <a:ahLst/>
              <a:cxnLst/>
              <a:rect l="l" t="t" r="r" b="b"/>
              <a:pathLst>
                <a:path w="75565" h="215264">
                  <a:moveTo>
                    <a:pt x="75107" y="15849"/>
                  </a:moveTo>
                  <a:lnTo>
                    <a:pt x="71945" y="16713"/>
                  </a:lnTo>
                  <a:lnTo>
                    <a:pt x="68160" y="19342"/>
                  </a:lnTo>
                  <a:lnTo>
                    <a:pt x="67640" y="8039"/>
                  </a:lnTo>
                  <a:lnTo>
                    <a:pt x="68503" y="3251"/>
                  </a:lnTo>
                  <a:lnTo>
                    <a:pt x="64643" y="0"/>
                  </a:lnTo>
                  <a:lnTo>
                    <a:pt x="64516" y="11480"/>
                  </a:lnTo>
                  <a:lnTo>
                    <a:pt x="63639" y="22885"/>
                  </a:lnTo>
                  <a:lnTo>
                    <a:pt x="56527" y="70523"/>
                  </a:lnTo>
                  <a:lnTo>
                    <a:pt x="46024" y="119862"/>
                  </a:lnTo>
                  <a:lnTo>
                    <a:pt x="32651" y="158165"/>
                  </a:lnTo>
                  <a:lnTo>
                    <a:pt x="7188" y="198691"/>
                  </a:lnTo>
                  <a:lnTo>
                    <a:pt x="7188" y="175818"/>
                  </a:lnTo>
                  <a:lnTo>
                    <a:pt x="4089" y="183159"/>
                  </a:lnTo>
                  <a:lnTo>
                    <a:pt x="2882" y="191046"/>
                  </a:lnTo>
                  <a:lnTo>
                    <a:pt x="2120" y="199047"/>
                  </a:lnTo>
                  <a:lnTo>
                    <a:pt x="355" y="206756"/>
                  </a:lnTo>
                  <a:lnTo>
                    <a:pt x="241" y="207111"/>
                  </a:lnTo>
                  <a:lnTo>
                    <a:pt x="152" y="207492"/>
                  </a:lnTo>
                  <a:lnTo>
                    <a:pt x="0" y="207848"/>
                  </a:lnTo>
                  <a:lnTo>
                    <a:pt x="1765" y="209410"/>
                  </a:lnTo>
                  <a:lnTo>
                    <a:pt x="3746" y="211302"/>
                  </a:lnTo>
                  <a:lnTo>
                    <a:pt x="4673" y="215265"/>
                  </a:lnTo>
                  <a:lnTo>
                    <a:pt x="5892" y="212458"/>
                  </a:lnTo>
                  <a:lnTo>
                    <a:pt x="6261" y="211607"/>
                  </a:lnTo>
                  <a:lnTo>
                    <a:pt x="8280" y="206959"/>
                  </a:lnTo>
                  <a:lnTo>
                    <a:pt x="10858" y="201041"/>
                  </a:lnTo>
                  <a:lnTo>
                    <a:pt x="20421" y="202895"/>
                  </a:lnTo>
                  <a:lnTo>
                    <a:pt x="20815" y="202514"/>
                  </a:lnTo>
                  <a:lnTo>
                    <a:pt x="20421" y="202907"/>
                  </a:lnTo>
                  <a:lnTo>
                    <a:pt x="10858" y="201053"/>
                  </a:lnTo>
                  <a:lnTo>
                    <a:pt x="8280" y="206959"/>
                  </a:lnTo>
                  <a:lnTo>
                    <a:pt x="6273" y="211594"/>
                  </a:lnTo>
                  <a:lnTo>
                    <a:pt x="10845" y="208826"/>
                  </a:lnTo>
                  <a:lnTo>
                    <a:pt x="17157" y="207848"/>
                  </a:lnTo>
                  <a:lnTo>
                    <a:pt x="17373" y="207848"/>
                  </a:lnTo>
                  <a:lnTo>
                    <a:pt x="23977" y="205867"/>
                  </a:lnTo>
                  <a:lnTo>
                    <a:pt x="26212" y="202907"/>
                  </a:lnTo>
                  <a:lnTo>
                    <a:pt x="28536" y="199821"/>
                  </a:lnTo>
                  <a:lnTo>
                    <a:pt x="28219" y="198221"/>
                  </a:lnTo>
                  <a:lnTo>
                    <a:pt x="28219" y="195376"/>
                  </a:lnTo>
                  <a:lnTo>
                    <a:pt x="27330" y="196240"/>
                  </a:lnTo>
                  <a:lnTo>
                    <a:pt x="28206" y="195376"/>
                  </a:lnTo>
                  <a:lnTo>
                    <a:pt x="28575" y="186994"/>
                  </a:lnTo>
                  <a:lnTo>
                    <a:pt x="54559" y="137668"/>
                  </a:lnTo>
                  <a:lnTo>
                    <a:pt x="65112" y="98107"/>
                  </a:lnTo>
                  <a:lnTo>
                    <a:pt x="71716" y="57429"/>
                  </a:lnTo>
                  <a:lnTo>
                    <a:pt x="75107" y="15849"/>
                  </a:lnTo>
                  <a:close/>
                </a:path>
              </a:pathLst>
            </a:custGeom>
            <a:solidFill>
              <a:srgbClr val="87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5407" y="5183936"/>
              <a:ext cx="43815" cy="163830"/>
            </a:xfrm>
            <a:custGeom>
              <a:avLst/>
              <a:gdLst/>
              <a:ahLst/>
              <a:cxnLst/>
              <a:rect l="l" t="t" r="r" b="b"/>
              <a:pathLst>
                <a:path w="43815" h="163829">
                  <a:moveTo>
                    <a:pt x="43370" y="35077"/>
                  </a:moveTo>
                  <a:lnTo>
                    <a:pt x="41465" y="17297"/>
                  </a:lnTo>
                  <a:lnTo>
                    <a:pt x="39751" y="12649"/>
                  </a:lnTo>
                  <a:lnTo>
                    <a:pt x="35077" y="38"/>
                  </a:lnTo>
                  <a:lnTo>
                    <a:pt x="34721" y="736"/>
                  </a:lnTo>
                  <a:lnTo>
                    <a:pt x="34721" y="9779"/>
                  </a:lnTo>
                  <a:lnTo>
                    <a:pt x="34696" y="10769"/>
                  </a:lnTo>
                  <a:lnTo>
                    <a:pt x="34658" y="11506"/>
                  </a:lnTo>
                  <a:lnTo>
                    <a:pt x="34721" y="9779"/>
                  </a:lnTo>
                  <a:lnTo>
                    <a:pt x="34721" y="736"/>
                  </a:lnTo>
                  <a:lnTo>
                    <a:pt x="31623" y="7010"/>
                  </a:lnTo>
                  <a:lnTo>
                    <a:pt x="27051" y="8102"/>
                  </a:lnTo>
                  <a:lnTo>
                    <a:pt x="16764" y="4330"/>
                  </a:lnTo>
                  <a:lnTo>
                    <a:pt x="17653" y="6477"/>
                  </a:lnTo>
                  <a:lnTo>
                    <a:pt x="18313" y="8623"/>
                  </a:lnTo>
                  <a:lnTo>
                    <a:pt x="19024" y="10769"/>
                  </a:lnTo>
                  <a:lnTo>
                    <a:pt x="23482" y="29959"/>
                  </a:lnTo>
                  <a:lnTo>
                    <a:pt x="22669" y="68630"/>
                  </a:lnTo>
                  <a:lnTo>
                    <a:pt x="10515" y="118440"/>
                  </a:lnTo>
                  <a:lnTo>
                    <a:pt x="1981" y="142735"/>
                  </a:lnTo>
                  <a:lnTo>
                    <a:pt x="0" y="148031"/>
                  </a:lnTo>
                  <a:lnTo>
                    <a:pt x="3886" y="150545"/>
                  </a:lnTo>
                  <a:lnTo>
                    <a:pt x="7251" y="153898"/>
                  </a:lnTo>
                  <a:lnTo>
                    <a:pt x="11709" y="163525"/>
                  </a:lnTo>
                  <a:lnTo>
                    <a:pt x="14643" y="160832"/>
                  </a:lnTo>
                  <a:lnTo>
                    <a:pt x="17602" y="159753"/>
                  </a:lnTo>
                  <a:lnTo>
                    <a:pt x="18986" y="154063"/>
                  </a:lnTo>
                  <a:lnTo>
                    <a:pt x="19685" y="148031"/>
                  </a:lnTo>
                  <a:lnTo>
                    <a:pt x="21844" y="142735"/>
                  </a:lnTo>
                  <a:lnTo>
                    <a:pt x="37655" y="89433"/>
                  </a:lnTo>
                  <a:lnTo>
                    <a:pt x="42468" y="53060"/>
                  </a:lnTo>
                  <a:lnTo>
                    <a:pt x="43370" y="35077"/>
                  </a:lnTo>
                  <a:close/>
                </a:path>
              </a:pathLst>
            </a:custGeom>
            <a:solidFill>
              <a:srgbClr val="B2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44287" y="3248618"/>
              <a:ext cx="53340" cy="111125"/>
            </a:xfrm>
            <a:custGeom>
              <a:avLst/>
              <a:gdLst/>
              <a:ahLst/>
              <a:cxnLst/>
              <a:rect l="l" t="t" r="r" b="b"/>
              <a:pathLst>
                <a:path w="53340" h="111125">
                  <a:moveTo>
                    <a:pt x="9583" y="0"/>
                  </a:moveTo>
                  <a:lnTo>
                    <a:pt x="3767" y="19796"/>
                  </a:lnTo>
                  <a:lnTo>
                    <a:pt x="434" y="39833"/>
                  </a:lnTo>
                  <a:lnTo>
                    <a:pt x="0" y="60203"/>
                  </a:lnTo>
                  <a:lnTo>
                    <a:pt x="2890" y="81000"/>
                  </a:lnTo>
                  <a:lnTo>
                    <a:pt x="10175" y="98089"/>
                  </a:lnTo>
                  <a:lnTo>
                    <a:pt x="21981" y="108289"/>
                  </a:lnTo>
                  <a:lnTo>
                    <a:pt x="36784" y="110779"/>
                  </a:lnTo>
                  <a:lnTo>
                    <a:pt x="53055" y="104736"/>
                  </a:lnTo>
                  <a:lnTo>
                    <a:pt x="50833" y="98044"/>
                  </a:lnTo>
                  <a:lnTo>
                    <a:pt x="49652" y="90500"/>
                  </a:lnTo>
                  <a:lnTo>
                    <a:pt x="42133" y="88214"/>
                  </a:lnTo>
                  <a:lnTo>
                    <a:pt x="39911" y="92151"/>
                  </a:lnTo>
                  <a:lnTo>
                    <a:pt x="37574" y="92417"/>
                  </a:lnTo>
                  <a:lnTo>
                    <a:pt x="35072" y="88582"/>
                  </a:lnTo>
                  <a:lnTo>
                    <a:pt x="29677" y="84497"/>
                  </a:lnTo>
                  <a:lnTo>
                    <a:pt x="26272" y="79222"/>
                  </a:lnTo>
                  <a:lnTo>
                    <a:pt x="24480" y="72909"/>
                  </a:lnTo>
                  <a:lnTo>
                    <a:pt x="23921" y="65709"/>
                  </a:lnTo>
                  <a:lnTo>
                    <a:pt x="23918" y="52288"/>
                  </a:lnTo>
                  <a:lnTo>
                    <a:pt x="24371" y="38920"/>
                  </a:lnTo>
                  <a:lnTo>
                    <a:pt x="25602" y="25631"/>
                  </a:lnTo>
                  <a:lnTo>
                    <a:pt x="27935" y="12446"/>
                  </a:lnTo>
                  <a:lnTo>
                    <a:pt x="25839" y="825"/>
                  </a:lnTo>
                  <a:lnTo>
                    <a:pt x="17584" y="647"/>
                  </a:lnTo>
                  <a:lnTo>
                    <a:pt x="9583" y="0"/>
                  </a:lnTo>
                  <a:close/>
                </a:path>
              </a:pathLst>
            </a:custGeom>
            <a:solidFill>
              <a:srgbClr val="8FE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50375" y="4711776"/>
              <a:ext cx="120650" cy="100330"/>
            </a:xfrm>
            <a:custGeom>
              <a:avLst/>
              <a:gdLst/>
              <a:ahLst/>
              <a:cxnLst/>
              <a:rect l="l" t="t" r="r" b="b"/>
              <a:pathLst>
                <a:path w="120650" h="100329">
                  <a:moveTo>
                    <a:pt x="120523" y="1384"/>
                  </a:moveTo>
                  <a:lnTo>
                    <a:pt x="113550" y="0"/>
                  </a:lnTo>
                  <a:lnTo>
                    <a:pt x="106781" y="2451"/>
                  </a:lnTo>
                  <a:lnTo>
                    <a:pt x="103352" y="4432"/>
                  </a:lnTo>
                  <a:lnTo>
                    <a:pt x="103352" y="16865"/>
                  </a:lnTo>
                  <a:lnTo>
                    <a:pt x="101625" y="18770"/>
                  </a:lnTo>
                  <a:lnTo>
                    <a:pt x="103352" y="16865"/>
                  </a:lnTo>
                  <a:lnTo>
                    <a:pt x="103352" y="4432"/>
                  </a:lnTo>
                  <a:lnTo>
                    <a:pt x="63449" y="31889"/>
                  </a:lnTo>
                  <a:lnTo>
                    <a:pt x="17995" y="73291"/>
                  </a:lnTo>
                  <a:lnTo>
                    <a:pt x="0" y="100126"/>
                  </a:lnTo>
                  <a:lnTo>
                    <a:pt x="7747" y="99847"/>
                  </a:lnTo>
                  <a:lnTo>
                    <a:pt x="12611" y="92354"/>
                  </a:lnTo>
                  <a:lnTo>
                    <a:pt x="15138" y="92976"/>
                  </a:lnTo>
                  <a:lnTo>
                    <a:pt x="17259" y="96062"/>
                  </a:lnTo>
                  <a:lnTo>
                    <a:pt x="21285" y="93891"/>
                  </a:lnTo>
                  <a:lnTo>
                    <a:pt x="24599" y="93256"/>
                  </a:lnTo>
                  <a:lnTo>
                    <a:pt x="24498" y="100177"/>
                  </a:lnTo>
                  <a:lnTo>
                    <a:pt x="40741" y="83273"/>
                  </a:lnTo>
                  <a:lnTo>
                    <a:pt x="57658" y="67246"/>
                  </a:lnTo>
                  <a:lnTo>
                    <a:pt x="92456" y="35953"/>
                  </a:lnTo>
                  <a:lnTo>
                    <a:pt x="93903" y="31635"/>
                  </a:lnTo>
                  <a:lnTo>
                    <a:pt x="96494" y="27889"/>
                  </a:lnTo>
                  <a:lnTo>
                    <a:pt x="99974" y="26212"/>
                  </a:lnTo>
                  <a:lnTo>
                    <a:pt x="105524" y="22174"/>
                  </a:lnTo>
                  <a:lnTo>
                    <a:pt x="109728" y="16802"/>
                  </a:lnTo>
                  <a:lnTo>
                    <a:pt x="113385" y="10909"/>
                  </a:lnTo>
                  <a:lnTo>
                    <a:pt x="117297" y="5295"/>
                  </a:lnTo>
                  <a:lnTo>
                    <a:pt x="120523" y="1384"/>
                  </a:lnTo>
                  <a:close/>
                </a:path>
              </a:pathLst>
            </a:custGeom>
            <a:solidFill>
              <a:srgbClr val="AAC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404363" y="3676903"/>
              <a:ext cx="83820" cy="131445"/>
            </a:xfrm>
            <a:custGeom>
              <a:avLst/>
              <a:gdLst/>
              <a:ahLst/>
              <a:cxnLst/>
              <a:rect l="l" t="t" r="r" b="b"/>
              <a:pathLst>
                <a:path w="83820" h="131445">
                  <a:moveTo>
                    <a:pt x="83388" y="30289"/>
                  </a:moveTo>
                  <a:lnTo>
                    <a:pt x="82435" y="27660"/>
                  </a:lnTo>
                  <a:lnTo>
                    <a:pt x="77304" y="13525"/>
                  </a:lnTo>
                  <a:lnTo>
                    <a:pt x="63068" y="0"/>
                  </a:lnTo>
                  <a:lnTo>
                    <a:pt x="63728" y="5994"/>
                  </a:lnTo>
                  <a:lnTo>
                    <a:pt x="62103" y="8470"/>
                  </a:lnTo>
                  <a:lnTo>
                    <a:pt x="62103" y="62001"/>
                  </a:lnTo>
                  <a:lnTo>
                    <a:pt x="55257" y="60744"/>
                  </a:lnTo>
                  <a:lnTo>
                    <a:pt x="62103" y="62001"/>
                  </a:lnTo>
                  <a:lnTo>
                    <a:pt x="62103" y="8470"/>
                  </a:lnTo>
                  <a:lnTo>
                    <a:pt x="60248" y="11277"/>
                  </a:lnTo>
                  <a:lnTo>
                    <a:pt x="60045" y="24574"/>
                  </a:lnTo>
                  <a:lnTo>
                    <a:pt x="59994" y="27660"/>
                  </a:lnTo>
                  <a:lnTo>
                    <a:pt x="53873" y="24574"/>
                  </a:lnTo>
                  <a:lnTo>
                    <a:pt x="48717" y="24574"/>
                  </a:lnTo>
                  <a:lnTo>
                    <a:pt x="51587" y="30289"/>
                  </a:lnTo>
                  <a:lnTo>
                    <a:pt x="51663" y="30454"/>
                  </a:lnTo>
                  <a:lnTo>
                    <a:pt x="52425" y="36245"/>
                  </a:lnTo>
                  <a:lnTo>
                    <a:pt x="51066" y="41986"/>
                  </a:lnTo>
                  <a:lnTo>
                    <a:pt x="47752" y="47713"/>
                  </a:lnTo>
                  <a:lnTo>
                    <a:pt x="39014" y="59588"/>
                  </a:lnTo>
                  <a:lnTo>
                    <a:pt x="27114" y="75958"/>
                  </a:lnTo>
                  <a:lnTo>
                    <a:pt x="27114" y="96926"/>
                  </a:lnTo>
                  <a:lnTo>
                    <a:pt x="21336" y="98869"/>
                  </a:lnTo>
                  <a:lnTo>
                    <a:pt x="27114" y="96926"/>
                  </a:lnTo>
                  <a:lnTo>
                    <a:pt x="27114" y="75958"/>
                  </a:lnTo>
                  <a:lnTo>
                    <a:pt x="12966" y="95402"/>
                  </a:lnTo>
                  <a:lnTo>
                    <a:pt x="12471" y="97637"/>
                  </a:lnTo>
                  <a:lnTo>
                    <a:pt x="12420" y="111582"/>
                  </a:lnTo>
                  <a:lnTo>
                    <a:pt x="12192" y="113969"/>
                  </a:lnTo>
                  <a:lnTo>
                    <a:pt x="12166" y="114211"/>
                  </a:lnTo>
                  <a:lnTo>
                    <a:pt x="11493" y="116560"/>
                  </a:lnTo>
                  <a:lnTo>
                    <a:pt x="11404" y="116827"/>
                  </a:lnTo>
                  <a:lnTo>
                    <a:pt x="11315" y="117043"/>
                  </a:lnTo>
                  <a:lnTo>
                    <a:pt x="11404" y="116827"/>
                  </a:lnTo>
                  <a:lnTo>
                    <a:pt x="12166" y="114211"/>
                  </a:lnTo>
                  <a:lnTo>
                    <a:pt x="12420" y="111582"/>
                  </a:lnTo>
                  <a:lnTo>
                    <a:pt x="12420" y="97701"/>
                  </a:lnTo>
                  <a:lnTo>
                    <a:pt x="11252" y="99123"/>
                  </a:lnTo>
                  <a:lnTo>
                    <a:pt x="9194" y="99936"/>
                  </a:lnTo>
                  <a:lnTo>
                    <a:pt x="11925" y="103835"/>
                  </a:lnTo>
                  <a:lnTo>
                    <a:pt x="11976" y="104038"/>
                  </a:lnTo>
                  <a:lnTo>
                    <a:pt x="11925" y="103835"/>
                  </a:lnTo>
                  <a:lnTo>
                    <a:pt x="9156" y="100037"/>
                  </a:lnTo>
                  <a:lnTo>
                    <a:pt x="8509" y="107226"/>
                  </a:lnTo>
                  <a:lnTo>
                    <a:pt x="7505" y="113969"/>
                  </a:lnTo>
                  <a:lnTo>
                    <a:pt x="7404" y="114668"/>
                  </a:lnTo>
                  <a:lnTo>
                    <a:pt x="4889" y="122504"/>
                  </a:lnTo>
                  <a:lnTo>
                    <a:pt x="0" y="130848"/>
                  </a:lnTo>
                  <a:lnTo>
                    <a:pt x="7988" y="126022"/>
                  </a:lnTo>
                  <a:lnTo>
                    <a:pt x="11887" y="123355"/>
                  </a:lnTo>
                  <a:lnTo>
                    <a:pt x="12966" y="119405"/>
                  </a:lnTo>
                  <a:lnTo>
                    <a:pt x="13030" y="119176"/>
                  </a:lnTo>
                  <a:lnTo>
                    <a:pt x="31369" y="100990"/>
                  </a:lnTo>
                  <a:lnTo>
                    <a:pt x="38684" y="97243"/>
                  </a:lnTo>
                  <a:lnTo>
                    <a:pt x="45008" y="91960"/>
                  </a:lnTo>
                  <a:lnTo>
                    <a:pt x="49034" y="84378"/>
                  </a:lnTo>
                  <a:lnTo>
                    <a:pt x="49479" y="73748"/>
                  </a:lnTo>
                  <a:lnTo>
                    <a:pt x="48691" y="68224"/>
                  </a:lnTo>
                  <a:lnTo>
                    <a:pt x="48615" y="67754"/>
                  </a:lnTo>
                  <a:lnTo>
                    <a:pt x="48463" y="68059"/>
                  </a:lnTo>
                  <a:lnTo>
                    <a:pt x="48590" y="67754"/>
                  </a:lnTo>
                  <a:lnTo>
                    <a:pt x="53441" y="64744"/>
                  </a:lnTo>
                  <a:lnTo>
                    <a:pt x="63258" y="63766"/>
                  </a:lnTo>
                  <a:lnTo>
                    <a:pt x="66763" y="66421"/>
                  </a:lnTo>
                  <a:lnTo>
                    <a:pt x="70535" y="68224"/>
                  </a:lnTo>
                  <a:lnTo>
                    <a:pt x="74676" y="60731"/>
                  </a:lnTo>
                  <a:lnTo>
                    <a:pt x="81178" y="48958"/>
                  </a:lnTo>
                  <a:lnTo>
                    <a:pt x="83362" y="30454"/>
                  </a:lnTo>
                  <a:lnTo>
                    <a:pt x="83388" y="30289"/>
                  </a:lnTo>
                  <a:close/>
                </a:path>
              </a:pathLst>
            </a:custGeom>
            <a:solidFill>
              <a:srgbClr val="C3B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66989" y="3238660"/>
              <a:ext cx="69215" cy="158115"/>
            </a:xfrm>
            <a:custGeom>
              <a:avLst/>
              <a:gdLst/>
              <a:ahLst/>
              <a:cxnLst/>
              <a:rect l="l" t="t" r="r" b="b"/>
              <a:pathLst>
                <a:path w="69215" h="158114">
                  <a:moveTo>
                    <a:pt x="65824" y="0"/>
                  </a:moveTo>
                  <a:lnTo>
                    <a:pt x="61379" y="2184"/>
                  </a:lnTo>
                  <a:lnTo>
                    <a:pt x="41992" y="50876"/>
                  </a:lnTo>
                  <a:lnTo>
                    <a:pt x="35509" y="67094"/>
                  </a:lnTo>
                  <a:lnTo>
                    <a:pt x="17239" y="108184"/>
                  </a:lnTo>
                  <a:lnTo>
                    <a:pt x="1536" y="133921"/>
                  </a:lnTo>
                  <a:lnTo>
                    <a:pt x="0" y="141884"/>
                  </a:lnTo>
                  <a:lnTo>
                    <a:pt x="14122" y="143052"/>
                  </a:lnTo>
                  <a:lnTo>
                    <a:pt x="14897" y="158064"/>
                  </a:lnTo>
                  <a:lnTo>
                    <a:pt x="32832" y="124277"/>
                  </a:lnTo>
                  <a:lnTo>
                    <a:pt x="47786" y="89090"/>
                  </a:lnTo>
                  <a:lnTo>
                    <a:pt x="59745" y="52493"/>
                  </a:lnTo>
                  <a:lnTo>
                    <a:pt x="68694" y="14478"/>
                  </a:lnTo>
                  <a:lnTo>
                    <a:pt x="68618" y="12001"/>
                  </a:lnTo>
                  <a:lnTo>
                    <a:pt x="68351" y="9512"/>
                  </a:lnTo>
                  <a:lnTo>
                    <a:pt x="68780" y="2184"/>
                  </a:lnTo>
                  <a:lnTo>
                    <a:pt x="68897" y="177"/>
                  </a:lnTo>
                  <a:lnTo>
                    <a:pt x="65824" y="0"/>
                  </a:lnTo>
                  <a:close/>
                </a:path>
              </a:pathLst>
            </a:custGeom>
            <a:solidFill>
              <a:srgbClr val="79E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821179" y="3070809"/>
              <a:ext cx="93345" cy="138430"/>
            </a:xfrm>
            <a:custGeom>
              <a:avLst/>
              <a:gdLst/>
              <a:ahLst/>
              <a:cxnLst/>
              <a:rect l="l" t="t" r="r" b="b"/>
              <a:pathLst>
                <a:path w="93345" h="138430">
                  <a:moveTo>
                    <a:pt x="12" y="113855"/>
                  </a:moveTo>
                  <a:close/>
                </a:path>
                <a:path w="93345" h="138430">
                  <a:moveTo>
                    <a:pt x="93116" y="61785"/>
                  </a:moveTo>
                  <a:lnTo>
                    <a:pt x="92583" y="48844"/>
                  </a:lnTo>
                  <a:lnTo>
                    <a:pt x="90182" y="36283"/>
                  </a:lnTo>
                  <a:lnTo>
                    <a:pt x="88607" y="29679"/>
                  </a:lnTo>
                  <a:lnTo>
                    <a:pt x="88607" y="61417"/>
                  </a:lnTo>
                  <a:lnTo>
                    <a:pt x="86271" y="63703"/>
                  </a:lnTo>
                  <a:lnTo>
                    <a:pt x="85712" y="64782"/>
                  </a:lnTo>
                  <a:lnTo>
                    <a:pt x="86271" y="63690"/>
                  </a:lnTo>
                  <a:lnTo>
                    <a:pt x="88607" y="61417"/>
                  </a:lnTo>
                  <a:lnTo>
                    <a:pt x="88607" y="29679"/>
                  </a:lnTo>
                  <a:lnTo>
                    <a:pt x="87210" y="23812"/>
                  </a:lnTo>
                  <a:lnTo>
                    <a:pt x="85013" y="11176"/>
                  </a:lnTo>
                  <a:lnTo>
                    <a:pt x="84048" y="2082"/>
                  </a:lnTo>
                  <a:lnTo>
                    <a:pt x="77050" y="0"/>
                  </a:lnTo>
                  <a:lnTo>
                    <a:pt x="67678" y="7975"/>
                  </a:lnTo>
                  <a:lnTo>
                    <a:pt x="64922" y="10871"/>
                  </a:lnTo>
                  <a:lnTo>
                    <a:pt x="63157" y="14198"/>
                  </a:lnTo>
                  <a:lnTo>
                    <a:pt x="53848" y="29362"/>
                  </a:lnTo>
                  <a:lnTo>
                    <a:pt x="43383" y="43472"/>
                  </a:lnTo>
                  <a:lnTo>
                    <a:pt x="32613" y="57289"/>
                  </a:lnTo>
                  <a:lnTo>
                    <a:pt x="22415" y="71602"/>
                  </a:lnTo>
                  <a:lnTo>
                    <a:pt x="9321" y="91465"/>
                  </a:lnTo>
                  <a:lnTo>
                    <a:pt x="3797" y="102133"/>
                  </a:lnTo>
                  <a:lnTo>
                    <a:pt x="12" y="113855"/>
                  </a:lnTo>
                  <a:lnTo>
                    <a:pt x="1524" y="112928"/>
                  </a:lnTo>
                  <a:lnTo>
                    <a:pt x="3136" y="112090"/>
                  </a:lnTo>
                  <a:lnTo>
                    <a:pt x="7327" y="108572"/>
                  </a:lnTo>
                  <a:lnTo>
                    <a:pt x="10020" y="105295"/>
                  </a:lnTo>
                  <a:lnTo>
                    <a:pt x="17665" y="111493"/>
                  </a:lnTo>
                  <a:lnTo>
                    <a:pt x="15214" y="115468"/>
                  </a:lnTo>
                  <a:lnTo>
                    <a:pt x="13322" y="125564"/>
                  </a:lnTo>
                  <a:lnTo>
                    <a:pt x="9779" y="131432"/>
                  </a:lnTo>
                  <a:lnTo>
                    <a:pt x="11074" y="138379"/>
                  </a:lnTo>
                  <a:lnTo>
                    <a:pt x="13716" y="135216"/>
                  </a:lnTo>
                  <a:lnTo>
                    <a:pt x="15621" y="131635"/>
                  </a:lnTo>
                  <a:lnTo>
                    <a:pt x="17183" y="127863"/>
                  </a:lnTo>
                  <a:lnTo>
                    <a:pt x="17487" y="126339"/>
                  </a:lnTo>
                  <a:lnTo>
                    <a:pt x="17614" y="125564"/>
                  </a:lnTo>
                  <a:lnTo>
                    <a:pt x="17741" y="124802"/>
                  </a:lnTo>
                  <a:lnTo>
                    <a:pt x="19583" y="117005"/>
                  </a:lnTo>
                  <a:lnTo>
                    <a:pt x="21336" y="109969"/>
                  </a:lnTo>
                  <a:lnTo>
                    <a:pt x="17183" y="127863"/>
                  </a:lnTo>
                  <a:lnTo>
                    <a:pt x="19812" y="121462"/>
                  </a:lnTo>
                  <a:lnTo>
                    <a:pt x="46558" y="66725"/>
                  </a:lnTo>
                  <a:lnTo>
                    <a:pt x="59969" y="47612"/>
                  </a:lnTo>
                  <a:lnTo>
                    <a:pt x="73113" y="28092"/>
                  </a:lnTo>
                  <a:lnTo>
                    <a:pt x="78041" y="37414"/>
                  </a:lnTo>
                  <a:lnTo>
                    <a:pt x="80619" y="47282"/>
                  </a:lnTo>
                  <a:lnTo>
                    <a:pt x="82321" y="57251"/>
                  </a:lnTo>
                  <a:lnTo>
                    <a:pt x="84632" y="66840"/>
                  </a:lnTo>
                  <a:lnTo>
                    <a:pt x="84988" y="67906"/>
                  </a:lnTo>
                  <a:lnTo>
                    <a:pt x="85305" y="68973"/>
                  </a:lnTo>
                  <a:lnTo>
                    <a:pt x="85750" y="69989"/>
                  </a:lnTo>
                  <a:lnTo>
                    <a:pt x="88214" y="67259"/>
                  </a:lnTo>
                  <a:lnTo>
                    <a:pt x="93116" y="61785"/>
                  </a:lnTo>
                  <a:close/>
                </a:path>
              </a:pathLst>
            </a:custGeom>
            <a:solidFill>
              <a:srgbClr val="9C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58217" y="3676599"/>
              <a:ext cx="104139" cy="68580"/>
            </a:xfrm>
            <a:custGeom>
              <a:avLst/>
              <a:gdLst/>
              <a:ahLst/>
              <a:cxnLst/>
              <a:rect l="l" t="t" r="r" b="b"/>
              <a:pathLst>
                <a:path w="104139" h="68579">
                  <a:moveTo>
                    <a:pt x="103835" y="48094"/>
                  </a:moveTo>
                  <a:lnTo>
                    <a:pt x="97764" y="41338"/>
                  </a:lnTo>
                  <a:lnTo>
                    <a:pt x="90601" y="36449"/>
                  </a:lnTo>
                  <a:lnTo>
                    <a:pt x="83007" y="32296"/>
                  </a:lnTo>
                  <a:lnTo>
                    <a:pt x="75641" y="27774"/>
                  </a:lnTo>
                  <a:lnTo>
                    <a:pt x="38633" y="7226"/>
                  </a:lnTo>
                  <a:lnTo>
                    <a:pt x="12382" y="0"/>
                  </a:lnTo>
                  <a:lnTo>
                    <a:pt x="3975" y="2959"/>
                  </a:lnTo>
                  <a:lnTo>
                    <a:pt x="0" y="11696"/>
                  </a:lnTo>
                  <a:lnTo>
                    <a:pt x="241" y="26581"/>
                  </a:lnTo>
                  <a:lnTo>
                    <a:pt x="1689" y="37287"/>
                  </a:lnTo>
                  <a:lnTo>
                    <a:pt x="3619" y="47942"/>
                  </a:lnTo>
                  <a:lnTo>
                    <a:pt x="6413" y="58369"/>
                  </a:lnTo>
                  <a:lnTo>
                    <a:pt x="10490" y="68376"/>
                  </a:lnTo>
                  <a:lnTo>
                    <a:pt x="15811" y="64020"/>
                  </a:lnTo>
                  <a:lnTo>
                    <a:pt x="17754" y="58051"/>
                  </a:lnTo>
                  <a:lnTo>
                    <a:pt x="18237" y="51396"/>
                  </a:lnTo>
                  <a:lnTo>
                    <a:pt x="19189" y="44996"/>
                  </a:lnTo>
                  <a:lnTo>
                    <a:pt x="22364" y="34772"/>
                  </a:lnTo>
                  <a:lnTo>
                    <a:pt x="25463" y="42519"/>
                  </a:lnTo>
                  <a:lnTo>
                    <a:pt x="28727" y="44234"/>
                  </a:lnTo>
                  <a:lnTo>
                    <a:pt x="27825" y="37934"/>
                  </a:lnTo>
                  <a:lnTo>
                    <a:pt x="26073" y="25692"/>
                  </a:lnTo>
                  <a:lnTo>
                    <a:pt x="39370" y="29222"/>
                  </a:lnTo>
                  <a:lnTo>
                    <a:pt x="51523" y="35102"/>
                  </a:lnTo>
                  <a:lnTo>
                    <a:pt x="63157" y="41871"/>
                  </a:lnTo>
                  <a:lnTo>
                    <a:pt x="74879" y="48044"/>
                  </a:lnTo>
                  <a:lnTo>
                    <a:pt x="77025" y="44945"/>
                  </a:lnTo>
                  <a:lnTo>
                    <a:pt x="79806" y="44475"/>
                  </a:lnTo>
                  <a:lnTo>
                    <a:pt x="89369" y="52514"/>
                  </a:lnTo>
                  <a:lnTo>
                    <a:pt x="103835" y="48094"/>
                  </a:lnTo>
                  <a:close/>
                </a:path>
              </a:pathLst>
            </a:custGeom>
            <a:solidFill>
              <a:srgbClr val="85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976512" y="3171862"/>
              <a:ext cx="42545" cy="154305"/>
            </a:xfrm>
            <a:custGeom>
              <a:avLst/>
              <a:gdLst/>
              <a:ahLst/>
              <a:cxnLst/>
              <a:rect l="l" t="t" r="r" b="b"/>
              <a:pathLst>
                <a:path w="42545" h="154304">
                  <a:moveTo>
                    <a:pt x="42164" y="15608"/>
                  </a:moveTo>
                  <a:lnTo>
                    <a:pt x="42138" y="7962"/>
                  </a:lnTo>
                  <a:lnTo>
                    <a:pt x="40081" y="889"/>
                  </a:lnTo>
                  <a:lnTo>
                    <a:pt x="34620" y="0"/>
                  </a:lnTo>
                  <a:lnTo>
                    <a:pt x="34937" y="4622"/>
                  </a:lnTo>
                  <a:lnTo>
                    <a:pt x="34188" y="7962"/>
                  </a:lnTo>
                  <a:lnTo>
                    <a:pt x="34137" y="8191"/>
                  </a:lnTo>
                  <a:lnTo>
                    <a:pt x="32245" y="19634"/>
                  </a:lnTo>
                  <a:lnTo>
                    <a:pt x="30734" y="31013"/>
                  </a:lnTo>
                  <a:lnTo>
                    <a:pt x="30708" y="31178"/>
                  </a:lnTo>
                  <a:lnTo>
                    <a:pt x="30645" y="31470"/>
                  </a:lnTo>
                  <a:lnTo>
                    <a:pt x="30645" y="91909"/>
                  </a:lnTo>
                  <a:lnTo>
                    <a:pt x="30645" y="31470"/>
                  </a:lnTo>
                  <a:lnTo>
                    <a:pt x="30264" y="33159"/>
                  </a:lnTo>
                  <a:lnTo>
                    <a:pt x="30264" y="92227"/>
                  </a:lnTo>
                  <a:lnTo>
                    <a:pt x="30048" y="92456"/>
                  </a:lnTo>
                  <a:lnTo>
                    <a:pt x="29298" y="104406"/>
                  </a:lnTo>
                  <a:lnTo>
                    <a:pt x="30048" y="92443"/>
                  </a:lnTo>
                  <a:lnTo>
                    <a:pt x="30187" y="92303"/>
                  </a:lnTo>
                  <a:lnTo>
                    <a:pt x="28282" y="83324"/>
                  </a:lnTo>
                  <a:lnTo>
                    <a:pt x="30264" y="92227"/>
                  </a:lnTo>
                  <a:lnTo>
                    <a:pt x="30264" y="33159"/>
                  </a:lnTo>
                  <a:lnTo>
                    <a:pt x="28181" y="42430"/>
                  </a:lnTo>
                  <a:lnTo>
                    <a:pt x="23304" y="52959"/>
                  </a:lnTo>
                  <a:lnTo>
                    <a:pt x="23037" y="54152"/>
                  </a:lnTo>
                  <a:lnTo>
                    <a:pt x="22923" y="62306"/>
                  </a:lnTo>
                  <a:lnTo>
                    <a:pt x="24993" y="68618"/>
                  </a:lnTo>
                  <a:lnTo>
                    <a:pt x="19646" y="72974"/>
                  </a:lnTo>
                  <a:lnTo>
                    <a:pt x="11341" y="97980"/>
                  </a:lnTo>
                  <a:lnTo>
                    <a:pt x="7213" y="110490"/>
                  </a:lnTo>
                  <a:lnTo>
                    <a:pt x="1854" y="127152"/>
                  </a:lnTo>
                  <a:lnTo>
                    <a:pt x="1790" y="127330"/>
                  </a:lnTo>
                  <a:lnTo>
                    <a:pt x="838" y="131965"/>
                  </a:lnTo>
                  <a:lnTo>
                    <a:pt x="0" y="147383"/>
                  </a:lnTo>
                  <a:lnTo>
                    <a:pt x="6184" y="153987"/>
                  </a:lnTo>
                  <a:lnTo>
                    <a:pt x="37553" y="138061"/>
                  </a:lnTo>
                  <a:lnTo>
                    <a:pt x="37795" y="137769"/>
                  </a:lnTo>
                  <a:lnTo>
                    <a:pt x="36957" y="126365"/>
                  </a:lnTo>
                  <a:lnTo>
                    <a:pt x="35153" y="115150"/>
                  </a:lnTo>
                  <a:lnTo>
                    <a:pt x="30289" y="92354"/>
                  </a:lnTo>
                  <a:lnTo>
                    <a:pt x="30340" y="92481"/>
                  </a:lnTo>
                  <a:lnTo>
                    <a:pt x="30391" y="92722"/>
                  </a:lnTo>
                  <a:lnTo>
                    <a:pt x="30454" y="92964"/>
                  </a:lnTo>
                  <a:lnTo>
                    <a:pt x="30619" y="92608"/>
                  </a:lnTo>
                  <a:lnTo>
                    <a:pt x="30695" y="92240"/>
                  </a:lnTo>
                  <a:lnTo>
                    <a:pt x="30822" y="91871"/>
                  </a:lnTo>
                  <a:lnTo>
                    <a:pt x="32588" y="84150"/>
                  </a:lnTo>
                  <a:lnTo>
                    <a:pt x="33350" y="76149"/>
                  </a:lnTo>
                  <a:lnTo>
                    <a:pt x="34544" y="68275"/>
                  </a:lnTo>
                  <a:lnTo>
                    <a:pt x="37642" y="60947"/>
                  </a:lnTo>
                  <a:lnTo>
                    <a:pt x="30708" y="67335"/>
                  </a:lnTo>
                  <a:lnTo>
                    <a:pt x="37642" y="60934"/>
                  </a:lnTo>
                  <a:lnTo>
                    <a:pt x="37871" y="59753"/>
                  </a:lnTo>
                  <a:lnTo>
                    <a:pt x="37896" y="58559"/>
                  </a:lnTo>
                  <a:lnTo>
                    <a:pt x="37769" y="57365"/>
                  </a:lnTo>
                  <a:lnTo>
                    <a:pt x="37680" y="52959"/>
                  </a:lnTo>
                  <a:lnTo>
                    <a:pt x="37579" y="48526"/>
                  </a:lnTo>
                  <a:lnTo>
                    <a:pt x="37820" y="42430"/>
                  </a:lnTo>
                  <a:lnTo>
                    <a:pt x="37934" y="39751"/>
                  </a:lnTo>
                  <a:lnTo>
                    <a:pt x="38887" y="31178"/>
                  </a:lnTo>
                  <a:lnTo>
                    <a:pt x="38900" y="31013"/>
                  </a:lnTo>
                  <a:lnTo>
                    <a:pt x="40589" y="22263"/>
                  </a:lnTo>
                  <a:lnTo>
                    <a:pt x="42164" y="15608"/>
                  </a:lnTo>
                  <a:close/>
                </a:path>
              </a:pathLst>
            </a:custGeom>
            <a:solidFill>
              <a:srgbClr val="7BD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142285" y="3980751"/>
              <a:ext cx="100330" cy="56515"/>
            </a:xfrm>
            <a:custGeom>
              <a:avLst/>
              <a:gdLst/>
              <a:ahLst/>
              <a:cxnLst/>
              <a:rect l="l" t="t" r="r" b="b"/>
              <a:pathLst>
                <a:path w="100329" h="56514">
                  <a:moveTo>
                    <a:pt x="100203" y="27203"/>
                  </a:moveTo>
                  <a:lnTo>
                    <a:pt x="95504" y="21158"/>
                  </a:lnTo>
                  <a:lnTo>
                    <a:pt x="91909" y="14389"/>
                  </a:lnTo>
                  <a:lnTo>
                    <a:pt x="86004" y="0"/>
                  </a:lnTo>
                  <a:lnTo>
                    <a:pt x="69215" y="7391"/>
                  </a:lnTo>
                  <a:lnTo>
                    <a:pt x="52019" y="13233"/>
                  </a:lnTo>
                  <a:lnTo>
                    <a:pt x="34594" y="18173"/>
                  </a:lnTo>
                  <a:lnTo>
                    <a:pt x="17106" y="22872"/>
                  </a:lnTo>
                  <a:lnTo>
                    <a:pt x="5664" y="26060"/>
                  </a:lnTo>
                  <a:lnTo>
                    <a:pt x="0" y="27851"/>
                  </a:lnTo>
                  <a:lnTo>
                    <a:pt x="11772" y="28067"/>
                  </a:lnTo>
                  <a:lnTo>
                    <a:pt x="21323" y="28371"/>
                  </a:lnTo>
                  <a:lnTo>
                    <a:pt x="25628" y="29019"/>
                  </a:lnTo>
                  <a:lnTo>
                    <a:pt x="26974" y="38290"/>
                  </a:lnTo>
                  <a:lnTo>
                    <a:pt x="22860" y="39954"/>
                  </a:lnTo>
                  <a:lnTo>
                    <a:pt x="8026" y="40259"/>
                  </a:lnTo>
                  <a:lnTo>
                    <a:pt x="8813" y="47739"/>
                  </a:lnTo>
                  <a:lnTo>
                    <a:pt x="11023" y="56261"/>
                  </a:lnTo>
                  <a:lnTo>
                    <a:pt x="34290" y="52730"/>
                  </a:lnTo>
                  <a:lnTo>
                    <a:pt x="56845" y="46469"/>
                  </a:lnTo>
                  <a:lnTo>
                    <a:pt x="78790" y="37833"/>
                  </a:lnTo>
                  <a:lnTo>
                    <a:pt x="100203" y="27203"/>
                  </a:lnTo>
                  <a:close/>
                </a:path>
              </a:pathLst>
            </a:custGeom>
            <a:solidFill>
              <a:srgbClr val="90D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8882" y="5650191"/>
              <a:ext cx="57785" cy="86360"/>
            </a:xfrm>
            <a:custGeom>
              <a:avLst/>
              <a:gdLst/>
              <a:ahLst/>
              <a:cxnLst/>
              <a:rect l="l" t="t" r="r" b="b"/>
              <a:pathLst>
                <a:path w="57784" h="86360">
                  <a:moveTo>
                    <a:pt x="57531" y="41744"/>
                  </a:moveTo>
                  <a:lnTo>
                    <a:pt x="44767" y="19405"/>
                  </a:lnTo>
                  <a:lnTo>
                    <a:pt x="35877" y="4013"/>
                  </a:lnTo>
                  <a:lnTo>
                    <a:pt x="29451" y="0"/>
                  </a:lnTo>
                  <a:lnTo>
                    <a:pt x="21043" y="2895"/>
                  </a:lnTo>
                  <a:lnTo>
                    <a:pt x="16865" y="5854"/>
                  </a:lnTo>
                  <a:lnTo>
                    <a:pt x="14363" y="10972"/>
                  </a:lnTo>
                  <a:lnTo>
                    <a:pt x="13360" y="17907"/>
                  </a:lnTo>
                  <a:lnTo>
                    <a:pt x="13716" y="26301"/>
                  </a:lnTo>
                  <a:lnTo>
                    <a:pt x="15430" y="34150"/>
                  </a:lnTo>
                  <a:lnTo>
                    <a:pt x="17462" y="41744"/>
                  </a:lnTo>
                  <a:lnTo>
                    <a:pt x="17538" y="42024"/>
                  </a:lnTo>
                  <a:lnTo>
                    <a:pt x="17945" y="49961"/>
                  </a:lnTo>
                  <a:lnTo>
                    <a:pt x="14668" y="57746"/>
                  </a:lnTo>
                  <a:lnTo>
                    <a:pt x="14579" y="57975"/>
                  </a:lnTo>
                  <a:lnTo>
                    <a:pt x="14846" y="58153"/>
                  </a:lnTo>
                  <a:lnTo>
                    <a:pt x="15100" y="58356"/>
                  </a:lnTo>
                  <a:lnTo>
                    <a:pt x="15367" y="58534"/>
                  </a:lnTo>
                  <a:lnTo>
                    <a:pt x="14579" y="57988"/>
                  </a:lnTo>
                  <a:lnTo>
                    <a:pt x="14490" y="58127"/>
                  </a:lnTo>
                  <a:lnTo>
                    <a:pt x="9474" y="63004"/>
                  </a:lnTo>
                  <a:lnTo>
                    <a:pt x="6159" y="69189"/>
                  </a:lnTo>
                  <a:lnTo>
                    <a:pt x="3390" y="75780"/>
                  </a:lnTo>
                  <a:lnTo>
                    <a:pt x="0" y="81902"/>
                  </a:lnTo>
                  <a:lnTo>
                    <a:pt x="12420" y="85763"/>
                  </a:lnTo>
                  <a:lnTo>
                    <a:pt x="22212" y="85242"/>
                  </a:lnTo>
                  <a:lnTo>
                    <a:pt x="30340" y="79870"/>
                  </a:lnTo>
                  <a:lnTo>
                    <a:pt x="37769" y="69138"/>
                  </a:lnTo>
                  <a:lnTo>
                    <a:pt x="41744" y="61861"/>
                  </a:lnTo>
                  <a:lnTo>
                    <a:pt x="45008" y="62306"/>
                  </a:lnTo>
                  <a:lnTo>
                    <a:pt x="50063" y="66090"/>
                  </a:lnTo>
                  <a:lnTo>
                    <a:pt x="51308" y="61861"/>
                  </a:lnTo>
                  <a:lnTo>
                    <a:pt x="51485" y="61302"/>
                  </a:lnTo>
                  <a:lnTo>
                    <a:pt x="44272" y="57746"/>
                  </a:lnTo>
                  <a:lnTo>
                    <a:pt x="50038" y="52247"/>
                  </a:lnTo>
                  <a:lnTo>
                    <a:pt x="52806" y="50812"/>
                  </a:lnTo>
                  <a:lnTo>
                    <a:pt x="50177" y="45796"/>
                  </a:lnTo>
                  <a:lnTo>
                    <a:pt x="48704" y="44894"/>
                  </a:lnTo>
                  <a:lnTo>
                    <a:pt x="49364" y="44145"/>
                  </a:lnTo>
                  <a:lnTo>
                    <a:pt x="50177" y="45796"/>
                  </a:lnTo>
                  <a:lnTo>
                    <a:pt x="53162" y="44145"/>
                  </a:lnTo>
                  <a:lnTo>
                    <a:pt x="57531" y="41744"/>
                  </a:lnTo>
                  <a:close/>
                </a:path>
              </a:pathLst>
            </a:custGeom>
            <a:solidFill>
              <a:srgbClr val="C5B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466716" y="5561873"/>
              <a:ext cx="66675" cy="90170"/>
            </a:xfrm>
            <a:custGeom>
              <a:avLst/>
              <a:gdLst/>
              <a:ahLst/>
              <a:cxnLst/>
              <a:rect l="l" t="t" r="r" b="b"/>
              <a:pathLst>
                <a:path w="66675" h="90170">
                  <a:moveTo>
                    <a:pt x="20331" y="0"/>
                  </a:moveTo>
                  <a:lnTo>
                    <a:pt x="19073" y="1282"/>
                  </a:lnTo>
                  <a:lnTo>
                    <a:pt x="16673" y="3822"/>
                  </a:lnTo>
                  <a:lnTo>
                    <a:pt x="4114" y="18454"/>
                  </a:lnTo>
                  <a:lnTo>
                    <a:pt x="0" y="36463"/>
                  </a:lnTo>
                  <a:lnTo>
                    <a:pt x="1984" y="54827"/>
                  </a:lnTo>
                  <a:lnTo>
                    <a:pt x="7720" y="70523"/>
                  </a:lnTo>
                  <a:lnTo>
                    <a:pt x="17909" y="83265"/>
                  </a:lnTo>
                  <a:lnTo>
                    <a:pt x="31403" y="89779"/>
                  </a:lnTo>
                  <a:lnTo>
                    <a:pt x="46905" y="90011"/>
                  </a:lnTo>
                  <a:lnTo>
                    <a:pt x="63117" y="83908"/>
                  </a:lnTo>
                  <a:lnTo>
                    <a:pt x="61936" y="77428"/>
                  </a:lnTo>
                  <a:lnTo>
                    <a:pt x="63863" y="71493"/>
                  </a:lnTo>
                  <a:lnTo>
                    <a:pt x="65904" y="66532"/>
                  </a:lnTo>
                  <a:lnTo>
                    <a:pt x="47969" y="66532"/>
                  </a:lnTo>
                  <a:lnTo>
                    <a:pt x="39904" y="66306"/>
                  </a:lnTo>
                  <a:lnTo>
                    <a:pt x="32854" y="63138"/>
                  </a:lnTo>
                  <a:lnTo>
                    <a:pt x="27049" y="57073"/>
                  </a:lnTo>
                  <a:lnTo>
                    <a:pt x="23515" y="49294"/>
                  </a:lnTo>
                  <a:lnTo>
                    <a:pt x="22310" y="40359"/>
                  </a:lnTo>
                  <a:lnTo>
                    <a:pt x="23447" y="31154"/>
                  </a:lnTo>
                  <a:lnTo>
                    <a:pt x="26935" y="22567"/>
                  </a:lnTo>
                  <a:lnTo>
                    <a:pt x="28217" y="20396"/>
                  </a:lnTo>
                  <a:lnTo>
                    <a:pt x="29689" y="18454"/>
                  </a:lnTo>
                  <a:lnTo>
                    <a:pt x="31126" y="16319"/>
                  </a:lnTo>
                  <a:lnTo>
                    <a:pt x="28128" y="10375"/>
                  </a:lnTo>
                  <a:lnTo>
                    <a:pt x="26858" y="3009"/>
                  </a:lnTo>
                  <a:lnTo>
                    <a:pt x="20331" y="0"/>
                  </a:lnTo>
                  <a:close/>
                </a:path>
                <a:path w="66675" h="90170">
                  <a:moveTo>
                    <a:pt x="66533" y="59410"/>
                  </a:moveTo>
                  <a:lnTo>
                    <a:pt x="63295" y="60858"/>
                  </a:lnTo>
                  <a:lnTo>
                    <a:pt x="60044" y="62255"/>
                  </a:lnTo>
                  <a:lnTo>
                    <a:pt x="56818" y="63766"/>
                  </a:lnTo>
                  <a:lnTo>
                    <a:pt x="47969" y="66532"/>
                  </a:lnTo>
                  <a:lnTo>
                    <a:pt x="65904" y="66532"/>
                  </a:lnTo>
                  <a:lnTo>
                    <a:pt x="66271" y="65640"/>
                  </a:lnTo>
                  <a:lnTo>
                    <a:pt x="66376" y="63138"/>
                  </a:lnTo>
                  <a:lnTo>
                    <a:pt x="66472" y="60858"/>
                  </a:lnTo>
                  <a:lnTo>
                    <a:pt x="66533" y="59410"/>
                  </a:lnTo>
                  <a:close/>
                </a:path>
              </a:pathLst>
            </a:custGeom>
            <a:solidFill>
              <a:srgbClr val="ADD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89720" y="5187556"/>
              <a:ext cx="89535" cy="85090"/>
            </a:xfrm>
            <a:custGeom>
              <a:avLst/>
              <a:gdLst/>
              <a:ahLst/>
              <a:cxnLst/>
              <a:rect l="l" t="t" r="r" b="b"/>
              <a:pathLst>
                <a:path w="89534" h="85089">
                  <a:moveTo>
                    <a:pt x="89281" y="16802"/>
                  </a:moveTo>
                  <a:lnTo>
                    <a:pt x="88709" y="8369"/>
                  </a:lnTo>
                  <a:lnTo>
                    <a:pt x="88480" y="0"/>
                  </a:lnTo>
                  <a:lnTo>
                    <a:pt x="70573" y="2946"/>
                  </a:lnTo>
                  <a:lnTo>
                    <a:pt x="19799" y="22885"/>
                  </a:lnTo>
                  <a:lnTo>
                    <a:pt x="0" y="53035"/>
                  </a:lnTo>
                  <a:lnTo>
                    <a:pt x="1841" y="62890"/>
                  </a:lnTo>
                  <a:lnTo>
                    <a:pt x="25311" y="83947"/>
                  </a:lnTo>
                  <a:lnTo>
                    <a:pt x="27533" y="84670"/>
                  </a:lnTo>
                  <a:lnTo>
                    <a:pt x="32334" y="80937"/>
                  </a:lnTo>
                  <a:lnTo>
                    <a:pt x="31965" y="76504"/>
                  </a:lnTo>
                  <a:lnTo>
                    <a:pt x="28841" y="71818"/>
                  </a:lnTo>
                  <a:lnTo>
                    <a:pt x="26212" y="67868"/>
                  </a:lnTo>
                  <a:lnTo>
                    <a:pt x="22263" y="65024"/>
                  </a:lnTo>
                  <a:lnTo>
                    <a:pt x="20942" y="59994"/>
                  </a:lnTo>
                  <a:lnTo>
                    <a:pt x="18529" y="52743"/>
                  </a:lnTo>
                  <a:lnTo>
                    <a:pt x="19824" y="47358"/>
                  </a:lnTo>
                  <a:lnTo>
                    <a:pt x="23622" y="43319"/>
                  </a:lnTo>
                  <a:lnTo>
                    <a:pt x="67881" y="28511"/>
                  </a:lnTo>
                  <a:lnTo>
                    <a:pt x="79679" y="27698"/>
                  </a:lnTo>
                  <a:lnTo>
                    <a:pt x="85026" y="24371"/>
                  </a:lnTo>
                  <a:lnTo>
                    <a:pt x="89281" y="16802"/>
                  </a:lnTo>
                  <a:close/>
                </a:path>
              </a:pathLst>
            </a:custGeom>
            <a:solidFill>
              <a:srgbClr val="B6D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57772" y="3872890"/>
              <a:ext cx="90170" cy="92710"/>
            </a:xfrm>
            <a:custGeom>
              <a:avLst/>
              <a:gdLst/>
              <a:ahLst/>
              <a:cxnLst/>
              <a:rect l="l" t="t" r="r" b="b"/>
              <a:pathLst>
                <a:path w="90170" h="92710">
                  <a:moveTo>
                    <a:pt x="89611" y="80391"/>
                  </a:moveTo>
                  <a:lnTo>
                    <a:pt x="88176" y="78651"/>
                  </a:lnTo>
                  <a:lnTo>
                    <a:pt x="72097" y="58458"/>
                  </a:lnTo>
                  <a:lnTo>
                    <a:pt x="56222" y="38061"/>
                  </a:lnTo>
                  <a:lnTo>
                    <a:pt x="39738" y="18288"/>
                  </a:lnTo>
                  <a:lnTo>
                    <a:pt x="21856" y="0"/>
                  </a:lnTo>
                  <a:lnTo>
                    <a:pt x="16802" y="3441"/>
                  </a:lnTo>
                  <a:lnTo>
                    <a:pt x="5207" y="5372"/>
                  </a:lnTo>
                  <a:lnTo>
                    <a:pt x="0" y="8318"/>
                  </a:lnTo>
                  <a:lnTo>
                    <a:pt x="18681" y="31165"/>
                  </a:lnTo>
                  <a:lnTo>
                    <a:pt x="35737" y="53035"/>
                  </a:lnTo>
                  <a:lnTo>
                    <a:pt x="47180" y="66636"/>
                  </a:lnTo>
                  <a:lnTo>
                    <a:pt x="59080" y="79717"/>
                  </a:lnTo>
                  <a:lnTo>
                    <a:pt x="71450" y="92278"/>
                  </a:lnTo>
                  <a:lnTo>
                    <a:pt x="89611" y="80391"/>
                  </a:lnTo>
                  <a:close/>
                </a:path>
              </a:pathLst>
            </a:custGeom>
            <a:solidFill>
              <a:srgbClr val="E0A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259811" y="4172521"/>
              <a:ext cx="79375" cy="92075"/>
            </a:xfrm>
            <a:custGeom>
              <a:avLst/>
              <a:gdLst/>
              <a:ahLst/>
              <a:cxnLst/>
              <a:rect l="l" t="t" r="r" b="b"/>
              <a:pathLst>
                <a:path w="79375" h="92075">
                  <a:moveTo>
                    <a:pt x="79108" y="85026"/>
                  </a:moveTo>
                  <a:lnTo>
                    <a:pt x="78803" y="84556"/>
                  </a:lnTo>
                  <a:lnTo>
                    <a:pt x="78460" y="84137"/>
                  </a:lnTo>
                  <a:lnTo>
                    <a:pt x="78143" y="83680"/>
                  </a:lnTo>
                  <a:lnTo>
                    <a:pt x="73418" y="77584"/>
                  </a:lnTo>
                  <a:lnTo>
                    <a:pt x="67691" y="70205"/>
                  </a:lnTo>
                  <a:lnTo>
                    <a:pt x="56730" y="57213"/>
                  </a:lnTo>
                  <a:lnTo>
                    <a:pt x="56222" y="56565"/>
                  </a:lnTo>
                  <a:lnTo>
                    <a:pt x="46329" y="43688"/>
                  </a:lnTo>
                  <a:lnTo>
                    <a:pt x="37592" y="28613"/>
                  </a:lnTo>
                  <a:lnTo>
                    <a:pt x="34861" y="22783"/>
                  </a:lnTo>
                  <a:lnTo>
                    <a:pt x="31826" y="17094"/>
                  </a:lnTo>
                  <a:lnTo>
                    <a:pt x="28702" y="11506"/>
                  </a:lnTo>
                  <a:lnTo>
                    <a:pt x="24282" y="5130"/>
                  </a:lnTo>
                  <a:lnTo>
                    <a:pt x="19583" y="1231"/>
                  </a:lnTo>
                  <a:lnTo>
                    <a:pt x="14795" y="0"/>
                  </a:lnTo>
                  <a:lnTo>
                    <a:pt x="10045" y="1625"/>
                  </a:lnTo>
                  <a:lnTo>
                    <a:pt x="2743" y="6477"/>
                  </a:lnTo>
                  <a:lnTo>
                    <a:pt x="0" y="14236"/>
                  </a:lnTo>
                  <a:lnTo>
                    <a:pt x="2082" y="23698"/>
                  </a:lnTo>
                  <a:lnTo>
                    <a:pt x="4686" y="36474"/>
                  </a:lnTo>
                  <a:lnTo>
                    <a:pt x="8178" y="75399"/>
                  </a:lnTo>
                  <a:lnTo>
                    <a:pt x="8750" y="75399"/>
                  </a:lnTo>
                  <a:lnTo>
                    <a:pt x="13093" y="67805"/>
                  </a:lnTo>
                  <a:lnTo>
                    <a:pt x="18224" y="61658"/>
                  </a:lnTo>
                  <a:lnTo>
                    <a:pt x="24701" y="57632"/>
                  </a:lnTo>
                  <a:lnTo>
                    <a:pt x="33070" y="56565"/>
                  </a:lnTo>
                  <a:lnTo>
                    <a:pt x="39687" y="61925"/>
                  </a:lnTo>
                  <a:lnTo>
                    <a:pt x="45389" y="68465"/>
                  </a:lnTo>
                  <a:lnTo>
                    <a:pt x="51066" y="75044"/>
                  </a:lnTo>
                  <a:lnTo>
                    <a:pt x="57556" y="80556"/>
                  </a:lnTo>
                  <a:lnTo>
                    <a:pt x="63068" y="77584"/>
                  </a:lnTo>
                  <a:lnTo>
                    <a:pt x="57556" y="80568"/>
                  </a:lnTo>
                  <a:lnTo>
                    <a:pt x="64516" y="79387"/>
                  </a:lnTo>
                  <a:lnTo>
                    <a:pt x="69278" y="83451"/>
                  </a:lnTo>
                  <a:lnTo>
                    <a:pt x="74066" y="88417"/>
                  </a:lnTo>
                  <a:lnTo>
                    <a:pt x="77457" y="91922"/>
                  </a:lnTo>
                  <a:lnTo>
                    <a:pt x="78663" y="88544"/>
                  </a:lnTo>
                  <a:lnTo>
                    <a:pt x="79108" y="85026"/>
                  </a:lnTo>
                  <a:close/>
                </a:path>
              </a:pathLst>
            </a:custGeom>
            <a:solidFill>
              <a:srgbClr val="AAC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450762" y="5239943"/>
              <a:ext cx="57785" cy="128270"/>
            </a:xfrm>
            <a:custGeom>
              <a:avLst/>
              <a:gdLst/>
              <a:ahLst/>
              <a:cxnLst/>
              <a:rect l="l" t="t" r="r" b="b"/>
              <a:pathLst>
                <a:path w="57784" h="128270">
                  <a:moveTo>
                    <a:pt x="57429" y="120218"/>
                  </a:moveTo>
                  <a:lnTo>
                    <a:pt x="56464" y="117221"/>
                  </a:lnTo>
                  <a:lnTo>
                    <a:pt x="54305" y="113995"/>
                  </a:lnTo>
                  <a:lnTo>
                    <a:pt x="55397" y="107188"/>
                  </a:lnTo>
                  <a:lnTo>
                    <a:pt x="55791" y="104736"/>
                  </a:lnTo>
                  <a:lnTo>
                    <a:pt x="55841" y="104457"/>
                  </a:lnTo>
                  <a:lnTo>
                    <a:pt x="56222" y="102082"/>
                  </a:lnTo>
                  <a:lnTo>
                    <a:pt x="50292" y="104457"/>
                  </a:lnTo>
                  <a:lnTo>
                    <a:pt x="46291" y="103657"/>
                  </a:lnTo>
                  <a:lnTo>
                    <a:pt x="26847" y="107188"/>
                  </a:lnTo>
                  <a:lnTo>
                    <a:pt x="24180" y="105600"/>
                  </a:lnTo>
                  <a:lnTo>
                    <a:pt x="20650" y="94195"/>
                  </a:lnTo>
                  <a:lnTo>
                    <a:pt x="18364" y="84023"/>
                  </a:lnTo>
                  <a:lnTo>
                    <a:pt x="17627" y="73748"/>
                  </a:lnTo>
                  <a:lnTo>
                    <a:pt x="18110" y="63449"/>
                  </a:lnTo>
                  <a:lnTo>
                    <a:pt x="24015" y="31521"/>
                  </a:lnTo>
                  <a:lnTo>
                    <a:pt x="25603" y="24333"/>
                  </a:lnTo>
                  <a:lnTo>
                    <a:pt x="22669" y="21805"/>
                  </a:lnTo>
                  <a:lnTo>
                    <a:pt x="24396" y="18796"/>
                  </a:lnTo>
                  <a:lnTo>
                    <a:pt x="25209" y="10375"/>
                  </a:lnTo>
                  <a:lnTo>
                    <a:pt x="25234" y="10210"/>
                  </a:lnTo>
                  <a:lnTo>
                    <a:pt x="26593" y="4254"/>
                  </a:lnTo>
                  <a:lnTo>
                    <a:pt x="21590" y="0"/>
                  </a:lnTo>
                  <a:lnTo>
                    <a:pt x="20726" y="10210"/>
                  </a:lnTo>
                  <a:lnTo>
                    <a:pt x="20713" y="10375"/>
                  </a:lnTo>
                  <a:lnTo>
                    <a:pt x="16230" y="16675"/>
                  </a:lnTo>
                  <a:lnTo>
                    <a:pt x="9512" y="20459"/>
                  </a:lnTo>
                  <a:lnTo>
                    <a:pt x="1930" y="23291"/>
                  </a:lnTo>
                  <a:lnTo>
                    <a:pt x="635" y="23761"/>
                  </a:lnTo>
                  <a:lnTo>
                    <a:pt x="0" y="24028"/>
                  </a:lnTo>
                  <a:lnTo>
                    <a:pt x="3822" y="34759"/>
                  </a:lnTo>
                  <a:lnTo>
                    <a:pt x="3822" y="41198"/>
                  </a:lnTo>
                  <a:lnTo>
                    <a:pt x="3695" y="45910"/>
                  </a:lnTo>
                  <a:lnTo>
                    <a:pt x="3644" y="47625"/>
                  </a:lnTo>
                  <a:lnTo>
                    <a:pt x="3149" y="53149"/>
                  </a:lnTo>
                  <a:lnTo>
                    <a:pt x="3073" y="54025"/>
                  </a:lnTo>
                  <a:lnTo>
                    <a:pt x="1905" y="60413"/>
                  </a:lnTo>
                  <a:lnTo>
                    <a:pt x="330" y="72948"/>
                  </a:lnTo>
                  <a:lnTo>
                    <a:pt x="1244" y="84023"/>
                  </a:lnTo>
                  <a:lnTo>
                    <a:pt x="1333" y="85166"/>
                  </a:lnTo>
                  <a:lnTo>
                    <a:pt x="19291" y="124282"/>
                  </a:lnTo>
                  <a:lnTo>
                    <a:pt x="37693" y="127825"/>
                  </a:lnTo>
                  <a:lnTo>
                    <a:pt x="44831" y="127177"/>
                  </a:lnTo>
                  <a:lnTo>
                    <a:pt x="51549" y="125056"/>
                  </a:lnTo>
                  <a:lnTo>
                    <a:pt x="57429" y="120218"/>
                  </a:lnTo>
                  <a:close/>
                </a:path>
              </a:pathLst>
            </a:custGeom>
            <a:solidFill>
              <a:srgbClr val="86E1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10548" y="3380562"/>
              <a:ext cx="71755" cy="108585"/>
            </a:xfrm>
            <a:custGeom>
              <a:avLst/>
              <a:gdLst/>
              <a:ahLst/>
              <a:cxnLst/>
              <a:rect l="l" t="t" r="r" b="b"/>
              <a:pathLst>
                <a:path w="71754" h="108585">
                  <a:moveTo>
                    <a:pt x="71335" y="16167"/>
                  </a:moveTo>
                  <a:lnTo>
                    <a:pt x="70561" y="1155"/>
                  </a:lnTo>
                  <a:lnTo>
                    <a:pt x="56438" y="0"/>
                  </a:lnTo>
                  <a:lnTo>
                    <a:pt x="56286" y="152"/>
                  </a:lnTo>
                  <a:lnTo>
                    <a:pt x="56184" y="330"/>
                  </a:lnTo>
                  <a:lnTo>
                    <a:pt x="56045" y="469"/>
                  </a:lnTo>
                  <a:lnTo>
                    <a:pt x="50152" y="7759"/>
                  </a:lnTo>
                  <a:lnTo>
                    <a:pt x="45110" y="15735"/>
                  </a:lnTo>
                  <a:lnTo>
                    <a:pt x="35826" y="32283"/>
                  </a:lnTo>
                  <a:lnTo>
                    <a:pt x="28016" y="44856"/>
                  </a:lnTo>
                  <a:lnTo>
                    <a:pt x="19786" y="57048"/>
                  </a:lnTo>
                  <a:lnTo>
                    <a:pt x="11950" y="67856"/>
                  </a:lnTo>
                  <a:lnTo>
                    <a:pt x="11950" y="85737"/>
                  </a:lnTo>
                  <a:lnTo>
                    <a:pt x="4000" y="80683"/>
                  </a:lnTo>
                  <a:lnTo>
                    <a:pt x="11950" y="85737"/>
                  </a:lnTo>
                  <a:lnTo>
                    <a:pt x="11950" y="67856"/>
                  </a:lnTo>
                  <a:lnTo>
                    <a:pt x="2590" y="80759"/>
                  </a:lnTo>
                  <a:lnTo>
                    <a:pt x="3060" y="80746"/>
                  </a:lnTo>
                  <a:lnTo>
                    <a:pt x="2578" y="80772"/>
                  </a:lnTo>
                  <a:lnTo>
                    <a:pt x="0" y="84264"/>
                  </a:lnTo>
                  <a:lnTo>
                    <a:pt x="6769" y="83883"/>
                  </a:lnTo>
                  <a:lnTo>
                    <a:pt x="11087" y="86398"/>
                  </a:lnTo>
                  <a:lnTo>
                    <a:pt x="10477" y="99542"/>
                  </a:lnTo>
                  <a:lnTo>
                    <a:pt x="10706" y="104051"/>
                  </a:lnTo>
                  <a:lnTo>
                    <a:pt x="10731" y="108521"/>
                  </a:lnTo>
                  <a:lnTo>
                    <a:pt x="13881" y="100101"/>
                  </a:lnTo>
                  <a:lnTo>
                    <a:pt x="10756" y="108521"/>
                  </a:lnTo>
                  <a:lnTo>
                    <a:pt x="16230" y="105473"/>
                  </a:lnTo>
                  <a:lnTo>
                    <a:pt x="48818" y="56642"/>
                  </a:lnTo>
                  <a:lnTo>
                    <a:pt x="71323" y="16179"/>
                  </a:lnTo>
                  <a:close/>
                </a:path>
              </a:pathLst>
            </a:custGeom>
            <a:solidFill>
              <a:srgbClr val="75E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53847" y="3131451"/>
              <a:ext cx="66040" cy="130175"/>
            </a:xfrm>
            <a:custGeom>
              <a:avLst/>
              <a:gdLst/>
              <a:ahLst/>
              <a:cxnLst/>
              <a:rect l="l" t="t" r="r" b="b"/>
              <a:pathLst>
                <a:path w="66040" h="130175">
                  <a:moveTo>
                    <a:pt x="65811" y="3632"/>
                  </a:moveTo>
                  <a:lnTo>
                    <a:pt x="62280" y="0"/>
                  </a:lnTo>
                  <a:lnTo>
                    <a:pt x="58127" y="1866"/>
                  </a:lnTo>
                  <a:lnTo>
                    <a:pt x="54343" y="1371"/>
                  </a:lnTo>
                  <a:lnTo>
                    <a:pt x="29070" y="42913"/>
                  </a:lnTo>
                  <a:lnTo>
                    <a:pt x="20942" y="56972"/>
                  </a:lnTo>
                  <a:lnTo>
                    <a:pt x="13741" y="71107"/>
                  </a:lnTo>
                  <a:lnTo>
                    <a:pt x="12115" y="75145"/>
                  </a:lnTo>
                  <a:lnTo>
                    <a:pt x="12115" y="114998"/>
                  </a:lnTo>
                  <a:lnTo>
                    <a:pt x="6604" y="114604"/>
                  </a:lnTo>
                  <a:lnTo>
                    <a:pt x="12115" y="114998"/>
                  </a:lnTo>
                  <a:lnTo>
                    <a:pt x="12115" y="75145"/>
                  </a:lnTo>
                  <a:lnTo>
                    <a:pt x="7797" y="85852"/>
                  </a:lnTo>
                  <a:lnTo>
                    <a:pt x="3187" y="101206"/>
                  </a:lnTo>
                  <a:lnTo>
                    <a:pt x="25" y="117182"/>
                  </a:lnTo>
                  <a:lnTo>
                    <a:pt x="11518" y="118110"/>
                  </a:lnTo>
                  <a:lnTo>
                    <a:pt x="16370" y="118110"/>
                  </a:lnTo>
                  <a:lnTo>
                    <a:pt x="18364" y="129616"/>
                  </a:lnTo>
                  <a:lnTo>
                    <a:pt x="20269" y="123659"/>
                  </a:lnTo>
                  <a:lnTo>
                    <a:pt x="31813" y="86906"/>
                  </a:lnTo>
                  <a:lnTo>
                    <a:pt x="37934" y="69799"/>
                  </a:lnTo>
                  <a:lnTo>
                    <a:pt x="45389" y="53467"/>
                  </a:lnTo>
                  <a:lnTo>
                    <a:pt x="53416" y="37465"/>
                  </a:lnTo>
                  <a:lnTo>
                    <a:pt x="61226" y="21323"/>
                  </a:lnTo>
                  <a:lnTo>
                    <a:pt x="59880" y="14516"/>
                  </a:lnTo>
                  <a:lnTo>
                    <a:pt x="63842" y="9334"/>
                  </a:lnTo>
                  <a:lnTo>
                    <a:pt x="65811" y="3632"/>
                  </a:lnTo>
                  <a:close/>
                </a:path>
              </a:pathLst>
            </a:custGeom>
            <a:solidFill>
              <a:srgbClr val="9FE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30034" y="4122034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89">
                  <a:moveTo>
                    <a:pt x="77358" y="0"/>
                  </a:moveTo>
                  <a:lnTo>
                    <a:pt x="61476" y="10153"/>
                  </a:lnTo>
                  <a:lnTo>
                    <a:pt x="44673" y="17803"/>
                  </a:lnTo>
                  <a:lnTo>
                    <a:pt x="10225" y="30797"/>
                  </a:lnTo>
                  <a:lnTo>
                    <a:pt x="7417" y="37709"/>
                  </a:lnTo>
                  <a:lnTo>
                    <a:pt x="3390" y="44108"/>
                  </a:lnTo>
                  <a:lnTo>
                    <a:pt x="224" y="50948"/>
                  </a:lnTo>
                  <a:lnTo>
                    <a:pt x="117" y="54935"/>
                  </a:lnTo>
                  <a:lnTo>
                    <a:pt x="0" y="59270"/>
                  </a:lnTo>
                  <a:lnTo>
                    <a:pt x="5988" y="54935"/>
                  </a:lnTo>
                  <a:lnTo>
                    <a:pt x="9006" y="52793"/>
                  </a:lnTo>
                  <a:lnTo>
                    <a:pt x="45069" y="52793"/>
                  </a:lnTo>
                  <a:lnTo>
                    <a:pt x="56944" y="48234"/>
                  </a:lnTo>
                  <a:lnTo>
                    <a:pt x="73456" y="39029"/>
                  </a:lnTo>
                  <a:lnTo>
                    <a:pt x="88978" y="27178"/>
                  </a:lnTo>
                  <a:lnTo>
                    <a:pt x="83123" y="26441"/>
                  </a:lnTo>
                  <a:lnTo>
                    <a:pt x="83185" y="18046"/>
                  </a:lnTo>
                  <a:lnTo>
                    <a:pt x="71490" y="18046"/>
                  </a:lnTo>
                  <a:lnTo>
                    <a:pt x="73827" y="13881"/>
                  </a:lnTo>
                  <a:lnTo>
                    <a:pt x="77459" y="8991"/>
                  </a:lnTo>
                  <a:lnTo>
                    <a:pt x="77954" y="5321"/>
                  </a:lnTo>
                  <a:lnTo>
                    <a:pt x="78081" y="1511"/>
                  </a:lnTo>
                  <a:lnTo>
                    <a:pt x="77612" y="495"/>
                  </a:lnTo>
                  <a:lnTo>
                    <a:pt x="77358" y="0"/>
                  </a:lnTo>
                  <a:close/>
                </a:path>
                <a:path w="89534" h="59689">
                  <a:moveTo>
                    <a:pt x="45069" y="52793"/>
                  </a:moveTo>
                  <a:lnTo>
                    <a:pt x="9006" y="52793"/>
                  </a:lnTo>
                  <a:lnTo>
                    <a:pt x="21135" y="59270"/>
                  </a:lnTo>
                  <a:lnTo>
                    <a:pt x="39492" y="54935"/>
                  </a:lnTo>
                  <a:lnTo>
                    <a:pt x="45069" y="52793"/>
                  </a:lnTo>
                  <a:close/>
                </a:path>
                <a:path w="89534" h="59689">
                  <a:moveTo>
                    <a:pt x="83200" y="16090"/>
                  </a:moveTo>
                  <a:lnTo>
                    <a:pt x="71490" y="18046"/>
                  </a:lnTo>
                  <a:lnTo>
                    <a:pt x="83185" y="18046"/>
                  </a:lnTo>
                  <a:lnTo>
                    <a:pt x="83200" y="16090"/>
                  </a:lnTo>
                  <a:close/>
                </a:path>
              </a:pathLst>
            </a:custGeom>
            <a:solidFill>
              <a:srgbClr val="CBB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08393" y="2968675"/>
              <a:ext cx="110489" cy="88900"/>
            </a:xfrm>
            <a:custGeom>
              <a:avLst/>
              <a:gdLst/>
              <a:ahLst/>
              <a:cxnLst/>
              <a:rect l="l" t="t" r="r" b="b"/>
              <a:pathLst>
                <a:path w="110490" h="88900">
                  <a:moveTo>
                    <a:pt x="109956" y="19989"/>
                  </a:moveTo>
                  <a:lnTo>
                    <a:pt x="106705" y="13716"/>
                  </a:lnTo>
                  <a:lnTo>
                    <a:pt x="101320" y="8394"/>
                  </a:lnTo>
                  <a:lnTo>
                    <a:pt x="102793" y="0"/>
                  </a:lnTo>
                  <a:lnTo>
                    <a:pt x="101650" y="1663"/>
                  </a:lnTo>
                  <a:lnTo>
                    <a:pt x="100393" y="3175"/>
                  </a:lnTo>
                  <a:lnTo>
                    <a:pt x="99174" y="4737"/>
                  </a:lnTo>
                  <a:lnTo>
                    <a:pt x="57061" y="42075"/>
                  </a:lnTo>
                  <a:lnTo>
                    <a:pt x="21907" y="63500"/>
                  </a:lnTo>
                  <a:lnTo>
                    <a:pt x="12115" y="69151"/>
                  </a:lnTo>
                  <a:lnTo>
                    <a:pt x="2857" y="75895"/>
                  </a:lnTo>
                  <a:lnTo>
                    <a:pt x="1892" y="79540"/>
                  </a:lnTo>
                  <a:lnTo>
                    <a:pt x="0" y="83337"/>
                  </a:lnTo>
                  <a:lnTo>
                    <a:pt x="9677" y="85280"/>
                  </a:lnTo>
                  <a:lnTo>
                    <a:pt x="13487" y="86982"/>
                  </a:lnTo>
                  <a:lnTo>
                    <a:pt x="17348" y="88277"/>
                  </a:lnTo>
                  <a:lnTo>
                    <a:pt x="61379" y="65125"/>
                  </a:lnTo>
                  <a:lnTo>
                    <a:pt x="94195" y="39839"/>
                  </a:lnTo>
                  <a:lnTo>
                    <a:pt x="102755" y="30734"/>
                  </a:lnTo>
                  <a:lnTo>
                    <a:pt x="109956" y="19989"/>
                  </a:lnTo>
                  <a:close/>
                </a:path>
              </a:pathLst>
            </a:custGeom>
            <a:solidFill>
              <a:srgbClr val="CE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61983" y="3004222"/>
              <a:ext cx="52069" cy="72390"/>
            </a:xfrm>
            <a:custGeom>
              <a:avLst/>
              <a:gdLst/>
              <a:ahLst/>
              <a:cxnLst/>
              <a:rect l="l" t="t" r="r" b="b"/>
              <a:pathLst>
                <a:path w="52070" h="72389">
                  <a:moveTo>
                    <a:pt x="51904" y="26682"/>
                  </a:moveTo>
                  <a:lnTo>
                    <a:pt x="49441" y="14998"/>
                  </a:lnTo>
                  <a:lnTo>
                    <a:pt x="42722" y="6197"/>
                  </a:lnTo>
                  <a:lnTo>
                    <a:pt x="33134" y="1016"/>
                  </a:lnTo>
                  <a:lnTo>
                    <a:pt x="22415" y="0"/>
                  </a:lnTo>
                  <a:lnTo>
                    <a:pt x="19164" y="1193"/>
                  </a:lnTo>
                  <a:lnTo>
                    <a:pt x="19164" y="53009"/>
                  </a:lnTo>
                  <a:lnTo>
                    <a:pt x="14490" y="65074"/>
                  </a:lnTo>
                  <a:lnTo>
                    <a:pt x="19151" y="53009"/>
                  </a:lnTo>
                  <a:lnTo>
                    <a:pt x="19164" y="1193"/>
                  </a:lnTo>
                  <a:lnTo>
                    <a:pt x="12369" y="3683"/>
                  </a:lnTo>
                  <a:lnTo>
                    <a:pt x="3975" y="12026"/>
                  </a:lnTo>
                  <a:lnTo>
                    <a:pt x="0" y="22263"/>
                  </a:lnTo>
                  <a:lnTo>
                    <a:pt x="558" y="33820"/>
                  </a:lnTo>
                  <a:lnTo>
                    <a:pt x="5715" y="46126"/>
                  </a:lnTo>
                  <a:lnTo>
                    <a:pt x="7035" y="48323"/>
                  </a:lnTo>
                  <a:lnTo>
                    <a:pt x="9613" y="52755"/>
                  </a:lnTo>
                  <a:lnTo>
                    <a:pt x="13487" y="56007"/>
                  </a:lnTo>
                  <a:lnTo>
                    <a:pt x="12623" y="60794"/>
                  </a:lnTo>
                  <a:lnTo>
                    <a:pt x="12827" y="65227"/>
                  </a:lnTo>
                  <a:lnTo>
                    <a:pt x="13144" y="72097"/>
                  </a:lnTo>
                  <a:lnTo>
                    <a:pt x="16929" y="69469"/>
                  </a:lnTo>
                  <a:lnTo>
                    <a:pt x="20091" y="68605"/>
                  </a:lnTo>
                  <a:lnTo>
                    <a:pt x="22072" y="60820"/>
                  </a:lnTo>
                  <a:lnTo>
                    <a:pt x="26784" y="58013"/>
                  </a:lnTo>
                  <a:lnTo>
                    <a:pt x="33718" y="55410"/>
                  </a:lnTo>
                  <a:lnTo>
                    <a:pt x="43561" y="48717"/>
                  </a:lnTo>
                  <a:lnTo>
                    <a:pt x="49796" y="38531"/>
                  </a:lnTo>
                  <a:lnTo>
                    <a:pt x="51904" y="26682"/>
                  </a:lnTo>
                  <a:close/>
                </a:path>
              </a:pathLst>
            </a:custGeom>
            <a:solidFill>
              <a:srgbClr val="75D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9918" y="4679441"/>
              <a:ext cx="143510" cy="28575"/>
            </a:xfrm>
            <a:custGeom>
              <a:avLst/>
              <a:gdLst/>
              <a:ahLst/>
              <a:cxnLst/>
              <a:rect l="l" t="t" r="r" b="b"/>
              <a:pathLst>
                <a:path w="143509" h="28575">
                  <a:moveTo>
                    <a:pt x="143129" y="11861"/>
                  </a:moveTo>
                  <a:lnTo>
                    <a:pt x="138468" y="8483"/>
                  </a:lnTo>
                  <a:lnTo>
                    <a:pt x="135788" y="4826"/>
                  </a:lnTo>
                  <a:lnTo>
                    <a:pt x="135521" y="4445"/>
                  </a:lnTo>
                  <a:lnTo>
                    <a:pt x="117919" y="6807"/>
                  </a:lnTo>
                  <a:lnTo>
                    <a:pt x="100253" y="7950"/>
                  </a:lnTo>
                  <a:lnTo>
                    <a:pt x="64833" y="8813"/>
                  </a:lnTo>
                  <a:lnTo>
                    <a:pt x="49949" y="8534"/>
                  </a:lnTo>
                  <a:lnTo>
                    <a:pt x="35242" y="6997"/>
                  </a:lnTo>
                  <a:lnTo>
                    <a:pt x="20675" y="4521"/>
                  </a:lnTo>
                  <a:lnTo>
                    <a:pt x="6172" y="1422"/>
                  </a:lnTo>
                  <a:lnTo>
                    <a:pt x="0" y="0"/>
                  </a:lnTo>
                  <a:lnTo>
                    <a:pt x="2667" y="3695"/>
                  </a:lnTo>
                  <a:lnTo>
                    <a:pt x="5702" y="7315"/>
                  </a:lnTo>
                  <a:lnTo>
                    <a:pt x="6692" y="11430"/>
                  </a:lnTo>
                  <a:lnTo>
                    <a:pt x="3251" y="16611"/>
                  </a:lnTo>
                  <a:lnTo>
                    <a:pt x="25361" y="23990"/>
                  </a:lnTo>
                  <a:lnTo>
                    <a:pt x="47853" y="27622"/>
                  </a:lnTo>
                  <a:lnTo>
                    <a:pt x="70573" y="28308"/>
                  </a:lnTo>
                  <a:lnTo>
                    <a:pt x="93421" y="26797"/>
                  </a:lnTo>
                  <a:lnTo>
                    <a:pt x="114465" y="24739"/>
                  </a:lnTo>
                  <a:lnTo>
                    <a:pt x="121500" y="24358"/>
                  </a:lnTo>
                  <a:lnTo>
                    <a:pt x="131152" y="21805"/>
                  </a:lnTo>
                  <a:lnTo>
                    <a:pt x="121500" y="24371"/>
                  </a:lnTo>
                  <a:lnTo>
                    <a:pt x="127114" y="26784"/>
                  </a:lnTo>
                  <a:lnTo>
                    <a:pt x="131356" y="25133"/>
                  </a:lnTo>
                  <a:lnTo>
                    <a:pt x="134823" y="21297"/>
                  </a:lnTo>
                  <a:lnTo>
                    <a:pt x="138125" y="17183"/>
                  </a:lnTo>
                  <a:lnTo>
                    <a:pt x="143129" y="11861"/>
                  </a:lnTo>
                  <a:close/>
                </a:path>
              </a:pathLst>
            </a:custGeom>
            <a:solidFill>
              <a:srgbClr val="B8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564731" y="3395903"/>
              <a:ext cx="95250" cy="99695"/>
            </a:xfrm>
            <a:custGeom>
              <a:avLst/>
              <a:gdLst/>
              <a:ahLst/>
              <a:cxnLst/>
              <a:rect l="l" t="t" r="r" b="b"/>
              <a:pathLst>
                <a:path w="95250" h="99695">
                  <a:moveTo>
                    <a:pt x="95173" y="29603"/>
                  </a:moveTo>
                  <a:lnTo>
                    <a:pt x="86360" y="19710"/>
                  </a:lnTo>
                  <a:lnTo>
                    <a:pt x="82080" y="14770"/>
                  </a:lnTo>
                  <a:lnTo>
                    <a:pt x="77990" y="9690"/>
                  </a:lnTo>
                  <a:lnTo>
                    <a:pt x="72440" y="2463"/>
                  </a:lnTo>
                  <a:lnTo>
                    <a:pt x="71361" y="2070"/>
                  </a:lnTo>
                  <a:lnTo>
                    <a:pt x="71361" y="12153"/>
                  </a:lnTo>
                  <a:lnTo>
                    <a:pt x="70789" y="11696"/>
                  </a:lnTo>
                  <a:lnTo>
                    <a:pt x="71361" y="12153"/>
                  </a:lnTo>
                  <a:lnTo>
                    <a:pt x="71361" y="2070"/>
                  </a:lnTo>
                  <a:lnTo>
                    <a:pt x="70726" y="1841"/>
                  </a:lnTo>
                  <a:lnTo>
                    <a:pt x="70726" y="10134"/>
                  </a:lnTo>
                  <a:lnTo>
                    <a:pt x="66713" y="7493"/>
                  </a:lnTo>
                  <a:lnTo>
                    <a:pt x="70726" y="10134"/>
                  </a:lnTo>
                  <a:lnTo>
                    <a:pt x="70726" y="1841"/>
                  </a:lnTo>
                  <a:lnTo>
                    <a:pt x="65709" y="0"/>
                  </a:lnTo>
                  <a:lnTo>
                    <a:pt x="57594" y="939"/>
                  </a:lnTo>
                  <a:lnTo>
                    <a:pt x="40119" y="22440"/>
                  </a:lnTo>
                  <a:lnTo>
                    <a:pt x="25273" y="45935"/>
                  </a:lnTo>
                  <a:lnTo>
                    <a:pt x="12192" y="70764"/>
                  </a:lnTo>
                  <a:lnTo>
                    <a:pt x="0" y="96253"/>
                  </a:lnTo>
                  <a:lnTo>
                    <a:pt x="1701" y="99263"/>
                  </a:lnTo>
                  <a:lnTo>
                    <a:pt x="3721" y="98856"/>
                  </a:lnTo>
                  <a:lnTo>
                    <a:pt x="5842" y="96913"/>
                  </a:lnTo>
                  <a:lnTo>
                    <a:pt x="10960" y="92773"/>
                  </a:lnTo>
                  <a:lnTo>
                    <a:pt x="16395" y="89789"/>
                  </a:lnTo>
                  <a:lnTo>
                    <a:pt x="22275" y="88379"/>
                  </a:lnTo>
                  <a:lnTo>
                    <a:pt x="28714" y="88950"/>
                  </a:lnTo>
                  <a:lnTo>
                    <a:pt x="29006" y="88379"/>
                  </a:lnTo>
                  <a:lnTo>
                    <a:pt x="29146" y="88099"/>
                  </a:lnTo>
                  <a:lnTo>
                    <a:pt x="59715" y="27317"/>
                  </a:lnTo>
                  <a:lnTo>
                    <a:pt x="61048" y="24676"/>
                  </a:lnTo>
                  <a:lnTo>
                    <a:pt x="61620" y="18935"/>
                  </a:lnTo>
                  <a:lnTo>
                    <a:pt x="64414" y="16141"/>
                  </a:lnTo>
                  <a:lnTo>
                    <a:pt x="75082" y="20066"/>
                  </a:lnTo>
                  <a:lnTo>
                    <a:pt x="79883" y="23837"/>
                  </a:lnTo>
                  <a:lnTo>
                    <a:pt x="90182" y="35026"/>
                  </a:lnTo>
                  <a:lnTo>
                    <a:pt x="95173" y="29603"/>
                  </a:lnTo>
                  <a:close/>
                </a:path>
              </a:pathLst>
            </a:custGeom>
            <a:solidFill>
              <a:srgbClr val="6C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224444" y="3106305"/>
              <a:ext cx="58419" cy="122555"/>
            </a:xfrm>
            <a:custGeom>
              <a:avLst/>
              <a:gdLst/>
              <a:ahLst/>
              <a:cxnLst/>
              <a:rect l="l" t="t" r="r" b="b"/>
              <a:pathLst>
                <a:path w="58420" h="122555">
                  <a:moveTo>
                    <a:pt x="58013" y="4445"/>
                  </a:moveTo>
                  <a:lnTo>
                    <a:pt x="52654" y="0"/>
                  </a:lnTo>
                  <a:lnTo>
                    <a:pt x="43002" y="5448"/>
                  </a:lnTo>
                  <a:lnTo>
                    <a:pt x="39928" y="8293"/>
                  </a:lnTo>
                  <a:lnTo>
                    <a:pt x="38188" y="11518"/>
                  </a:lnTo>
                  <a:lnTo>
                    <a:pt x="29756" y="26733"/>
                  </a:lnTo>
                  <a:lnTo>
                    <a:pt x="21450" y="42024"/>
                  </a:lnTo>
                  <a:lnTo>
                    <a:pt x="13906" y="57785"/>
                  </a:lnTo>
                  <a:lnTo>
                    <a:pt x="7785" y="74409"/>
                  </a:lnTo>
                  <a:lnTo>
                    <a:pt x="7835" y="75717"/>
                  </a:lnTo>
                  <a:lnTo>
                    <a:pt x="7607" y="77139"/>
                  </a:lnTo>
                  <a:lnTo>
                    <a:pt x="7975" y="78320"/>
                  </a:lnTo>
                  <a:lnTo>
                    <a:pt x="10820" y="87541"/>
                  </a:lnTo>
                  <a:lnTo>
                    <a:pt x="10769" y="88176"/>
                  </a:lnTo>
                  <a:lnTo>
                    <a:pt x="6756" y="96113"/>
                  </a:lnTo>
                  <a:lnTo>
                    <a:pt x="6756" y="108546"/>
                  </a:lnTo>
                  <a:lnTo>
                    <a:pt x="4419" y="114757"/>
                  </a:lnTo>
                  <a:lnTo>
                    <a:pt x="5422" y="110667"/>
                  </a:lnTo>
                  <a:lnTo>
                    <a:pt x="6515" y="108470"/>
                  </a:lnTo>
                  <a:lnTo>
                    <a:pt x="5435" y="110680"/>
                  </a:lnTo>
                  <a:lnTo>
                    <a:pt x="4419" y="114757"/>
                  </a:lnTo>
                  <a:lnTo>
                    <a:pt x="6756" y="108546"/>
                  </a:lnTo>
                  <a:lnTo>
                    <a:pt x="6756" y="96113"/>
                  </a:lnTo>
                  <a:lnTo>
                    <a:pt x="533" y="108394"/>
                  </a:lnTo>
                  <a:lnTo>
                    <a:pt x="0" y="111163"/>
                  </a:lnTo>
                  <a:lnTo>
                    <a:pt x="711" y="122516"/>
                  </a:lnTo>
                  <a:lnTo>
                    <a:pt x="2324" y="120459"/>
                  </a:lnTo>
                  <a:lnTo>
                    <a:pt x="723" y="122516"/>
                  </a:lnTo>
                  <a:lnTo>
                    <a:pt x="1536" y="122224"/>
                  </a:lnTo>
                  <a:lnTo>
                    <a:pt x="2222" y="121742"/>
                  </a:lnTo>
                  <a:lnTo>
                    <a:pt x="2882" y="121221"/>
                  </a:lnTo>
                  <a:lnTo>
                    <a:pt x="8509" y="116827"/>
                  </a:lnTo>
                  <a:lnTo>
                    <a:pt x="9347" y="105600"/>
                  </a:lnTo>
                  <a:lnTo>
                    <a:pt x="18770" y="106578"/>
                  </a:lnTo>
                  <a:lnTo>
                    <a:pt x="29502" y="85864"/>
                  </a:lnTo>
                  <a:lnTo>
                    <a:pt x="38722" y="64350"/>
                  </a:lnTo>
                  <a:lnTo>
                    <a:pt x="47091" y="42392"/>
                  </a:lnTo>
                  <a:lnTo>
                    <a:pt x="55257" y="20320"/>
                  </a:lnTo>
                  <a:lnTo>
                    <a:pt x="56172" y="17894"/>
                  </a:lnTo>
                  <a:lnTo>
                    <a:pt x="57035" y="15290"/>
                  </a:lnTo>
                  <a:lnTo>
                    <a:pt x="57924" y="5448"/>
                  </a:lnTo>
                  <a:lnTo>
                    <a:pt x="58013" y="4445"/>
                  </a:lnTo>
                  <a:close/>
                </a:path>
              </a:pathLst>
            </a:custGeom>
            <a:solidFill>
              <a:srgbClr val="C5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899449" y="5455488"/>
              <a:ext cx="82550" cy="92710"/>
            </a:xfrm>
            <a:custGeom>
              <a:avLst/>
              <a:gdLst/>
              <a:ahLst/>
              <a:cxnLst/>
              <a:rect l="l" t="t" r="r" b="b"/>
              <a:pathLst>
                <a:path w="82550" h="92710">
                  <a:moveTo>
                    <a:pt x="82537" y="80568"/>
                  </a:moveTo>
                  <a:lnTo>
                    <a:pt x="82308" y="80162"/>
                  </a:lnTo>
                  <a:lnTo>
                    <a:pt x="81991" y="79883"/>
                  </a:lnTo>
                  <a:lnTo>
                    <a:pt x="81749" y="79489"/>
                  </a:lnTo>
                  <a:lnTo>
                    <a:pt x="77330" y="73799"/>
                  </a:lnTo>
                  <a:lnTo>
                    <a:pt x="72237" y="68948"/>
                  </a:lnTo>
                  <a:lnTo>
                    <a:pt x="66903" y="64389"/>
                  </a:lnTo>
                  <a:lnTo>
                    <a:pt x="61772" y="59575"/>
                  </a:lnTo>
                  <a:lnTo>
                    <a:pt x="49796" y="46075"/>
                  </a:lnTo>
                  <a:lnTo>
                    <a:pt x="38735" y="31800"/>
                  </a:lnTo>
                  <a:lnTo>
                    <a:pt x="28435" y="16840"/>
                  </a:lnTo>
                  <a:lnTo>
                    <a:pt x="18783" y="1270"/>
                  </a:lnTo>
                  <a:lnTo>
                    <a:pt x="13068" y="6083"/>
                  </a:lnTo>
                  <a:lnTo>
                    <a:pt x="6908" y="7835"/>
                  </a:lnTo>
                  <a:lnTo>
                    <a:pt x="13068" y="6070"/>
                  </a:lnTo>
                  <a:lnTo>
                    <a:pt x="18783" y="1257"/>
                  </a:lnTo>
                  <a:lnTo>
                    <a:pt x="18275" y="431"/>
                  </a:lnTo>
                  <a:lnTo>
                    <a:pt x="11836" y="0"/>
                  </a:lnTo>
                  <a:lnTo>
                    <a:pt x="5651" y="838"/>
                  </a:lnTo>
                  <a:lnTo>
                    <a:pt x="0" y="4699"/>
                  </a:lnTo>
                  <a:lnTo>
                    <a:pt x="10033" y="28536"/>
                  </a:lnTo>
                  <a:lnTo>
                    <a:pt x="22669" y="50025"/>
                  </a:lnTo>
                  <a:lnTo>
                    <a:pt x="38290" y="68834"/>
                  </a:lnTo>
                  <a:lnTo>
                    <a:pt x="57315" y="84582"/>
                  </a:lnTo>
                  <a:lnTo>
                    <a:pt x="61201" y="88442"/>
                  </a:lnTo>
                  <a:lnTo>
                    <a:pt x="64109" y="88582"/>
                  </a:lnTo>
                  <a:lnTo>
                    <a:pt x="66713" y="89344"/>
                  </a:lnTo>
                  <a:lnTo>
                    <a:pt x="68072" y="92621"/>
                  </a:lnTo>
                  <a:lnTo>
                    <a:pt x="75196" y="92062"/>
                  </a:lnTo>
                  <a:lnTo>
                    <a:pt x="79349" y="87045"/>
                  </a:lnTo>
                  <a:lnTo>
                    <a:pt x="82537" y="80568"/>
                  </a:lnTo>
                  <a:close/>
                </a:path>
              </a:pathLst>
            </a:custGeom>
            <a:solidFill>
              <a:srgbClr val="CCA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58568" y="5302543"/>
              <a:ext cx="63500" cy="80645"/>
            </a:xfrm>
            <a:custGeom>
              <a:avLst/>
              <a:gdLst/>
              <a:ahLst/>
              <a:cxnLst/>
              <a:rect l="l" t="t" r="r" b="b"/>
              <a:pathLst>
                <a:path w="63500" h="80645">
                  <a:moveTo>
                    <a:pt x="12103" y="60748"/>
                  </a:moveTo>
                  <a:lnTo>
                    <a:pt x="1308" y="62970"/>
                  </a:lnTo>
                  <a:lnTo>
                    <a:pt x="0" y="66996"/>
                  </a:lnTo>
                  <a:lnTo>
                    <a:pt x="2743" y="73155"/>
                  </a:lnTo>
                  <a:lnTo>
                    <a:pt x="3771" y="73562"/>
                  </a:lnTo>
                  <a:lnTo>
                    <a:pt x="4826" y="73765"/>
                  </a:lnTo>
                  <a:lnTo>
                    <a:pt x="5950" y="73765"/>
                  </a:lnTo>
                  <a:lnTo>
                    <a:pt x="7340" y="74667"/>
                  </a:lnTo>
                  <a:lnTo>
                    <a:pt x="8648" y="75746"/>
                  </a:lnTo>
                  <a:lnTo>
                    <a:pt x="9842" y="76991"/>
                  </a:lnTo>
                  <a:lnTo>
                    <a:pt x="24577" y="80310"/>
                  </a:lnTo>
                  <a:lnTo>
                    <a:pt x="37895" y="78572"/>
                  </a:lnTo>
                  <a:lnTo>
                    <a:pt x="49209" y="71976"/>
                  </a:lnTo>
                  <a:lnTo>
                    <a:pt x="56361" y="62754"/>
                  </a:lnTo>
                  <a:lnTo>
                    <a:pt x="17297" y="62754"/>
                  </a:lnTo>
                  <a:lnTo>
                    <a:pt x="12103" y="60748"/>
                  </a:lnTo>
                  <a:close/>
                </a:path>
                <a:path w="63500" h="80645">
                  <a:moveTo>
                    <a:pt x="31877" y="0"/>
                  </a:moveTo>
                  <a:lnTo>
                    <a:pt x="25882" y="1235"/>
                  </a:lnTo>
                  <a:lnTo>
                    <a:pt x="21551" y="3115"/>
                  </a:lnTo>
                  <a:lnTo>
                    <a:pt x="23317" y="5871"/>
                  </a:lnTo>
                  <a:lnTo>
                    <a:pt x="24282" y="8754"/>
                  </a:lnTo>
                  <a:lnTo>
                    <a:pt x="29057" y="12526"/>
                  </a:lnTo>
                  <a:lnTo>
                    <a:pt x="35200" y="14640"/>
                  </a:lnTo>
                  <a:lnTo>
                    <a:pt x="34969" y="14640"/>
                  </a:lnTo>
                  <a:lnTo>
                    <a:pt x="37960" y="21022"/>
                  </a:lnTo>
                  <a:lnTo>
                    <a:pt x="41356" y="32776"/>
                  </a:lnTo>
                  <a:lnTo>
                    <a:pt x="39638" y="42796"/>
                  </a:lnTo>
                  <a:lnTo>
                    <a:pt x="32779" y="51083"/>
                  </a:lnTo>
                  <a:lnTo>
                    <a:pt x="20751" y="57636"/>
                  </a:lnTo>
                  <a:lnTo>
                    <a:pt x="17297" y="62754"/>
                  </a:lnTo>
                  <a:lnTo>
                    <a:pt x="56361" y="62754"/>
                  </a:lnTo>
                  <a:lnTo>
                    <a:pt x="57917" y="60748"/>
                  </a:lnTo>
                  <a:lnTo>
                    <a:pt x="63078" y="45668"/>
                  </a:lnTo>
                  <a:lnTo>
                    <a:pt x="63272" y="32776"/>
                  </a:lnTo>
                  <a:lnTo>
                    <a:pt x="63315" y="29898"/>
                  </a:lnTo>
                  <a:lnTo>
                    <a:pt x="58819" y="14640"/>
                  </a:lnTo>
                  <a:lnTo>
                    <a:pt x="49954" y="1414"/>
                  </a:lnTo>
                  <a:lnTo>
                    <a:pt x="43800" y="1414"/>
                  </a:lnTo>
                  <a:lnTo>
                    <a:pt x="37847" y="550"/>
                  </a:lnTo>
                  <a:lnTo>
                    <a:pt x="31877" y="0"/>
                  </a:lnTo>
                  <a:close/>
                </a:path>
                <a:path w="63500" h="80645">
                  <a:moveTo>
                    <a:pt x="49835" y="1235"/>
                  </a:moveTo>
                  <a:lnTo>
                    <a:pt x="47433" y="1235"/>
                  </a:lnTo>
                  <a:lnTo>
                    <a:pt x="43800" y="1414"/>
                  </a:lnTo>
                  <a:lnTo>
                    <a:pt x="49954" y="1414"/>
                  </a:lnTo>
                  <a:lnTo>
                    <a:pt x="49835" y="1235"/>
                  </a:lnTo>
                  <a:close/>
                </a:path>
              </a:pathLst>
            </a:custGeom>
            <a:solidFill>
              <a:srgbClr val="91C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45841" y="4463554"/>
              <a:ext cx="78740" cy="120650"/>
            </a:xfrm>
            <a:custGeom>
              <a:avLst/>
              <a:gdLst/>
              <a:ahLst/>
              <a:cxnLst/>
              <a:rect l="l" t="t" r="r" b="b"/>
              <a:pathLst>
                <a:path w="78740" h="120650">
                  <a:moveTo>
                    <a:pt x="78193" y="16179"/>
                  </a:moveTo>
                  <a:lnTo>
                    <a:pt x="69456" y="15328"/>
                  </a:lnTo>
                  <a:lnTo>
                    <a:pt x="69456" y="17208"/>
                  </a:lnTo>
                  <a:lnTo>
                    <a:pt x="65227" y="14020"/>
                  </a:lnTo>
                  <a:lnTo>
                    <a:pt x="69456" y="17208"/>
                  </a:lnTo>
                  <a:lnTo>
                    <a:pt x="69456" y="15328"/>
                  </a:lnTo>
                  <a:lnTo>
                    <a:pt x="69113" y="15290"/>
                  </a:lnTo>
                  <a:lnTo>
                    <a:pt x="64833" y="10960"/>
                  </a:lnTo>
                  <a:lnTo>
                    <a:pt x="64757" y="10337"/>
                  </a:lnTo>
                  <a:lnTo>
                    <a:pt x="67957" y="0"/>
                  </a:lnTo>
                  <a:lnTo>
                    <a:pt x="60159" y="6680"/>
                  </a:lnTo>
                  <a:lnTo>
                    <a:pt x="53606" y="14643"/>
                  </a:lnTo>
                  <a:lnTo>
                    <a:pt x="42011" y="31991"/>
                  </a:lnTo>
                  <a:lnTo>
                    <a:pt x="19189" y="64503"/>
                  </a:lnTo>
                  <a:lnTo>
                    <a:pt x="8724" y="81521"/>
                  </a:lnTo>
                  <a:lnTo>
                    <a:pt x="0" y="99860"/>
                  </a:lnTo>
                  <a:lnTo>
                    <a:pt x="10655" y="120230"/>
                  </a:lnTo>
                  <a:lnTo>
                    <a:pt x="22186" y="101434"/>
                  </a:lnTo>
                  <a:lnTo>
                    <a:pt x="33362" y="82346"/>
                  </a:lnTo>
                  <a:lnTo>
                    <a:pt x="44754" y="63436"/>
                  </a:lnTo>
                  <a:lnTo>
                    <a:pt x="56946" y="45148"/>
                  </a:lnTo>
                  <a:lnTo>
                    <a:pt x="76530" y="18453"/>
                  </a:lnTo>
                  <a:lnTo>
                    <a:pt x="78193" y="16179"/>
                  </a:lnTo>
                  <a:close/>
                </a:path>
              </a:pathLst>
            </a:custGeom>
            <a:solidFill>
              <a:srgbClr val="92D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44130" y="5665748"/>
              <a:ext cx="50165" cy="60325"/>
            </a:xfrm>
            <a:custGeom>
              <a:avLst/>
              <a:gdLst/>
              <a:ahLst/>
              <a:cxnLst/>
              <a:rect l="l" t="t" r="r" b="b"/>
              <a:pathLst>
                <a:path w="50165" h="60325">
                  <a:moveTo>
                    <a:pt x="24625" y="0"/>
                  </a:moveTo>
                  <a:lnTo>
                    <a:pt x="14978" y="2592"/>
                  </a:lnTo>
                  <a:lnTo>
                    <a:pt x="7107" y="9590"/>
                  </a:lnTo>
                  <a:lnTo>
                    <a:pt x="1838" y="19904"/>
                  </a:lnTo>
                  <a:lnTo>
                    <a:pt x="0" y="32448"/>
                  </a:lnTo>
                  <a:lnTo>
                    <a:pt x="1854" y="44000"/>
                  </a:lnTo>
                  <a:lnTo>
                    <a:pt x="6804" y="52830"/>
                  </a:lnTo>
                  <a:lnTo>
                    <a:pt x="14358" y="58371"/>
                  </a:lnTo>
                  <a:lnTo>
                    <a:pt x="24028" y="60058"/>
                  </a:lnTo>
                  <a:lnTo>
                    <a:pt x="33835" y="57315"/>
                  </a:lnTo>
                  <a:lnTo>
                    <a:pt x="42011" y="50680"/>
                  </a:lnTo>
                  <a:lnTo>
                    <a:pt x="47606" y="41257"/>
                  </a:lnTo>
                  <a:lnTo>
                    <a:pt x="49669" y="30149"/>
                  </a:lnTo>
                  <a:lnTo>
                    <a:pt x="47558" y="18914"/>
                  </a:lnTo>
                  <a:lnTo>
                    <a:pt x="41952" y="9269"/>
                  </a:lnTo>
                  <a:lnTo>
                    <a:pt x="33944" y="2526"/>
                  </a:lnTo>
                  <a:lnTo>
                    <a:pt x="24625" y="0"/>
                  </a:lnTo>
                  <a:close/>
                </a:path>
              </a:pathLst>
            </a:custGeom>
            <a:solidFill>
              <a:srgbClr val="B7C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238793" y="3844975"/>
              <a:ext cx="85725" cy="73660"/>
            </a:xfrm>
            <a:custGeom>
              <a:avLst/>
              <a:gdLst/>
              <a:ahLst/>
              <a:cxnLst/>
              <a:rect l="l" t="t" r="r" b="b"/>
              <a:pathLst>
                <a:path w="85725" h="73660">
                  <a:moveTo>
                    <a:pt x="85356" y="13220"/>
                  </a:moveTo>
                  <a:lnTo>
                    <a:pt x="84823" y="4622"/>
                  </a:lnTo>
                  <a:lnTo>
                    <a:pt x="83019" y="1181"/>
                  </a:lnTo>
                  <a:lnTo>
                    <a:pt x="80899" y="1270"/>
                  </a:lnTo>
                  <a:lnTo>
                    <a:pt x="80899" y="7099"/>
                  </a:lnTo>
                  <a:lnTo>
                    <a:pt x="63207" y="10020"/>
                  </a:lnTo>
                  <a:lnTo>
                    <a:pt x="80873" y="7099"/>
                  </a:lnTo>
                  <a:lnTo>
                    <a:pt x="80899" y="1270"/>
                  </a:lnTo>
                  <a:lnTo>
                    <a:pt x="79311" y="1333"/>
                  </a:lnTo>
                  <a:lnTo>
                    <a:pt x="75069" y="1981"/>
                  </a:lnTo>
                  <a:lnTo>
                    <a:pt x="71628" y="0"/>
                  </a:lnTo>
                  <a:lnTo>
                    <a:pt x="70802" y="241"/>
                  </a:lnTo>
                  <a:lnTo>
                    <a:pt x="59169" y="3530"/>
                  </a:lnTo>
                  <a:lnTo>
                    <a:pt x="57594" y="4000"/>
                  </a:lnTo>
                  <a:lnTo>
                    <a:pt x="57594" y="14681"/>
                  </a:lnTo>
                  <a:lnTo>
                    <a:pt x="51320" y="16548"/>
                  </a:lnTo>
                  <a:lnTo>
                    <a:pt x="42887" y="20586"/>
                  </a:lnTo>
                  <a:lnTo>
                    <a:pt x="51320" y="16535"/>
                  </a:lnTo>
                  <a:lnTo>
                    <a:pt x="57594" y="14681"/>
                  </a:lnTo>
                  <a:lnTo>
                    <a:pt x="57594" y="4000"/>
                  </a:lnTo>
                  <a:lnTo>
                    <a:pt x="47586" y="6985"/>
                  </a:lnTo>
                  <a:lnTo>
                    <a:pt x="36131" y="10947"/>
                  </a:lnTo>
                  <a:lnTo>
                    <a:pt x="24917" y="15748"/>
                  </a:lnTo>
                  <a:lnTo>
                    <a:pt x="23418" y="22783"/>
                  </a:lnTo>
                  <a:lnTo>
                    <a:pt x="20370" y="29591"/>
                  </a:lnTo>
                  <a:lnTo>
                    <a:pt x="15836" y="36068"/>
                  </a:lnTo>
                  <a:lnTo>
                    <a:pt x="9867" y="42100"/>
                  </a:lnTo>
                  <a:lnTo>
                    <a:pt x="5486" y="45897"/>
                  </a:lnTo>
                  <a:lnTo>
                    <a:pt x="0" y="49428"/>
                  </a:lnTo>
                  <a:lnTo>
                    <a:pt x="8699" y="54673"/>
                  </a:lnTo>
                  <a:lnTo>
                    <a:pt x="6210" y="58826"/>
                  </a:lnTo>
                  <a:lnTo>
                    <a:pt x="12801" y="67310"/>
                  </a:lnTo>
                  <a:lnTo>
                    <a:pt x="3556" y="68249"/>
                  </a:lnTo>
                  <a:lnTo>
                    <a:pt x="8648" y="73647"/>
                  </a:lnTo>
                  <a:lnTo>
                    <a:pt x="15138" y="71462"/>
                  </a:lnTo>
                  <a:lnTo>
                    <a:pt x="21069" y="72301"/>
                  </a:lnTo>
                  <a:lnTo>
                    <a:pt x="29946" y="68973"/>
                  </a:lnTo>
                  <a:lnTo>
                    <a:pt x="38785" y="65468"/>
                  </a:lnTo>
                  <a:lnTo>
                    <a:pt x="47879" y="63258"/>
                  </a:lnTo>
                  <a:lnTo>
                    <a:pt x="57480" y="63817"/>
                  </a:lnTo>
                  <a:lnTo>
                    <a:pt x="53784" y="57975"/>
                  </a:lnTo>
                  <a:lnTo>
                    <a:pt x="48717" y="53632"/>
                  </a:lnTo>
                  <a:lnTo>
                    <a:pt x="42964" y="49809"/>
                  </a:lnTo>
                  <a:lnTo>
                    <a:pt x="37223" y="45542"/>
                  </a:lnTo>
                  <a:lnTo>
                    <a:pt x="46710" y="39751"/>
                  </a:lnTo>
                  <a:lnTo>
                    <a:pt x="51498" y="32778"/>
                  </a:lnTo>
                  <a:lnTo>
                    <a:pt x="44627" y="29832"/>
                  </a:lnTo>
                  <a:lnTo>
                    <a:pt x="42595" y="25412"/>
                  </a:lnTo>
                  <a:lnTo>
                    <a:pt x="57277" y="18999"/>
                  </a:lnTo>
                  <a:lnTo>
                    <a:pt x="64516" y="15748"/>
                  </a:lnTo>
                  <a:lnTo>
                    <a:pt x="71678" y="12331"/>
                  </a:lnTo>
                  <a:lnTo>
                    <a:pt x="76301" y="10007"/>
                  </a:lnTo>
                  <a:lnTo>
                    <a:pt x="85356" y="13220"/>
                  </a:lnTo>
                  <a:close/>
                </a:path>
              </a:pathLst>
            </a:custGeom>
            <a:solidFill>
              <a:srgbClr val="AE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43954" y="4659414"/>
              <a:ext cx="78740" cy="73025"/>
            </a:xfrm>
            <a:custGeom>
              <a:avLst/>
              <a:gdLst/>
              <a:ahLst/>
              <a:cxnLst/>
              <a:rect l="l" t="t" r="r" b="b"/>
              <a:pathLst>
                <a:path w="78740" h="73025">
                  <a:moveTo>
                    <a:pt x="78308" y="64389"/>
                  </a:moveTo>
                  <a:lnTo>
                    <a:pt x="78092" y="63207"/>
                  </a:lnTo>
                  <a:lnTo>
                    <a:pt x="75298" y="48221"/>
                  </a:lnTo>
                  <a:lnTo>
                    <a:pt x="69824" y="33528"/>
                  </a:lnTo>
                  <a:lnTo>
                    <a:pt x="65252" y="25755"/>
                  </a:lnTo>
                  <a:lnTo>
                    <a:pt x="62572" y="21196"/>
                  </a:lnTo>
                  <a:lnTo>
                    <a:pt x="61988" y="20218"/>
                  </a:lnTo>
                  <a:lnTo>
                    <a:pt x="51866" y="8191"/>
                  </a:lnTo>
                  <a:lnTo>
                    <a:pt x="46253" y="2501"/>
                  </a:lnTo>
                  <a:lnTo>
                    <a:pt x="40233" y="0"/>
                  </a:lnTo>
                  <a:lnTo>
                    <a:pt x="32499" y="0"/>
                  </a:lnTo>
                  <a:lnTo>
                    <a:pt x="21793" y="1473"/>
                  </a:lnTo>
                  <a:lnTo>
                    <a:pt x="12712" y="6083"/>
                  </a:lnTo>
                  <a:lnTo>
                    <a:pt x="5473" y="13741"/>
                  </a:lnTo>
                  <a:lnTo>
                    <a:pt x="0" y="24396"/>
                  </a:lnTo>
                  <a:lnTo>
                    <a:pt x="12649" y="22783"/>
                  </a:lnTo>
                  <a:lnTo>
                    <a:pt x="14097" y="35382"/>
                  </a:lnTo>
                  <a:lnTo>
                    <a:pt x="14312" y="37299"/>
                  </a:lnTo>
                  <a:lnTo>
                    <a:pt x="14312" y="39255"/>
                  </a:lnTo>
                  <a:lnTo>
                    <a:pt x="14414" y="41186"/>
                  </a:lnTo>
                  <a:lnTo>
                    <a:pt x="15671" y="39293"/>
                  </a:lnTo>
                  <a:lnTo>
                    <a:pt x="18021" y="36080"/>
                  </a:lnTo>
                  <a:lnTo>
                    <a:pt x="26581" y="27279"/>
                  </a:lnTo>
                  <a:lnTo>
                    <a:pt x="53340" y="58559"/>
                  </a:lnTo>
                  <a:lnTo>
                    <a:pt x="55524" y="65493"/>
                  </a:lnTo>
                  <a:lnTo>
                    <a:pt x="57759" y="72402"/>
                  </a:lnTo>
                  <a:lnTo>
                    <a:pt x="62280" y="68414"/>
                  </a:lnTo>
                  <a:lnTo>
                    <a:pt x="66967" y="64960"/>
                  </a:lnTo>
                  <a:lnTo>
                    <a:pt x="72186" y="63207"/>
                  </a:lnTo>
                  <a:lnTo>
                    <a:pt x="78308" y="64389"/>
                  </a:lnTo>
                  <a:close/>
                </a:path>
              </a:pathLst>
            </a:custGeom>
            <a:solidFill>
              <a:srgbClr val="66E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51827" y="5653836"/>
              <a:ext cx="57785" cy="164465"/>
            </a:xfrm>
            <a:custGeom>
              <a:avLst/>
              <a:gdLst/>
              <a:ahLst/>
              <a:cxnLst/>
              <a:rect l="l" t="t" r="r" b="b"/>
              <a:pathLst>
                <a:path w="57784" h="164464">
                  <a:moveTo>
                    <a:pt x="57429" y="95224"/>
                  </a:moveTo>
                  <a:lnTo>
                    <a:pt x="57264" y="95008"/>
                  </a:lnTo>
                  <a:lnTo>
                    <a:pt x="53924" y="91719"/>
                  </a:lnTo>
                  <a:lnTo>
                    <a:pt x="51155" y="88988"/>
                  </a:lnTo>
                  <a:lnTo>
                    <a:pt x="44437" y="83527"/>
                  </a:lnTo>
                  <a:lnTo>
                    <a:pt x="37211" y="79044"/>
                  </a:lnTo>
                  <a:lnTo>
                    <a:pt x="29337" y="75742"/>
                  </a:lnTo>
                  <a:lnTo>
                    <a:pt x="21767" y="73329"/>
                  </a:lnTo>
                  <a:lnTo>
                    <a:pt x="19748" y="70548"/>
                  </a:lnTo>
                  <a:lnTo>
                    <a:pt x="19748" y="152006"/>
                  </a:lnTo>
                  <a:lnTo>
                    <a:pt x="19672" y="151257"/>
                  </a:lnTo>
                  <a:lnTo>
                    <a:pt x="19748" y="152006"/>
                  </a:lnTo>
                  <a:lnTo>
                    <a:pt x="19748" y="70548"/>
                  </a:lnTo>
                  <a:lnTo>
                    <a:pt x="14465" y="32753"/>
                  </a:lnTo>
                  <a:lnTo>
                    <a:pt x="14160" y="27279"/>
                  </a:lnTo>
                  <a:lnTo>
                    <a:pt x="14058" y="25539"/>
                  </a:lnTo>
                  <a:lnTo>
                    <a:pt x="13970" y="23926"/>
                  </a:lnTo>
                  <a:lnTo>
                    <a:pt x="8445" y="27279"/>
                  </a:lnTo>
                  <a:lnTo>
                    <a:pt x="5003" y="25539"/>
                  </a:lnTo>
                  <a:lnTo>
                    <a:pt x="3733" y="18605"/>
                  </a:lnTo>
                  <a:lnTo>
                    <a:pt x="2565" y="12382"/>
                  </a:lnTo>
                  <a:lnTo>
                    <a:pt x="5638" y="5105"/>
                  </a:lnTo>
                  <a:lnTo>
                    <a:pt x="0" y="0"/>
                  </a:lnTo>
                  <a:lnTo>
                    <a:pt x="1498" y="31216"/>
                  </a:lnTo>
                  <a:lnTo>
                    <a:pt x="4368" y="62280"/>
                  </a:lnTo>
                  <a:lnTo>
                    <a:pt x="8204" y="93218"/>
                  </a:lnTo>
                  <a:lnTo>
                    <a:pt x="12611" y="124066"/>
                  </a:lnTo>
                  <a:lnTo>
                    <a:pt x="13843" y="133413"/>
                  </a:lnTo>
                  <a:lnTo>
                    <a:pt x="15151" y="142798"/>
                  </a:lnTo>
                  <a:lnTo>
                    <a:pt x="17030" y="152044"/>
                  </a:lnTo>
                  <a:lnTo>
                    <a:pt x="19926" y="160896"/>
                  </a:lnTo>
                  <a:lnTo>
                    <a:pt x="20777" y="163029"/>
                  </a:lnTo>
                  <a:lnTo>
                    <a:pt x="21272" y="164033"/>
                  </a:lnTo>
                  <a:lnTo>
                    <a:pt x="22059" y="159956"/>
                  </a:lnTo>
                  <a:lnTo>
                    <a:pt x="19697" y="155194"/>
                  </a:lnTo>
                  <a:lnTo>
                    <a:pt x="23317" y="151193"/>
                  </a:lnTo>
                  <a:lnTo>
                    <a:pt x="31851" y="164007"/>
                  </a:lnTo>
                  <a:lnTo>
                    <a:pt x="29832" y="152781"/>
                  </a:lnTo>
                  <a:lnTo>
                    <a:pt x="28130" y="150291"/>
                  </a:lnTo>
                  <a:lnTo>
                    <a:pt x="26060" y="148285"/>
                  </a:lnTo>
                  <a:lnTo>
                    <a:pt x="28130" y="150291"/>
                  </a:lnTo>
                  <a:lnTo>
                    <a:pt x="29832" y="152781"/>
                  </a:lnTo>
                  <a:lnTo>
                    <a:pt x="29032" y="148285"/>
                  </a:lnTo>
                  <a:lnTo>
                    <a:pt x="28956" y="147828"/>
                  </a:lnTo>
                  <a:lnTo>
                    <a:pt x="26504" y="134315"/>
                  </a:lnTo>
                  <a:lnTo>
                    <a:pt x="24777" y="125095"/>
                  </a:lnTo>
                  <a:lnTo>
                    <a:pt x="22948" y="115900"/>
                  </a:lnTo>
                  <a:lnTo>
                    <a:pt x="21348" y="108077"/>
                  </a:lnTo>
                  <a:lnTo>
                    <a:pt x="20967" y="101854"/>
                  </a:lnTo>
                  <a:lnTo>
                    <a:pt x="20891" y="100380"/>
                  </a:lnTo>
                  <a:lnTo>
                    <a:pt x="21704" y="91719"/>
                  </a:lnTo>
                  <a:lnTo>
                    <a:pt x="28524" y="93345"/>
                  </a:lnTo>
                  <a:lnTo>
                    <a:pt x="34277" y="97497"/>
                  </a:lnTo>
                  <a:lnTo>
                    <a:pt x="39878" y="101854"/>
                  </a:lnTo>
                  <a:lnTo>
                    <a:pt x="46240" y="104089"/>
                  </a:lnTo>
                  <a:lnTo>
                    <a:pt x="46583" y="97497"/>
                  </a:lnTo>
                  <a:lnTo>
                    <a:pt x="46672" y="96088"/>
                  </a:lnTo>
                  <a:lnTo>
                    <a:pt x="51663" y="95796"/>
                  </a:lnTo>
                  <a:lnTo>
                    <a:pt x="56984" y="96037"/>
                  </a:lnTo>
                  <a:lnTo>
                    <a:pt x="57124" y="95796"/>
                  </a:lnTo>
                  <a:lnTo>
                    <a:pt x="57429" y="95224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388011" y="3528669"/>
              <a:ext cx="88265" cy="144780"/>
            </a:xfrm>
            <a:custGeom>
              <a:avLst/>
              <a:gdLst/>
              <a:ahLst/>
              <a:cxnLst/>
              <a:rect l="l" t="t" r="r" b="b"/>
              <a:pathLst>
                <a:path w="88264" h="144779">
                  <a:moveTo>
                    <a:pt x="87972" y="4305"/>
                  </a:moveTo>
                  <a:lnTo>
                    <a:pt x="83566" y="6413"/>
                  </a:lnTo>
                  <a:lnTo>
                    <a:pt x="79336" y="7835"/>
                  </a:lnTo>
                  <a:lnTo>
                    <a:pt x="75780" y="6400"/>
                  </a:lnTo>
                  <a:lnTo>
                    <a:pt x="73380" y="0"/>
                  </a:lnTo>
                  <a:lnTo>
                    <a:pt x="72072" y="3035"/>
                  </a:lnTo>
                  <a:lnTo>
                    <a:pt x="48602" y="57543"/>
                  </a:lnTo>
                  <a:lnTo>
                    <a:pt x="21310" y="109766"/>
                  </a:lnTo>
                  <a:lnTo>
                    <a:pt x="10591" y="122059"/>
                  </a:lnTo>
                  <a:lnTo>
                    <a:pt x="8128" y="123240"/>
                  </a:lnTo>
                  <a:lnTo>
                    <a:pt x="4254" y="117132"/>
                  </a:lnTo>
                  <a:lnTo>
                    <a:pt x="6629" y="110299"/>
                  </a:lnTo>
                  <a:lnTo>
                    <a:pt x="5676" y="104203"/>
                  </a:lnTo>
                  <a:lnTo>
                    <a:pt x="0" y="111620"/>
                  </a:lnTo>
                  <a:lnTo>
                    <a:pt x="165" y="120815"/>
                  </a:lnTo>
                  <a:lnTo>
                    <a:pt x="9842" y="135318"/>
                  </a:lnTo>
                  <a:lnTo>
                    <a:pt x="4089" y="138976"/>
                  </a:lnTo>
                  <a:lnTo>
                    <a:pt x="2273" y="144373"/>
                  </a:lnTo>
                  <a:lnTo>
                    <a:pt x="8991" y="144145"/>
                  </a:lnTo>
                  <a:lnTo>
                    <a:pt x="12458" y="138201"/>
                  </a:lnTo>
                  <a:lnTo>
                    <a:pt x="16941" y="133972"/>
                  </a:lnTo>
                  <a:lnTo>
                    <a:pt x="43332" y="98983"/>
                  </a:lnTo>
                  <a:lnTo>
                    <a:pt x="72072" y="46875"/>
                  </a:lnTo>
                  <a:lnTo>
                    <a:pt x="87947" y="4343"/>
                  </a:lnTo>
                  <a:close/>
                </a:path>
              </a:pathLst>
            </a:custGeom>
            <a:solidFill>
              <a:srgbClr val="96E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563541" y="3636454"/>
              <a:ext cx="50165" cy="56515"/>
            </a:xfrm>
            <a:custGeom>
              <a:avLst/>
              <a:gdLst/>
              <a:ahLst/>
              <a:cxnLst/>
              <a:rect l="l" t="t" r="r" b="b"/>
              <a:pathLst>
                <a:path w="50165" h="56514">
                  <a:moveTo>
                    <a:pt x="26111" y="0"/>
                  </a:moveTo>
                  <a:lnTo>
                    <a:pt x="15292" y="2076"/>
                  </a:lnTo>
                  <a:lnTo>
                    <a:pt x="7088" y="7737"/>
                  </a:lnTo>
                  <a:lnTo>
                    <a:pt x="1867" y="16584"/>
                  </a:lnTo>
                  <a:lnTo>
                    <a:pt x="0" y="28219"/>
                  </a:lnTo>
                  <a:lnTo>
                    <a:pt x="1779" y="40011"/>
                  </a:lnTo>
                  <a:lnTo>
                    <a:pt x="6965" y="48960"/>
                  </a:lnTo>
                  <a:lnTo>
                    <a:pt x="15134" y="54595"/>
                  </a:lnTo>
                  <a:lnTo>
                    <a:pt x="25857" y="56451"/>
                  </a:lnTo>
                  <a:lnTo>
                    <a:pt x="35362" y="54561"/>
                  </a:lnTo>
                  <a:lnTo>
                    <a:pt x="42932" y="49599"/>
                  </a:lnTo>
                  <a:lnTo>
                    <a:pt x="47977" y="42142"/>
                  </a:lnTo>
                  <a:lnTo>
                    <a:pt x="49911" y="32765"/>
                  </a:lnTo>
                  <a:lnTo>
                    <a:pt x="48271" y="19756"/>
                  </a:lnTo>
                  <a:lnTo>
                    <a:pt x="43297" y="9324"/>
                  </a:lnTo>
                  <a:lnTo>
                    <a:pt x="35680" y="2422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AEB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793066" y="3320938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4">
                  <a:moveTo>
                    <a:pt x="24422" y="0"/>
                  </a:moveTo>
                  <a:lnTo>
                    <a:pt x="14814" y="1448"/>
                  </a:lnTo>
                  <a:lnTo>
                    <a:pt x="7281" y="6797"/>
                  </a:lnTo>
                  <a:lnTo>
                    <a:pt x="2213" y="15609"/>
                  </a:lnTo>
                  <a:lnTo>
                    <a:pt x="0" y="27444"/>
                  </a:lnTo>
                  <a:lnTo>
                    <a:pt x="1832" y="38226"/>
                  </a:lnTo>
                  <a:lnTo>
                    <a:pt x="2073" y="39547"/>
                  </a:lnTo>
                  <a:lnTo>
                    <a:pt x="8391" y="50644"/>
                  </a:lnTo>
                  <a:lnTo>
                    <a:pt x="17520" y="58970"/>
                  </a:lnTo>
                  <a:lnTo>
                    <a:pt x="27927" y="62585"/>
                  </a:lnTo>
                  <a:lnTo>
                    <a:pt x="35491" y="60568"/>
                  </a:lnTo>
                  <a:lnTo>
                    <a:pt x="42502" y="54554"/>
                  </a:lnTo>
                  <a:lnTo>
                    <a:pt x="47781" y="45942"/>
                  </a:lnTo>
                  <a:lnTo>
                    <a:pt x="49234" y="39928"/>
                  </a:lnTo>
                  <a:lnTo>
                    <a:pt x="28600" y="39928"/>
                  </a:lnTo>
                  <a:lnTo>
                    <a:pt x="20561" y="39547"/>
                  </a:lnTo>
                  <a:lnTo>
                    <a:pt x="18161" y="37160"/>
                  </a:lnTo>
                  <a:lnTo>
                    <a:pt x="18859" y="28841"/>
                  </a:lnTo>
                  <a:lnTo>
                    <a:pt x="18948" y="27787"/>
                  </a:lnTo>
                  <a:lnTo>
                    <a:pt x="21807" y="26034"/>
                  </a:lnTo>
                  <a:lnTo>
                    <a:pt x="24282" y="24803"/>
                  </a:lnTo>
                  <a:lnTo>
                    <a:pt x="49050" y="24803"/>
                  </a:lnTo>
                  <a:lnTo>
                    <a:pt x="48803" y="22268"/>
                  </a:lnTo>
                  <a:lnTo>
                    <a:pt x="43621" y="11002"/>
                  </a:lnTo>
                  <a:lnTo>
                    <a:pt x="35271" y="3268"/>
                  </a:lnTo>
                  <a:lnTo>
                    <a:pt x="24422" y="0"/>
                  </a:lnTo>
                  <a:close/>
                </a:path>
                <a:path w="50165" h="62864">
                  <a:moveTo>
                    <a:pt x="49050" y="24803"/>
                  </a:moveTo>
                  <a:lnTo>
                    <a:pt x="24282" y="24803"/>
                  </a:lnTo>
                  <a:lnTo>
                    <a:pt x="29375" y="26034"/>
                  </a:lnTo>
                  <a:lnTo>
                    <a:pt x="31521" y="28841"/>
                  </a:lnTo>
                  <a:lnTo>
                    <a:pt x="31572" y="38226"/>
                  </a:lnTo>
                  <a:lnTo>
                    <a:pt x="28600" y="39928"/>
                  </a:lnTo>
                  <a:lnTo>
                    <a:pt x="49234" y="39928"/>
                  </a:lnTo>
                  <a:lnTo>
                    <a:pt x="50152" y="36131"/>
                  </a:lnTo>
                  <a:lnTo>
                    <a:pt x="49170" y="26034"/>
                  </a:lnTo>
                  <a:lnTo>
                    <a:pt x="49050" y="24803"/>
                  </a:lnTo>
                  <a:close/>
                </a:path>
              </a:pathLst>
            </a:custGeom>
            <a:solidFill>
              <a:srgbClr val="C8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507899" y="4995633"/>
              <a:ext cx="81915" cy="47625"/>
            </a:xfrm>
            <a:custGeom>
              <a:avLst/>
              <a:gdLst/>
              <a:ahLst/>
              <a:cxnLst/>
              <a:rect l="l" t="t" r="r" b="b"/>
              <a:pathLst>
                <a:path w="81915" h="47625">
                  <a:moveTo>
                    <a:pt x="81915" y="33464"/>
                  </a:moveTo>
                  <a:lnTo>
                    <a:pt x="81559" y="26555"/>
                  </a:lnTo>
                  <a:lnTo>
                    <a:pt x="79502" y="21856"/>
                  </a:lnTo>
                  <a:lnTo>
                    <a:pt x="75222" y="20015"/>
                  </a:lnTo>
                  <a:lnTo>
                    <a:pt x="70434" y="18554"/>
                  </a:lnTo>
                  <a:lnTo>
                    <a:pt x="66903" y="14986"/>
                  </a:lnTo>
                  <a:lnTo>
                    <a:pt x="65747" y="12255"/>
                  </a:lnTo>
                  <a:lnTo>
                    <a:pt x="62877" y="10426"/>
                  </a:lnTo>
                  <a:lnTo>
                    <a:pt x="60782" y="8191"/>
                  </a:lnTo>
                  <a:lnTo>
                    <a:pt x="49530" y="3898"/>
                  </a:lnTo>
                  <a:lnTo>
                    <a:pt x="38036" y="1206"/>
                  </a:lnTo>
                  <a:lnTo>
                    <a:pt x="26352" y="0"/>
                  </a:lnTo>
                  <a:lnTo>
                    <a:pt x="14478" y="165"/>
                  </a:lnTo>
                  <a:lnTo>
                    <a:pt x="13246" y="8191"/>
                  </a:lnTo>
                  <a:lnTo>
                    <a:pt x="13169" y="8674"/>
                  </a:lnTo>
                  <a:lnTo>
                    <a:pt x="14465" y="203"/>
                  </a:lnTo>
                  <a:lnTo>
                    <a:pt x="7620" y="7035"/>
                  </a:lnTo>
                  <a:lnTo>
                    <a:pt x="6235" y="11518"/>
                  </a:lnTo>
                  <a:lnTo>
                    <a:pt x="8839" y="18275"/>
                  </a:lnTo>
                  <a:lnTo>
                    <a:pt x="11620" y="22631"/>
                  </a:lnTo>
                  <a:lnTo>
                    <a:pt x="11036" y="24980"/>
                  </a:lnTo>
                  <a:lnTo>
                    <a:pt x="10947" y="25412"/>
                  </a:lnTo>
                  <a:lnTo>
                    <a:pt x="10845" y="25781"/>
                  </a:lnTo>
                  <a:lnTo>
                    <a:pt x="11036" y="24980"/>
                  </a:lnTo>
                  <a:lnTo>
                    <a:pt x="5435" y="27533"/>
                  </a:lnTo>
                  <a:lnTo>
                    <a:pt x="0" y="28498"/>
                  </a:lnTo>
                  <a:lnTo>
                    <a:pt x="1333" y="30251"/>
                  </a:lnTo>
                  <a:lnTo>
                    <a:pt x="2844" y="31026"/>
                  </a:lnTo>
                  <a:lnTo>
                    <a:pt x="4432" y="31394"/>
                  </a:lnTo>
                  <a:lnTo>
                    <a:pt x="6553" y="31902"/>
                  </a:lnTo>
                  <a:lnTo>
                    <a:pt x="8826" y="31623"/>
                  </a:lnTo>
                  <a:lnTo>
                    <a:pt x="11112" y="31229"/>
                  </a:lnTo>
                  <a:lnTo>
                    <a:pt x="14960" y="25412"/>
                  </a:lnTo>
                  <a:lnTo>
                    <a:pt x="18757" y="20624"/>
                  </a:lnTo>
                  <a:lnTo>
                    <a:pt x="21412" y="31229"/>
                  </a:lnTo>
                  <a:lnTo>
                    <a:pt x="21513" y="31623"/>
                  </a:lnTo>
                  <a:lnTo>
                    <a:pt x="21602" y="31978"/>
                  </a:lnTo>
                  <a:lnTo>
                    <a:pt x="77812" y="47320"/>
                  </a:lnTo>
                  <a:lnTo>
                    <a:pt x="78689" y="47548"/>
                  </a:lnTo>
                  <a:lnTo>
                    <a:pt x="79756" y="40551"/>
                  </a:lnTo>
                  <a:lnTo>
                    <a:pt x="81915" y="33464"/>
                  </a:lnTo>
                  <a:close/>
                </a:path>
              </a:pathLst>
            </a:custGeom>
            <a:solidFill>
              <a:srgbClr val="B5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937464" y="5287327"/>
              <a:ext cx="71120" cy="88900"/>
            </a:xfrm>
            <a:custGeom>
              <a:avLst/>
              <a:gdLst/>
              <a:ahLst/>
              <a:cxnLst/>
              <a:rect l="l" t="t" r="r" b="b"/>
              <a:pathLst>
                <a:path w="71120" h="88900">
                  <a:moveTo>
                    <a:pt x="70853" y="16344"/>
                  </a:moveTo>
                  <a:lnTo>
                    <a:pt x="65582" y="13246"/>
                  </a:lnTo>
                  <a:lnTo>
                    <a:pt x="70840" y="16332"/>
                  </a:lnTo>
                  <a:lnTo>
                    <a:pt x="60960" y="6781"/>
                  </a:lnTo>
                  <a:lnTo>
                    <a:pt x="49974" y="1422"/>
                  </a:lnTo>
                  <a:lnTo>
                    <a:pt x="38125" y="0"/>
                  </a:lnTo>
                  <a:lnTo>
                    <a:pt x="25692" y="2235"/>
                  </a:lnTo>
                  <a:lnTo>
                    <a:pt x="15392" y="7607"/>
                  </a:lnTo>
                  <a:lnTo>
                    <a:pt x="7874" y="15925"/>
                  </a:lnTo>
                  <a:lnTo>
                    <a:pt x="2844" y="26644"/>
                  </a:lnTo>
                  <a:lnTo>
                    <a:pt x="0" y="39204"/>
                  </a:lnTo>
                  <a:lnTo>
                    <a:pt x="190" y="54825"/>
                  </a:lnTo>
                  <a:lnTo>
                    <a:pt x="4699" y="69240"/>
                  </a:lnTo>
                  <a:lnTo>
                    <a:pt x="12827" y="80924"/>
                  </a:lnTo>
                  <a:lnTo>
                    <a:pt x="23507" y="88150"/>
                  </a:lnTo>
                  <a:lnTo>
                    <a:pt x="23837" y="88379"/>
                  </a:lnTo>
                  <a:lnTo>
                    <a:pt x="21094" y="82232"/>
                  </a:lnTo>
                  <a:lnTo>
                    <a:pt x="22402" y="78193"/>
                  </a:lnTo>
                  <a:lnTo>
                    <a:pt x="28702" y="76898"/>
                  </a:lnTo>
                  <a:lnTo>
                    <a:pt x="33197" y="75971"/>
                  </a:lnTo>
                  <a:lnTo>
                    <a:pt x="38379" y="77978"/>
                  </a:lnTo>
                  <a:lnTo>
                    <a:pt x="41846" y="72859"/>
                  </a:lnTo>
                  <a:lnTo>
                    <a:pt x="38442" y="72504"/>
                  </a:lnTo>
                  <a:lnTo>
                    <a:pt x="34645" y="72567"/>
                  </a:lnTo>
                  <a:lnTo>
                    <a:pt x="31203" y="71932"/>
                  </a:lnTo>
                  <a:lnTo>
                    <a:pt x="30899" y="72009"/>
                  </a:lnTo>
                  <a:lnTo>
                    <a:pt x="31203" y="71920"/>
                  </a:lnTo>
                  <a:lnTo>
                    <a:pt x="27063" y="71158"/>
                  </a:lnTo>
                  <a:lnTo>
                    <a:pt x="27012" y="73126"/>
                  </a:lnTo>
                  <a:lnTo>
                    <a:pt x="26797" y="73190"/>
                  </a:lnTo>
                  <a:lnTo>
                    <a:pt x="27012" y="73126"/>
                  </a:lnTo>
                  <a:lnTo>
                    <a:pt x="27012" y="71145"/>
                  </a:lnTo>
                  <a:lnTo>
                    <a:pt x="23431" y="69354"/>
                  </a:lnTo>
                  <a:lnTo>
                    <a:pt x="21742" y="64338"/>
                  </a:lnTo>
                  <a:lnTo>
                    <a:pt x="19926" y="56362"/>
                  </a:lnTo>
                  <a:lnTo>
                    <a:pt x="19710" y="48171"/>
                  </a:lnTo>
                  <a:lnTo>
                    <a:pt x="21094" y="39954"/>
                  </a:lnTo>
                  <a:lnTo>
                    <a:pt x="24079" y="31940"/>
                  </a:lnTo>
                  <a:lnTo>
                    <a:pt x="28397" y="22948"/>
                  </a:lnTo>
                  <a:lnTo>
                    <a:pt x="35140" y="22440"/>
                  </a:lnTo>
                  <a:lnTo>
                    <a:pt x="42367" y="23482"/>
                  </a:lnTo>
                  <a:lnTo>
                    <a:pt x="45389" y="23977"/>
                  </a:lnTo>
                  <a:lnTo>
                    <a:pt x="44411" y="21094"/>
                  </a:lnTo>
                  <a:lnTo>
                    <a:pt x="42646" y="18338"/>
                  </a:lnTo>
                  <a:lnTo>
                    <a:pt x="46964" y="16459"/>
                  </a:lnTo>
                  <a:lnTo>
                    <a:pt x="52971" y="15227"/>
                  </a:lnTo>
                  <a:lnTo>
                    <a:pt x="58940" y="15773"/>
                  </a:lnTo>
                  <a:lnTo>
                    <a:pt x="64897" y="16637"/>
                  </a:lnTo>
                  <a:lnTo>
                    <a:pt x="70853" y="16344"/>
                  </a:lnTo>
                  <a:close/>
                </a:path>
              </a:pathLst>
            </a:custGeom>
            <a:solidFill>
              <a:srgbClr val="B7B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214155" y="4229087"/>
              <a:ext cx="79375" cy="53340"/>
            </a:xfrm>
            <a:custGeom>
              <a:avLst/>
              <a:gdLst/>
              <a:ahLst/>
              <a:cxnLst/>
              <a:rect l="l" t="t" r="r" b="b"/>
              <a:pathLst>
                <a:path w="79375" h="53339">
                  <a:moveTo>
                    <a:pt x="79133" y="16230"/>
                  </a:moveTo>
                  <a:lnTo>
                    <a:pt x="78397" y="7962"/>
                  </a:lnTo>
                  <a:lnTo>
                    <a:pt x="78727" y="0"/>
                  </a:lnTo>
                  <a:lnTo>
                    <a:pt x="70358" y="1066"/>
                  </a:lnTo>
                  <a:lnTo>
                    <a:pt x="49568" y="29591"/>
                  </a:lnTo>
                  <a:lnTo>
                    <a:pt x="43332" y="28613"/>
                  </a:lnTo>
                  <a:lnTo>
                    <a:pt x="36233" y="24218"/>
                  </a:lnTo>
                  <a:lnTo>
                    <a:pt x="29476" y="19558"/>
                  </a:lnTo>
                  <a:lnTo>
                    <a:pt x="23088" y="14338"/>
                  </a:lnTo>
                  <a:lnTo>
                    <a:pt x="10731" y="3302"/>
                  </a:lnTo>
                  <a:lnTo>
                    <a:pt x="7823" y="9372"/>
                  </a:lnTo>
                  <a:lnTo>
                    <a:pt x="6451" y="16687"/>
                  </a:lnTo>
                  <a:lnTo>
                    <a:pt x="0" y="19862"/>
                  </a:lnTo>
                  <a:lnTo>
                    <a:pt x="7048" y="29908"/>
                  </a:lnTo>
                  <a:lnTo>
                    <a:pt x="15443" y="38061"/>
                  </a:lnTo>
                  <a:lnTo>
                    <a:pt x="24879" y="44450"/>
                  </a:lnTo>
                  <a:lnTo>
                    <a:pt x="35039" y="49199"/>
                  </a:lnTo>
                  <a:lnTo>
                    <a:pt x="51650" y="52857"/>
                  </a:lnTo>
                  <a:lnTo>
                    <a:pt x="63842" y="49555"/>
                  </a:lnTo>
                  <a:lnTo>
                    <a:pt x="72263" y="39738"/>
                  </a:lnTo>
                  <a:lnTo>
                    <a:pt x="77533" y="23863"/>
                  </a:lnTo>
                  <a:lnTo>
                    <a:pt x="79133" y="16230"/>
                  </a:lnTo>
                  <a:close/>
                </a:path>
              </a:pathLst>
            </a:custGeom>
            <a:solidFill>
              <a:srgbClr val="87D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138414" y="3249002"/>
              <a:ext cx="69850" cy="85725"/>
            </a:xfrm>
            <a:custGeom>
              <a:avLst/>
              <a:gdLst/>
              <a:ahLst/>
              <a:cxnLst/>
              <a:rect l="l" t="t" r="r" b="b"/>
              <a:pathLst>
                <a:path w="69850" h="85725">
                  <a:moveTo>
                    <a:pt x="69723" y="22352"/>
                  </a:moveTo>
                  <a:lnTo>
                    <a:pt x="57365" y="17653"/>
                  </a:lnTo>
                  <a:lnTo>
                    <a:pt x="51625" y="13512"/>
                  </a:lnTo>
                  <a:lnTo>
                    <a:pt x="41554" y="23774"/>
                  </a:lnTo>
                  <a:lnTo>
                    <a:pt x="36703" y="21488"/>
                  </a:lnTo>
                  <a:lnTo>
                    <a:pt x="32258" y="21196"/>
                  </a:lnTo>
                  <a:lnTo>
                    <a:pt x="32004" y="14389"/>
                  </a:lnTo>
                  <a:lnTo>
                    <a:pt x="37846" y="16217"/>
                  </a:lnTo>
                  <a:lnTo>
                    <a:pt x="39738" y="13347"/>
                  </a:lnTo>
                  <a:lnTo>
                    <a:pt x="40043" y="12928"/>
                  </a:lnTo>
                  <a:lnTo>
                    <a:pt x="40246" y="12446"/>
                  </a:lnTo>
                  <a:lnTo>
                    <a:pt x="40322" y="11836"/>
                  </a:lnTo>
                  <a:lnTo>
                    <a:pt x="38519" y="11772"/>
                  </a:lnTo>
                  <a:lnTo>
                    <a:pt x="38519" y="13995"/>
                  </a:lnTo>
                  <a:lnTo>
                    <a:pt x="30505" y="13652"/>
                  </a:lnTo>
                  <a:lnTo>
                    <a:pt x="38519" y="13995"/>
                  </a:lnTo>
                  <a:lnTo>
                    <a:pt x="38519" y="11772"/>
                  </a:lnTo>
                  <a:lnTo>
                    <a:pt x="33159" y="11557"/>
                  </a:lnTo>
                  <a:lnTo>
                    <a:pt x="29286" y="6286"/>
                  </a:lnTo>
                  <a:lnTo>
                    <a:pt x="26073" y="12"/>
                  </a:lnTo>
                  <a:lnTo>
                    <a:pt x="25298" y="10172"/>
                  </a:lnTo>
                  <a:lnTo>
                    <a:pt x="26060" y="0"/>
                  </a:lnTo>
                  <a:lnTo>
                    <a:pt x="19862" y="215"/>
                  </a:lnTo>
                  <a:lnTo>
                    <a:pt x="14960" y="4241"/>
                  </a:lnTo>
                  <a:lnTo>
                    <a:pt x="3619" y="10083"/>
                  </a:lnTo>
                  <a:lnTo>
                    <a:pt x="0" y="14884"/>
                  </a:lnTo>
                  <a:lnTo>
                    <a:pt x="3340" y="30848"/>
                  </a:lnTo>
                  <a:lnTo>
                    <a:pt x="9245" y="31635"/>
                  </a:lnTo>
                  <a:lnTo>
                    <a:pt x="15468" y="31991"/>
                  </a:lnTo>
                  <a:lnTo>
                    <a:pt x="23723" y="32054"/>
                  </a:lnTo>
                  <a:lnTo>
                    <a:pt x="32004" y="31407"/>
                  </a:lnTo>
                  <a:lnTo>
                    <a:pt x="40386" y="30187"/>
                  </a:lnTo>
                  <a:lnTo>
                    <a:pt x="48933" y="28511"/>
                  </a:lnTo>
                  <a:lnTo>
                    <a:pt x="42494" y="59004"/>
                  </a:lnTo>
                  <a:lnTo>
                    <a:pt x="39687" y="74752"/>
                  </a:lnTo>
                  <a:lnTo>
                    <a:pt x="41059" y="80822"/>
                  </a:lnTo>
                  <a:lnTo>
                    <a:pt x="53721" y="85496"/>
                  </a:lnTo>
                  <a:lnTo>
                    <a:pt x="57480" y="81686"/>
                  </a:lnTo>
                  <a:lnTo>
                    <a:pt x="63093" y="67843"/>
                  </a:lnTo>
                  <a:lnTo>
                    <a:pt x="67868" y="60820"/>
                  </a:lnTo>
                  <a:lnTo>
                    <a:pt x="69113" y="52070"/>
                  </a:lnTo>
                  <a:lnTo>
                    <a:pt x="65366" y="49250"/>
                  </a:lnTo>
                  <a:lnTo>
                    <a:pt x="59702" y="48704"/>
                  </a:lnTo>
                  <a:lnTo>
                    <a:pt x="58864" y="42367"/>
                  </a:lnTo>
                  <a:lnTo>
                    <a:pt x="58077" y="36410"/>
                  </a:lnTo>
                  <a:lnTo>
                    <a:pt x="63842" y="35725"/>
                  </a:lnTo>
                  <a:lnTo>
                    <a:pt x="69494" y="26860"/>
                  </a:lnTo>
                  <a:lnTo>
                    <a:pt x="69723" y="22352"/>
                  </a:lnTo>
                  <a:close/>
                </a:path>
              </a:pathLst>
            </a:custGeom>
            <a:solidFill>
              <a:srgbClr val="C6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03999" y="3032328"/>
              <a:ext cx="147320" cy="24765"/>
            </a:xfrm>
            <a:custGeom>
              <a:avLst/>
              <a:gdLst/>
              <a:ahLst/>
              <a:cxnLst/>
              <a:rect l="l" t="t" r="r" b="b"/>
              <a:pathLst>
                <a:path w="147320" h="24764">
                  <a:moveTo>
                    <a:pt x="146710" y="24422"/>
                  </a:moveTo>
                  <a:lnTo>
                    <a:pt x="145961" y="20231"/>
                  </a:lnTo>
                  <a:lnTo>
                    <a:pt x="138303" y="19481"/>
                  </a:lnTo>
                  <a:lnTo>
                    <a:pt x="137210" y="18059"/>
                  </a:lnTo>
                  <a:lnTo>
                    <a:pt x="143383" y="12255"/>
                  </a:lnTo>
                  <a:lnTo>
                    <a:pt x="136525" y="14973"/>
                  </a:lnTo>
                  <a:lnTo>
                    <a:pt x="136182" y="16687"/>
                  </a:lnTo>
                  <a:lnTo>
                    <a:pt x="136525" y="14960"/>
                  </a:lnTo>
                  <a:lnTo>
                    <a:pt x="143383" y="12255"/>
                  </a:lnTo>
                  <a:lnTo>
                    <a:pt x="140728" y="8928"/>
                  </a:lnTo>
                  <a:lnTo>
                    <a:pt x="140233" y="8318"/>
                  </a:lnTo>
                  <a:lnTo>
                    <a:pt x="135940" y="8928"/>
                  </a:lnTo>
                  <a:lnTo>
                    <a:pt x="113385" y="5930"/>
                  </a:lnTo>
                  <a:lnTo>
                    <a:pt x="104165" y="4597"/>
                  </a:lnTo>
                  <a:lnTo>
                    <a:pt x="95275" y="3175"/>
                  </a:lnTo>
                  <a:lnTo>
                    <a:pt x="95415" y="3175"/>
                  </a:lnTo>
                  <a:lnTo>
                    <a:pt x="72377" y="596"/>
                  </a:lnTo>
                  <a:lnTo>
                    <a:pt x="49758" y="0"/>
                  </a:lnTo>
                  <a:lnTo>
                    <a:pt x="23050" y="596"/>
                  </a:lnTo>
                  <a:lnTo>
                    <a:pt x="24422" y="596"/>
                  </a:lnTo>
                  <a:lnTo>
                    <a:pt x="3352" y="1295"/>
                  </a:lnTo>
                  <a:lnTo>
                    <a:pt x="2971" y="1295"/>
                  </a:lnTo>
                  <a:lnTo>
                    <a:pt x="1485" y="3175"/>
                  </a:lnTo>
                  <a:lnTo>
                    <a:pt x="0" y="4191"/>
                  </a:lnTo>
                  <a:lnTo>
                    <a:pt x="14592" y="16129"/>
                  </a:lnTo>
                  <a:lnTo>
                    <a:pt x="35737" y="16497"/>
                  </a:lnTo>
                  <a:lnTo>
                    <a:pt x="49949" y="16497"/>
                  </a:lnTo>
                  <a:lnTo>
                    <a:pt x="67132" y="16916"/>
                  </a:lnTo>
                  <a:lnTo>
                    <a:pt x="84213" y="18478"/>
                  </a:lnTo>
                  <a:lnTo>
                    <a:pt x="101219" y="20828"/>
                  </a:lnTo>
                  <a:lnTo>
                    <a:pt x="124002" y="24523"/>
                  </a:lnTo>
                  <a:lnTo>
                    <a:pt x="129946" y="24269"/>
                  </a:lnTo>
                  <a:lnTo>
                    <a:pt x="135826" y="24561"/>
                  </a:lnTo>
                  <a:lnTo>
                    <a:pt x="142214" y="24561"/>
                  </a:lnTo>
                  <a:lnTo>
                    <a:pt x="146710" y="24422"/>
                  </a:lnTo>
                  <a:close/>
                </a:path>
              </a:pathLst>
            </a:custGeom>
            <a:solidFill>
              <a:srgbClr val="BBD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05073" y="4802271"/>
              <a:ext cx="24765" cy="111125"/>
            </a:xfrm>
            <a:custGeom>
              <a:avLst/>
              <a:gdLst/>
              <a:ahLst/>
              <a:cxnLst/>
              <a:rect l="l" t="t" r="r" b="b"/>
              <a:pathLst>
                <a:path w="24765" h="111125">
                  <a:moveTo>
                    <a:pt x="19631" y="0"/>
                  </a:moveTo>
                  <a:lnTo>
                    <a:pt x="16049" y="9740"/>
                  </a:lnTo>
                  <a:lnTo>
                    <a:pt x="9217" y="5435"/>
                  </a:lnTo>
                  <a:lnTo>
                    <a:pt x="3502" y="5575"/>
                  </a:lnTo>
                  <a:lnTo>
                    <a:pt x="2689" y="6350"/>
                  </a:lnTo>
                  <a:lnTo>
                    <a:pt x="631" y="26299"/>
                  </a:lnTo>
                  <a:lnTo>
                    <a:pt x="0" y="46245"/>
                  </a:lnTo>
                  <a:lnTo>
                    <a:pt x="735" y="66198"/>
                  </a:lnTo>
                  <a:lnTo>
                    <a:pt x="2778" y="86169"/>
                  </a:lnTo>
                  <a:lnTo>
                    <a:pt x="3654" y="92684"/>
                  </a:lnTo>
                  <a:lnTo>
                    <a:pt x="3552" y="99326"/>
                  </a:lnTo>
                  <a:lnTo>
                    <a:pt x="6346" y="105346"/>
                  </a:lnTo>
                  <a:lnTo>
                    <a:pt x="22869" y="110693"/>
                  </a:lnTo>
                  <a:lnTo>
                    <a:pt x="22221" y="103568"/>
                  </a:lnTo>
                  <a:lnTo>
                    <a:pt x="22158" y="95402"/>
                  </a:lnTo>
                  <a:lnTo>
                    <a:pt x="19008" y="79565"/>
                  </a:lnTo>
                  <a:lnTo>
                    <a:pt x="18805" y="72351"/>
                  </a:lnTo>
                  <a:lnTo>
                    <a:pt x="23834" y="65811"/>
                  </a:lnTo>
                  <a:lnTo>
                    <a:pt x="24228" y="1485"/>
                  </a:lnTo>
                  <a:lnTo>
                    <a:pt x="19631" y="0"/>
                  </a:lnTo>
                  <a:close/>
                </a:path>
              </a:pathLst>
            </a:custGeom>
            <a:solidFill>
              <a:srgbClr val="73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283256" y="5697576"/>
              <a:ext cx="50165" cy="55880"/>
            </a:xfrm>
            <a:custGeom>
              <a:avLst/>
              <a:gdLst/>
              <a:ahLst/>
              <a:cxnLst/>
              <a:rect l="l" t="t" r="r" b="b"/>
              <a:pathLst>
                <a:path w="50165" h="55879">
                  <a:moveTo>
                    <a:pt x="22529" y="0"/>
                  </a:moveTo>
                  <a:lnTo>
                    <a:pt x="12942" y="2045"/>
                  </a:lnTo>
                  <a:lnTo>
                    <a:pt x="5830" y="7399"/>
                  </a:lnTo>
                  <a:lnTo>
                    <a:pt x="1436" y="15775"/>
                  </a:lnTo>
                  <a:lnTo>
                    <a:pt x="0" y="26885"/>
                  </a:lnTo>
                  <a:lnTo>
                    <a:pt x="2311" y="37975"/>
                  </a:lnTo>
                  <a:lnTo>
                    <a:pt x="8247" y="47329"/>
                  </a:lnTo>
                  <a:lnTo>
                    <a:pt x="16646" y="53678"/>
                  </a:lnTo>
                  <a:lnTo>
                    <a:pt x="26352" y="55752"/>
                  </a:lnTo>
                  <a:lnTo>
                    <a:pt x="35126" y="53000"/>
                  </a:lnTo>
                  <a:lnTo>
                    <a:pt x="42730" y="46531"/>
                  </a:lnTo>
                  <a:lnTo>
                    <a:pt x="48031" y="37688"/>
                  </a:lnTo>
                  <a:lnTo>
                    <a:pt x="49898" y="27813"/>
                  </a:lnTo>
                  <a:lnTo>
                    <a:pt x="47445" y="17107"/>
                  </a:lnTo>
                  <a:lnTo>
                    <a:pt x="41333" y="8158"/>
                  </a:lnTo>
                  <a:lnTo>
                    <a:pt x="32662" y="2082"/>
                  </a:lnTo>
                  <a:lnTo>
                    <a:pt x="22529" y="0"/>
                  </a:lnTo>
                  <a:close/>
                </a:path>
              </a:pathLst>
            </a:custGeom>
            <a:solidFill>
              <a:srgbClr val="89D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553522" y="3852771"/>
              <a:ext cx="57150" cy="58419"/>
            </a:xfrm>
            <a:custGeom>
              <a:avLst/>
              <a:gdLst/>
              <a:ahLst/>
              <a:cxnLst/>
              <a:rect l="l" t="t" r="r" b="b"/>
              <a:pathLst>
                <a:path w="57150" h="58420">
                  <a:moveTo>
                    <a:pt x="32892" y="0"/>
                  </a:moveTo>
                  <a:lnTo>
                    <a:pt x="19756" y="2302"/>
                  </a:lnTo>
                  <a:lnTo>
                    <a:pt x="9312" y="8307"/>
                  </a:lnTo>
                  <a:lnTo>
                    <a:pt x="2435" y="17257"/>
                  </a:lnTo>
                  <a:lnTo>
                    <a:pt x="0" y="28397"/>
                  </a:lnTo>
                  <a:lnTo>
                    <a:pt x="2200" y="38938"/>
                  </a:lnTo>
                  <a:lnTo>
                    <a:pt x="2279" y="39315"/>
                  </a:lnTo>
                  <a:lnTo>
                    <a:pt x="8194" y="48794"/>
                  </a:lnTo>
                  <a:lnTo>
                    <a:pt x="16562" y="55495"/>
                  </a:lnTo>
                  <a:lnTo>
                    <a:pt x="26200" y="58077"/>
                  </a:lnTo>
                  <a:lnTo>
                    <a:pt x="37371" y="55495"/>
                  </a:lnTo>
                  <a:lnTo>
                    <a:pt x="37601" y="55495"/>
                  </a:lnTo>
                  <a:lnTo>
                    <a:pt x="47459" y="48204"/>
                  </a:lnTo>
                  <a:lnTo>
                    <a:pt x="52782" y="39966"/>
                  </a:lnTo>
                  <a:lnTo>
                    <a:pt x="24206" y="39966"/>
                  </a:lnTo>
                  <a:lnTo>
                    <a:pt x="17119" y="31584"/>
                  </a:lnTo>
                  <a:lnTo>
                    <a:pt x="18668" y="18630"/>
                  </a:lnTo>
                  <a:lnTo>
                    <a:pt x="22872" y="16624"/>
                  </a:lnTo>
                  <a:lnTo>
                    <a:pt x="27431" y="16357"/>
                  </a:lnTo>
                  <a:lnTo>
                    <a:pt x="55018" y="16357"/>
                  </a:lnTo>
                  <a:lnTo>
                    <a:pt x="54770" y="14876"/>
                  </a:lnTo>
                  <a:lnTo>
                    <a:pt x="49987" y="6769"/>
                  </a:lnTo>
                  <a:lnTo>
                    <a:pt x="42574" y="1680"/>
                  </a:lnTo>
                  <a:lnTo>
                    <a:pt x="32892" y="0"/>
                  </a:lnTo>
                  <a:close/>
                </a:path>
                <a:path w="57150" h="58420">
                  <a:moveTo>
                    <a:pt x="55018" y="16357"/>
                  </a:moveTo>
                  <a:lnTo>
                    <a:pt x="34972" y="16357"/>
                  </a:lnTo>
                  <a:lnTo>
                    <a:pt x="39344" y="21374"/>
                  </a:lnTo>
                  <a:lnTo>
                    <a:pt x="38557" y="35052"/>
                  </a:lnTo>
                  <a:lnTo>
                    <a:pt x="35648" y="38938"/>
                  </a:lnTo>
                  <a:lnTo>
                    <a:pt x="24206" y="39966"/>
                  </a:lnTo>
                  <a:lnTo>
                    <a:pt x="52782" y="39966"/>
                  </a:lnTo>
                  <a:lnTo>
                    <a:pt x="54175" y="37812"/>
                  </a:lnTo>
                  <a:lnTo>
                    <a:pt x="56565" y="25615"/>
                  </a:lnTo>
                  <a:lnTo>
                    <a:pt x="55168" y="17257"/>
                  </a:lnTo>
                  <a:lnTo>
                    <a:pt x="55062" y="16624"/>
                  </a:lnTo>
                  <a:lnTo>
                    <a:pt x="55018" y="16357"/>
                  </a:lnTo>
                  <a:close/>
                </a:path>
              </a:pathLst>
            </a:custGeom>
            <a:solidFill>
              <a:srgbClr val="E8B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393024" y="5729635"/>
              <a:ext cx="55244" cy="63500"/>
            </a:xfrm>
            <a:custGeom>
              <a:avLst/>
              <a:gdLst/>
              <a:ahLst/>
              <a:cxnLst/>
              <a:rect l="l" t="t" r="r" b="b"/>
              <a:pathLst>
                <a:path w="55245" h="63500">
                  <a:moveTo>
                    <a:pt x="30012" y="0"/>
                  </a:moveTo>
                  <a:lnTo>
                    <a:pt x="23659" y="0"/>
                  </a:lnTo>
                  <a:lnTo>
                    <a:pt x="16754" y="3733"/>
                  </a:lnTo>
                  <a:lnTo>
                    <a:pt x="7902" y="16421"/>
                  </a:lnTo>
                  <a:lnTo>
                    <a:pt x="5171" y="23253"/>
                  </a:lnTo>
                  <a:lnTo>
                    <a:pt x="2352" y="29806"/>
                  </a:lnTo>
                  <a:lnTo>
                    <a:pt x="0" y="38351"/>
                  </a:lnTo>
                  <a:lnTo>
                    <a:pt x="498" y="46120"/>
                  </a:lnTo>
                  <a:lnTo>
                    <a:pt x="3748" y="52888"/>
                  </a:lnTo>
                  <a:lnTo>
                    <a:pt x="9654" y="58432"/>
                  </a:lnTo>
                  <a:lnTo>
                    <a:pt x="17327" y="62289"/>
                  </a:lnTo>
                  <a:lnTo>
                    <a:pt x="24653" y="63157"/>
                  </a:lnTo>
                  <a:lnTo>
                    <a:pt x="31864" y="61015"/>
                  </a:lnTo>
                  <a:lnTo>
                    <a:pt x="39194" y="55841"/>
                  </a:lnTo>
                  <a:lnTo>
                    <a:pt x="47346" y="46830"/>
                  </a:lnTo>
                  <a:lnTo>
                    <a:pt x="49497" y="42875"/>
                  </a:lnTo>
                  <a:lnTo>
                    <a:pt x="21795" y="42875"/>
                  </a:lnTo>
                  <a:lnTo>
                    <a:pt x="16969" y="41198"/>
                  </a:lnTo>
                  <a:lnTo>
                    <a:pt x="12461" y="39319"/>
                  </a:lnTo>
                  <a:lnTo>
                    <a:pt x="9681" y="28435"/>
                  </a:lnTo>
                  <a:lnTo>
                    <a:pt x="9603" y="28130"/>
                  </a:lnTo>
                  <a:lnTo>
                    <a:pt x="14099" y="27101"/>
                  </a:lnTo>
                  <a:lnTo>
                    <a:pt x="17363" y="23710"/>
                  </a:lnTo>
                  <a:lnTo>
                    <a:pt x="18366" y="22910"/>
                  </a:lnTo>
                  <a:lnTo>
                    <a:pt x="24399" y="19392"/>
                  </a:lnTo>
                  <a:lnTo>
                    <a:pt x="29593" y="18389"/>
                  </a:lnTo>
                  <a:lnTo>
                    <a:pt x="53661" y="18389"/>
                  </a:lnTo>
                  <a:lnTo>
                    <a:pt x="53609" y="17945"/>
                  </a:lnTo>
                  <a:lnTo>
                    <a:pt x="50254" y="10872"/>
                  </a:lnTo>
                  <a:lnTo>
                    <a:pt x="45049" y="5295"/>
                  </a:lnTo>
                  <a:lnTo>
                    <a:pt x="38225" y="1557"/>
                  </a:lnTo>
                  <a:lnTo>
                    <a:pt x="30012" y="0"/>
                  </a:lnTo>
                  <a:close/>
                </a:path>
                <a:path w="55245" h="63500">
                  <a:moveTo>
                    <a:pt x="53661" y="18389"/>
                  </a:moveTo>
                  <a:lnTo>
                    <a:pt x="29593" y="18389"/>
                  </a:lnTo>
                  <a:lnTo>
                    <a:pt x="37277" y="24587"/>
                  </a:lnTo>
                  <a:lnTo>
                    <a:pt x="37069" y="27101"/>
                  </a:lnTo>
                  <a:lnTo>
                    <a:pt x="36959" y="28435"/>
                  </a:lnTo>
                  <a:lnTo>
                    <a:pt x="31828" y="36626"/>
                  </a:lnTo>
                  <a:lnTo>
                    <a:pt x="28209" y="42024"/>
                  </a:lnTo>
                  <a:lnTo>
                    <a:pt x="21795" y="42875"/>
                  </a:lnTo>
                  <a:lnTo>
                    <a:pt x="49497" y="42875"/>
                  </a:lnTo>
                  <a:lnTo>
                    <a:pt x="52579" y="37207"/>
                  </a:lnTo>
                  <a:lnTo>
                    <a:pt x="54502" y="28435"/>
                  </a:lnTo>
                  <a:lnTo>
                    <a:pt x="54569" y="28130"/>
                  </a:lnTo>
                  <a:lnTo>
                    <a:pt x="54685" y="27101"/>
                  </a:lnTo>
                  <a:lnTo>
                    <a:pt x="53779" y="19392"/>
                  </a:lnTo>
                  <a:lnTo>
                    <a:pt x="53661" y="18389"/>
                  </a:lnTo>
                  <a:close/>
                </a:path>
              </a:pathLst>
            </a:custGeom>
            <a:solidFill>
              <a:srgbClr val="83E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265316" y="5068074"/>
              <a:ext cx="200660" cy="43180"/>
            </a:xfrm>
            <a:custGeom>
              <a:avLst/>
              <a:gdLst/>
              <a:ahLst/>
              <a:cxnLst/>
              <a:rect l="l" t="t" r="r" b="b"/>
              <a:pathLst>
                <a:path w="200660" h="43179">
                  <a:moveTo>
                    <a:pt x="200571" y="4025"/>
                  </a:moveTo>
                  <a:lnTo>
                    <a:pt x="195084" y="2032"/>
                  </a:lnTo>
                  <a:lnTo>
                    <a:pt x="192722" y="0"/>
                  </a:lnTo>
                  <a:lnTo>
                    <a:pt x="188785" y="5867"/>
                  </a:lnTo>
                  <a:lnTo>
                    <a:pt x="187528" y="5422"/>
                  </a:lnTo>
                  <a:lnTo>
                    <a:pt x="183489" y="4000"/>
                  </a:lnTo>
                  <a:lnTo>
                    <a:pt x="183489" y="5422"/>
                  </a:lnTo>
                  <a:lnTo>
                    <a:pt x="178879" y="5600"/>
                  </a:lnTo>
                  <a:lnTo>
                    <a:pt x="183489" y="5422"/>
                  </a:lnTo>
                  <a:lnTo>
                    <a:pt x="183489" y="4000"/>
                  </a:lnTo>
                  <a:lnTo>
                    <a:pt x="183095" y="3848"/>
                  </a:lnTo>
                  <a:lnTo>
                    <a:pt x="157302" y="3848"/>
                  </a:lnTo>
                  <a:lnTo>
                    <a:pt x="122275" y="3543"/>
                  </a:lnTo>
                  <a:lnTo>
                    <a:pt x="117767" y="3695"/>
                  </a:lnTo>
                  <a:lnTo>
                    <a:pt x="117767" y="6146"/>
                  </a:lnTo>
                  <a:lnTo>
                    <a:pt x="97383" y="6578"/>
                  </a:lnTo>
                  <a:lnTo>
                    <a:pt x="88811" y="7759"/>
                  </a:lnTo>
                  <a:lnTo>
                    <a:pt x="80822" y="10350"/>
                  </a:lnTo>
                  <a:lnTo>
                    <a:pt x="88442" y="7874"/>
                  </a:lnTo>
                  <a:lnTo>
                    <a:pt x="87947" y="7874"/>
                  </a:lnTo>
                  <a:lnTo>
                    <a:pt x="88811" y="7759"/>
                  </a:lnTo>
                  <a:lnTo>
                    <a:pt x="97370" y="6578"/>
                  </a:lnTo>
                  <a:lnTo>
                    <a:pt x="117754" y="6146"/>
                  </a:lnTo>
                  <a:lnTo>
                    <a:pt x="117767" y="3695"/>
                  </a:lnTo>
                  <a:lnTo>
                    <a:pt x="94449" y="4470"/>
                  </a:lnTo>
                  <a:lnTo>
                    <a:pt x="66700" y="7874"/>
                  </a:lnTo>
                  <a:lnTo>
                    <a:pt x="65925" y="8001"/>
                  </a:lnTo>
                  <a:lnTo>
                    <a:pt x="65925" y="17919"/>
                  </a:lnTo>
                  <a:lnTo>
                    <a:pt x="59969" y="21285"/>
                  </a:lnTo>
                  <a:lnTo>
                    <a:pt x="55587" y="27914"/>
                  </a:lnTo>
                  <a:lnTo>
                    <a:pt x="59575" y="34264"/>
                  </a:lnTo>
                  <a:lnTo>
                    <a:pt x="55575" y="27914"/>
                  </a:lnTo>
                  <a:lnTo>
                    <a:pt x="59956" y="21285"/>
                  </a:lnTo>
                  <a:lnTo>
                    <a:pt x="65913" y="17919"/>
                  </a:lnTo>
                  <a:lnTo>
                    <a:pt x="65925" y="8001"/>
                  </a:lnTo>
                  <a:lnTo>
                    <a:pt x="32816" y="13004"/>
                  </a:lnTo>
                  <a:lnTo>
                    <a:pt x="16141" y="16967"/>
                  </a:lnTo>
                  <a:lnTo>
                    <a:pt x="0" y="23774"/>
                  </a:lnTo>
                  <a:lnTo>
                    <a:pt x="4241" y="23990"/>
                  </a:lnTo>
                  <a:lnTo>
                    <a:pt x="7810" y="25806"/>
                  </a:lnTo>
                  <a:lnTo>
                    <a:pt x="12293" y="35242"/>
                  </a:lnTo>
                  <a:lnTo>
                    <a:pt x="12407" y="35496"/>
                  </a:lnTo>
                  <a:lnTo>
                    <a:pt x="16725" y="35953"/>
                  </a:lnTo>
                  <a:lnTo>
                    <a:pt x="21386" y="35826"/>
                  </a:lnTo>
                  <a:lnTo>
                    <a:pt x="21539" y="35496"/>
                  </a:lnTo>
                  <a:lnTo>
                    <a:pt x="21666" y="35242"/>
                  </a:lnTo>
                  <a:lnTo>
                    <a:pt x="21920" y="34531"/>
                  </a:lnTo>
                  <a:lnTo>
                    <a:pt x="22021" y="34264"/>
                  </a:lnTo>
                  <a:lnTo>
                    <a:pt x="22186" y="34264"/>
                  </a:lnTo>
                  <a:lnTo>
                    <a:pt x="23355" y="34531"/>
                  </a:lnTo>
                  <a:lnTo>
                    <a:pt x="23025" y="35242"/>
                  </a:lnTo>
                  <a:lnTo>
                    <a:pt x="22821" y="35242"/>
                  </a:lnTo>
                  <a:lnTo>
                    <a:pt x="21412" y="35826"/>
                  </a:lnTo>
                  <a:lnTo>
                    <a:pt x="21412" y="43141"/>
                  </a:lnTo>
                  <a:lnTo>
                    <a:pt x="60198" y="35242"/>
                  </a:lnTo>
                  <a:lnTo>
                    <a:pt x="60579" y="35242"/>
                  </a:lnTo>
                  <a:lnTo>
                    <a:pt x="94284" y="10160"/>
                  </a:lnTo>
                  <a:lnTo>
                    <a:pt x="136766" y="7759"/>
                  </a:lnTo>
                  <a:lnTo>
                    <a:pt x="186258" y="7759"/>
                  </a:lnTo>
                  <a:lnTo>
                    <a:pt x="187007" y="7988"/>
                  </a:lnTo>
                  <a:lnTo>
                    <a:pt x="191160" y="10998"/>
                  </a:lnTo>
                  <a:lnTo>
                    <a:pt x="191427" y="9156"/>
                  </a:lnTo>
                  <a:lnTo>
                    <a:pt x="191452" y="8915"/>
                  </a:lnTo>
                  <a:lnTo>
                    <a:pt x="191782" y="6578"/>
                  </a:lnTo>
                  <a:lnTo>
                    <a:pt x="191630" y="7759"/>
                  </a:lnTo>
                  <a:lnTo>
                    <a:pt x="191554" y="8255"/>
                  </a:lnTo>
                  <a:lnTo>
                    <a:pt x="191465" y="8902"/>
                  </a:lnTo>
                  <a:lnTo>
                    <a:pt x="200571" y="4025"/>
                  </a:lnTo>
                  <a:close/>
                </a:path>
              </a:pathLst>
            </a:custGeom>
            <a:solidFill>
              <a:srgbClr val="B4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513919" y="4891608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4">
                  <a:moveTo>
                    <a:pt x="92697" y="24790"/>
                  </a:moveTo>
                  <a:lnTo>
                    <a:pt x="69189" y="0"/>
                  </a:lnTo>
                  <a:lnTo>
                    <a:pt x="67297" y="8229"/>
                  </a:lnTo>
                  <a:lnTo>
                    <a:pt x="68795" y="18834"/>
                  </a:lnTo>
                  <a:lnTo>
                    <a:pt x="57734" y="20701"/>
                  </a:lnTo>
                  <a:lnTo>
                    <a:pt x="62230" y="28054"/>
                  </a:lnTo>
                  <a:lnTo>
                    <a:pt x="62318" y="28206"/>
                  </a:lnTo>
                  <a:lnTo>
                    <a:pt x="62433" y="28397"/>
                  </a:lnTo>
                  <a:lnTo>
                    <a:pt x="63957" y="29044"/>
                  </a:lnTo>
                  <a:lnTo>
                    <a:pt x="65544" y="29565"/>
                  </a:lnTo>
                  <a:lnTo>
                    <a:pt x="67183" y="30645"/>
                  </a:lnTo>
                  <a:lnTo>
                    <a:pt x="66611" y="32486"/>
                  </a:lnTo>
                  <a:lnTo>
                    <a:pt x="66446" y="33401"/>
                  </a:lnTo>
                  <a:lnTo>
                    <a:pt x="61112" y="32486"/>
                  </a:lnTo>
                  <a:lnTo>
                    <a:pt x="54940" y="32486"/>
                  </a:lnTo>
                  <a:lnTo>
                    <a:pt x="49250" y="31699"/>
                  </a:lnTo>
                  <a:lnTo>
                    <a:pt x="44069" y="28206"/>
                  </a:lnTo>
                  <a:lnTo>
                    <a:pt x="43078" y="28054"/>
                  </a:lnTo>
                  <a:lnTo>
                    <a:pt x="40906" y="28054"/>
                  </a:lnTo>
                  <a:lnTo>
                    <a:pt x="38950" y="28613"/>
                  </a:lnTo>
                  <a:lnTo>
                    <a:pt x="29540" y="31521"/>
                  </a:lnTo>
                  <a:lnTo>
                    <a:pt x="20027" y="34315"/>
                  </a:lnTo>
                  <a:lnTo>
                    <a:pt x="19227" y="34493"/>
                  </a:lnTo>
                  <a:lnTo>
                    <a:pt x="19227" y="39979"/>
                  </a:lnTo>
                  <a:lnTo>
                    <a:pt x="11849" y="39662"/>
                  </a:lnTo>
                  <a:lnTo>
                    <a:pt x="8382" y="40309"/>
                  </a:lnTo>
                  <a:lnTo>
                    <a:pt x="8382" y="45732"/>
                  </a:lnTo>
                  <a:lnTo>
                    <a:pt x="8356" y="45923"/>
                  </a:lnTo>
                  <a:lnTo>
                    <a:pt x="8369" y="45732"/>
                  </a:lnTo>
                  <a:lnTo>
                    <a:pt x="8382" y="40309"/>
                  </a:lnTo>
                  <a:lnTo>
                    <a:pt x="6858" y="40589"/>
                  </a:lnTo>
                  <a:lnTo>
                    <a:pt x="6832" y="43040"/>
                  </a:lnTo>
                  <a:lnTo>
                    <a:pt x="6858" y="40576"/>
                  </a:lnTo>
                  <a:lnTo>
                    <a:pt x="11849" y="39662"/>
                  </a:lnTo>
                  <a:lnTo>
                    <a:pt x="19227" y="39979"/>
                  </a:lnTo>
                  <a:lnTo>
                    <a:pt x="19227" y="34493"/>
                  </a:lnTo>
                  <a:lnTo>
                    <a:pt x="10236" y="36398"/>
                  </a:lnTo>
                  <a:lnTo>
                    <a:pt x="0" y="37147"/>
                  </a:lnTo>
                  <a:lnTo>
                    <a:pt x="8178" y="47459"/>
                  </a:lnTo>
                  <a:lnTo>
                    <a:pt x="11988" y="47828"/>
                  </a:lnTo>
                  <a:lnTo>
                    <a:pt x="12026" y="47472"/>
                  </a:lnTo>
                  <a:lnTo>
                    <a:pt x="12128" y="45732"/>
                  </a:lnTo>
                  <a:lnTo>
                    <a:pt x="11925" y="43954"/>
                  </a:lnTo>
                  <a:lnTo>
                    <a:pt x="13919" y="43040"/>
                  </a:lnTo>
                  <a:lnTo>
                    <a:pt x="15303" y="47472"/>
                  </a:lnTo>
                  <a:lnTo>
                    <a:pt x="15405" y="47828"/>
                  </a:lnTo>
                  <a:lnTo>
                    <a:pt x="15506" y="48145"/>
                  </a:lnTo>
                  <a:lnTo>
                    <a:pt x="22453" y="50419"/>
                  </a:lnTo>
                  <a:lnTo>
                    <a:pt x="29514" y="51854"/>
                  </a:lnTo>
                  <a:lnTo>
                    <a:pt x="36664" y="52514"/>
                  </a:lnTo>
                  <a:lnTo>
                    <a:pt x="41529" y="52514"/>
                  </a:lnTo>
                  <a:lnTo>
                    <a:pt x="53987" y="52362"/>
                  </a:lnTo>
                  <a:lnTo>
                    <a:pt x="63614" y="52362"/>
                  </a:lnTo>
                  <a:lnTo>
                    <a:pt x="73761" y="50088"/>
                  </a:lnTo>
                  <a:lnTo>
                    <a:pt x="82651" y="43776"/>
                  </a:lnTo>
                  <a:lnTo>
                    <a:pt x="83286" y="43040"/>
                  </a:lnTo>
                  <a:lnTo>
                    <a:pt x="85940" y="39979"/>
                  </a:lnTo>
                  <a:lnTo>
                    <a:pt x="87579" y="38087"/>
                  </a:lnTo>
                  <a:lnTo>
                    <a:pt x="90411" y="33401"/>
                  </a:lnTo>
                  <a:lnTo>
                    <a:pt x="91338" y="31877"/>
                  </a:lnTo>
                  <a:lnTo>
                    <a:pt x="92697" y="24790"/>
                  </a:lnTo>
                  <a:close/>
                </a:path>
              </a:pathLst>
            </a:custGeom>
            <a:solidFill>
              <a:srgbClr val="73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720912" y="3223298"/>
              <a:ext cx="36195" cy="161925"/>
            </a:xfrm>
            <a:custGeom>
              <a:avLst/>
              <a:gdLst/>
              <a:ahLst/>
              <a:cxnLst/>
              <a:rect l="l" t="t" r="r" b="b"/>
              <a:pathLst>
                <a:path w="36195" h="161925">
                  <a:moveTo>
                    <a:pt x="558" y="29641"/>
                  </a:moveTo>
                  <a:lnTo>
                    <a:pt x="381" y="29425"/>
                  </a:lnTo>
                  <a:lnTo>
                    <a:pt x="203" y="29197"/>
                  </a:lnTo>
                  <a:lnTo>
                    <a:pt x="12" y="28981"/>
                  </a:lnTo>
                  <a:lnTo>
                    <a:pt x="0" y="29133"/>
                  </a:lnTo>
                  <a:lnTo>
                    <a:pt x="558" y="29641"/>
                  </a:lnTo>
                  <a:close/>
                </a:path>
                <a:path w="36195" h="161925">
                  <a:moveTo>
                    <a:pt x="4229" y="17767"/>
                  </a:moveTo>
                  <a:lnTo>
                    <a:pt x="4102" y="17640"/>
                  </a:lnTo>
                  <a:lnTo>
                    <a:pt x="3975" y="17526"/>
                  </a:lnTo>
                  <a:lnTo>
                    <a:pt x="3848" y="17411"/>
                  </a:lnTo>
                  <a:lnTo>
                    <a:pt x="4229" y="17767"/>
                  </a:lnTo>
                  <a:close/>
                </a:path>
                <a:path w="36195" h="161925">
                  <a:moveTo>
                    <a:pt x="35687" y="115773"/>
                  </a:moveTo>
                  <a:lnTo>
                    <a:pt x="32397" y="81267"/>
                  </a:lnTo>
                  <a:lnTo>
                    <a:pt x="26619" y="48044"/>
                  </a:lnTo>
                  <a:lnTo>
                    <a:pt x="26581" y="47777"/>
                  </a:lnTo>
                  <a:lnTo>
                    <a:pt x="26479" y="47193"/>
                  </a:lnTo>
                  <a:lnTo>
                    <a:pt x="22250" y="29933"/>
                  </a:lnTo>
                  <a:lnTo>
                    <a:pt x="22250" y="116763"/>
                  </a:lnTo>
                  <a:lnTo>
                    <a:pt x="20180" y="125031"/>
                  </a:lnTo>
                  <a:lnTo>
                    <a:pt x="22250" y="116763"/>
                  </a:lnTo>
                  <a:lnTo>
                    <a:pt x="22250" y="29933"/>
                  </a:lnTo>
                  <a:lnTo>
                    <a:pt x="18300" y="13804"/>
                  </a:lnTo>
                  <a:lnTo>
                    <a:pt x="18224" y="13500"/>
                  </a:lnTo>
                  <a:lnTo>
                    <a:pt x="9017" y="0"/>
                  </a:lnTo>
                  <a:lnTo>
                    <a:pt x="6184" y="6045"/>
                  </a:lnTo>
                  <a:lnTo>
                    <a:pt x="9525" y="13804"/>
                  </a:lnTo>
                  <a:lnTo>
                    <a:pt x="4229" y="17767"/>
                  </a:lnTo>
                  <a:lnTo>
                    <a:pt x="3937" y="22098"/>
                  </a:lnTo>
                  <a:lnTo>
                    <a:pt x="4483" y="26746"/>
                  </a:lnTo>
                  <a:lnTo>
                    <a:pt x="558" y="29654"/>
                  </a:lnTo>
                  <a:lnTo>
                    <a:pt x="469" y="33566"/>
                  </a:lnTo>
                  <a:lnTo>
                    <a:pt x="6400" y="39166"/>
                  </a:lnTo>
                  <a:lnTo>
                    <a:pt x="3060" y="46939"/>
                  </a:lnTo>
                  <a:lnTo>
                    <a:pt x="4191" y="53492"/>
                  </a:lnTo>
                  <a:lnTo>
                    <a:pt x="4216" y="53657"/>
                  </a:lnTo>
                  <a:lnTo>
                    <a:pt x="6400" y="51650"/>
                  </a:lnTo>
                  <a:lnTo>
                    <a:pt x="8623" y="47777"/>
                  </a:lnTo>
                  <a:lnTo>
                    <a:pt x="15659" y="48044"/>
                  </a:lnTo>
                  <a:lnTo>
                    <a:pt x="14008" y="53492"/>
                  </a:lnTo>
                  <a:lnTo>
                    <a:pt x="14681" y="57010"/>
                  </a:lnTo>
                  <a:lnTo>
                    <a:pt x="17284" y="75958"/>
                  </a:lnTo>
                  <a:lnTo>
                    <a:pt x="18288" y="95008"/>
                  </a:lnTo>
                  <a:lnTo>
                    <a:pt x="18288" y="133210"/>
                  </a:lnTo>
                  <a:lnTo>
                    <a:pt x="18351" y="141452"/>
                  </a:lnTo>
                  <a:lnTo>
                    <a:pt x="18453" y="145580"/>
                  </a:lnTo>
                  <a:lnTo>
                    <a:pt x="22059" y="139776"/>
                  </a:lnTo>
                  <a:lnTo>
                    <a:pt x="23114" y="132308"/>
                  </a:lnTo>
                  <a:lnTo>
                    <a:pt x="24803" y="125183"/>
                  </a:lnTo>
                  <a:lnTo>
                    <a:pt x="30314" y="120459"/>
                  </a:lnTo>
                  <a:lnTo>
                    <a:pt x="31381" y="121602"/>
                  </a:lnTo>
                  <a:lnTo>
                    <a:pt x="32105" y="122008"/>
                  </a:lnTo>
                  <a:lnTo>
                    <a:pt x="32715" y="161747"/>
                  </a:lnTo>
                  <a:lnTo>
                    <a:pt x="35585" y="158750"/>
                  </a:lnTo>
                  <a:lnTo>
                    <a:pt x="35687" y="156438"/>
                  </a:lnTo>
                  <a:lnTo>
                    <a:pt x="32893" y="161404"/>
                  </a:lnTo>
                  <a:lnTo>
                    <a:pt x="35661" y="156286"/>
                  </a:lnTo>
                  <a:lnTo>
                    <a:pt x="35687" y="116763"/>
                  </a:lnTo>
                  <a:lnTo>
                    <a:pt x="35687" y="115773"/>
                  </a:lnTo>
                  <a:close/>
                </a:path>
              </a:pathLst>
            </a:custGeom>
            <a:solidFill>
              <a:srgbClr val="93E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133000" y="3828680"/>
              <a:ext cx="86995" cy="42545"/>
            </a:xfrm>
            <a:custGeom>
              <a:avLst/>
              <a:gdLst/>
              <a:ahLst/>
              <a:cxnLst/>
              <a:rect l="l" t="t" r="r" b="b"/>
              <a:pathLst>
                <a:path w="86995" h="42545">
                  <a:moveTo>
                    <a:pt x="13919" y="0"/>
                  </a:moveTo>
                  <a:lnTo>
                    <a:pt x="8610" y="152"/>
                  </a:lnTo>
                  <a:lnTo>
                    <a:pt x="1257" y="11836"/>
                  </a:lnTo>
                  <a:lnTo>
                    <a:pt x="0" y="18059"/>
                  </a:lnTo>
                  <a:lnTo>
                    <a:pt x="7251" y="29832"/>
                  </a:lnTo>
                  <a:lnTo>
                    <a:pt x="10947" y="35001"/>
                  </a:lnTo>
                  <a:lnTo>
                    <a:pt x="14477" y="40271"/>
                  </a:lnTo>
                  <a:lnTo>
                    <a:pt x="20904" y="39776"/>
                  </a:lnTo>
                  <a:lnTo>
                    <a:pt x="26530" y="42202"/>
                  </a:lnTo>
                  <a:lnTo>
                    <a:pt x="33350" y="35420"/>
                  </a:lnTo>
                  <a:lnTo>
                    <a:pt x="39872" y="31875"/>
                  </a:lnTo>
                  <a:lnTo>
                    <a:pt x="47463" y="31759"/>
                  </a:lnTo>
                  <a:lnTo>
                    <a:pt x="55249" y="33848"/>
                  </a:lnTo>
                  <a:lnTo>
                    <a:pt x="62356" y="36918"/>
                  </a:lnTo>
                  <a:lnTo>
                    <a:pt x="69188" y="38763"/>
                  </a:lnTo>
                  <a:lnTo>
                    <a:pt x="75252" y="38028"/>
                  </a:lnTo>
                  <a:lnTo>
                    <a:pt x="86842" y="33921"/>
                  </a:lnTo>
                  <a:lnTo>
                    <a:pt x="85928" y="28574"/>
                  </a:lnTo>
                  <a:lnTo>
                    <a:pt x="70908" y="21008"/>
                  </a:lnTo>
                  <a:lnTo>
                    <a:pt x="55600" y="14277"/>
                  </a:lnTo>
                  <a:lnTo>
                    <a:pt x="40111" y="8076"/>
                  </a:lnTo>
                  <a:lnTo>
                    <a:pt x="21132" y="825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A2B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33332" y="4804117"/>
              <a:ext cx="66675" cy="85090"/>
            </a:xfrm>
            <a:custGeom>
              <a:avLst/>
              <a:gdLst/>
              <a:ahLst/>
              <a:cxnLst/>
              <a:rect l="l" t="t" r="r" b="b"/>
              <a:pathLst>
                <a:path w="66675" h="85089">
                  <a:moveTo>
                    <a:pt x="13868" y="14478"/>
                  </a:moveTo>
                  <a:lnTo>
                    <a:pt x="13131" y="14503"/>
                  </a:lnTo>
                  <a:lnTo>
                    <a:pt x="12623" y="14732"/>
                  </a:lnTo>
                  <a:lnTo>
                    <a:pt x="12979" y="15735"/>
                  </a:lnTo>
                  <a:lnTo>
                    <a:pt x="13271" y="15316"/>
                  </a:lnTo>
                  <a:lnTo>
                    <a:pt x="13576" y="14909"/>
                  </a:lnTo>
                  <a:lnTo>
                    <a:pt x="13868" y="14478"/>
                  </a:lnTo>
                  <a:close/>
                </a:path>
                <a:path w="66675" h="85089">
                  <a:moveTo>
                    <a:pt x="66243" y="79324"/>
                  </a:moveTo>
                  <a:lnTo>
                    <a:pt x="61620" y="75133"/>
                  </a:lnTo>
                  <a:lnTo>
                    <a:pt x="58762" y="68249"/>
                  </a:lnTo>
                  <a:lnTo>
                    <a:pt x="51879" y="67513"/>
                  </a:lnTo>
                  <a:lnTo>
                    <a:pt x="44780" y="67576"/>
                  </a:lnTo>
                  <a:lnTo>
                    <a:pt x="37604" y="68376"/>
                  </a:lnTo>
                  <a:lnTo>
                    <a:pt x="30594" y="67551"/>
                  </a:lnTo>
                  <a:lnTo>
                    <a:pt x="22593" y="65405"/>
                  </a:lnTo>
                  <a:lnTo>
                    <a:pt x="18122" y="61175"/>
                  </a:lnTo>
                  <a:lnTo>
                    <a:pt x="17106" y="54737"/>
                  </a:lnTo>
                  <a:lnTo>
                    <a:pt x="19469" y="45923"/>
                  </a:lnTo>
                  <a:lnTo>
                    <a:pt x="22580" y="38125"/>
                  </a:lnTo>
                  <a:lnTo>
                    <a:pt x="26949" y="30949"/>
                  </a:lnTo>
                  <a:lnTo>
                    <a:pt x="30746" y="23495"/>
                  </a:lnTo>
                  <a:lnTo>
                    <a:pt x="31915" y="22466"/>
                  </a:lnTo>
                  <a:lnTo>
                    <a:pt x="32918" y="21272"/>
                  </a:lnTo>
                  <a:lnTo>
                    <a:pt x="41249" y="8293"/>
                  </a:lnTo>
                  <a:lnTo>
                    <a:pt x="41541" y="7848"/>
                  </a:lnTo>
                  <a:lnTo>
                    <a:pt x="41643" y="927"/>
                  </a:lnTo>
                  <a:lnTo>
                    <a:pt x="38328" y="1549"/>
                  </a:lnTo>
                  <a:lnTo>
                    <a:pt x="36106" y="2755"/>
                  </a:lnTo>
                  <a:lnTo>
                    <a:pt x="36106" y="6426"/>
                  </a:lnTo>
                  <a:lnTo>
                    <a:pt x="34378" y="6680"/>
                  </a:lnTo>
                  <a:lnTo>
                    <a:pt x="35242" y="6515"/>
                  </a:lnTo>
                  <a:lnTo>
                    <a:pt x="36106" y="6426"/>
                  </a:lnTo>
                  <a:lnTo>
                    <a:pt x="36106" y="2755"/>
                  </a:lnTo>
                  <a:lnTo>
                    <a:pt x="34302" y="3733"/>
                  </a:lnTo>
                  <a:lnTo>
                    <a:pt x="33782" y="5791"/>
                  </a:lnTo>
                  <a:lnTo>
                    <a:pt x="33502" y="6819"/>
                  </a:lnTo>
                  <a:lnTo>
                    <a:pt x="32981" y="8890"/>
                  </a:lnTo>
                  <a:lnTo>
                    <a:pt x="32207" y="8204"/>
                  </a:lnTo>
                  <a:lnTo>
                    <a:pt x="31813" y="7632"/>
                  </a:lnTo>
                  <a:lnTo>
                    <a:pt x="31661" y="7137"/>
                  </a:lnTo>
                  <a:lnTo>
                    <a:pt x="30035" y="7683"/>
                  </a:lnTo>
                  <a:lnTo>
                    <a:pt x="31648" y="7137"/>
                  </a:lnTo>
                  <a:lnTo>
                    <a:pt x="31153" y="5549"/>
                  </a:lnTo>
                  <a:lnTo>
                    <a:pt x="33223" y="4800"/>
                  </a:lnTo>
                  <a:lnTo>
                    <a:pt x="34302" y="3721"/>
                  </a:lnTo>
                  <a:lnTo>
                    <a:pt x="32181" y="647"/>
                  </a:lnTo>
                  <a:lnTo>
                    <a:pt x="29654" y="0"/>
                  </a:lnTo>
                  <a:lnTo>
                    <a:pt x="24790" y="7505"/>
                  </a:lnTo>
                  <a:lnTo>
                    <a:pt x="21031" y="7747"/>
                  </a:lnTo>
                  <a:lnTo>
                    <a:pt x="17030" y="7772"/>
                  </a:lnTo>
                  <a:lnTo>
                    <a:pt x="16446" y="8953"/>
                  </a:lnTo>
                  <a:lnTo>
                    <a:pt x="16078" y="10210"/>
                  </a:lnTo>
                  <a:lnTo>
                    <a:pt x="15963" y="11557"/>
                  </a:lnTo>
                  <a:lnTo>
                    <a:pt x="20408" y="13639"/>
                  </a:lnTo>
                  <a:lnTo>
                    <a:pt x="18542" y="17068"/>
                  </a:lnTo>
                  <a:lnTo>
                    <a:pt x="15481" y="15151"/>
                  </a:lnTo>
                  <a:lnTo>
                    <a:pt x="12979" y="15735"/>
                  </a:lnTo>
                  <a:lnTo>
                    <a:pt x="7912" y="22898"/>
                  </a:lnTo>
                  <a:lnTo>
                    <a:pt x="4483" y="30861"/>
                  </a:lnTo>
                  <a:lnTo>
                    <a:pt x="2159" y="39357"/>
                  </a:lnTo>
                  <a:lnTo>
                    <a:pt x="457" y="48094"/>
                  </a:lnTo>
                  <a:lnTo>
                    <a:pt x="0" y="59080"/>
                  </a:lnTo>
                  <a:lnTo>
                    <a:pt x="2730" y="68338"/>
                  </a:lnTo>
                  <a:lnTo>
                    <a:pt x="8547" y="75603"/>
                  </a:lnTo>
                  <a:lnTo>
                    <a:pt x="17310" y="80581"/>
                  </a:lnTo>
                  <a:lnTo>
                    <a:pt x="29565" y="83807"/>
                  </a:lnTo>
                  <a:lnTo>
                    <a:pt x="41821" y="84543"/>
                  </a:lnTo>
                  <a:lnTo>
                    <a:pt x="54063" y="82981"/>
                  </a:lnTo>
                  <a:lnTo>
                    <a:pt x="66243" y="79324"/>
                  </a:lnTo>
                  <a:close/>
                </a:path>
              </a:pathLst>
            </a:custGeom>
            <a:solidFill>
              <a:srgbClr val="95D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146552" y="4387494"/>
              <a:ext cx="42545" cy="128905"/>
            </a:xfrm>
            <a:custGeom>
              <a:avLst/>
              <a:gdLst/>
              <a:ahLst/>
              <a:cxnLst/>
              <a:rect l="l" t="t" r="r" b="b"/>
              <a:pathLst>
                <a:path w="42545" h="128904">
                  <a:moveTo>
                    <a:pt x="42456" y="112344"/>
                  </a:moveTo>
                  <a:lnTo>
                    <a:pt x="41770" y="110883"/>
                  </a:lnTo>
                  <a:lnTo>
                    <a:pt x="41554" y="110871"/>
                  </a:lnTo>
                  <a:lnTo>
                    <a:pt x="35306" y="96570"/>
                  </a:lnTo>
                  <a:lnTo>
                    <a:pt x="17513" y="51841"/>
                  </a:lnTo>
                  <a:lnTo>
                    <a:pt x="14973" y="29743"/>
                  </a:lnTo>
                  <a:lnTo>
                    <a:pt x="17081" y="22733"/>
                  </a:lnTo>
                  <a:lnTo>
                    <a:pt x="21437" y="17195"/>
                  </a:lnTo>
                  <a:lnTo>
                    <a:pt x="27978" y="13055"/>
                  </a:lnTo>
                  <a:lnTo>
                    <a:pt x="30391" y="12001"/>
                  </a:lnTo>
                  <a:lnTo>
                    <a:pt x="31737" y="11557"/>
                  </a:lnTo>
                  <a:lnTo>
                    <a:pt x="28879" y="8039"/>
                  </a:lnTo>
                  <a:lnTo>
                    <a:pt x="24053" y="6096"/>
                  </a:lnTo>
                  <a:lnTo>
                    <a:pt x="24422" y="0"/>
                  </a:lnTo>
                  <a:lnTo>
                    <a:pt x="12788" y="6045"/>
                  </a:lnTo>
                  <a:lnTo>
                    <a:pt x="4419" y="16179"/>
                  </a:lnTo>
                  <a:lnTo>
                    <a:pt x="0" y="29603"/>
                  </a:lnTo>
                  <a:lnTo>
                    <a:pt x="215" y="45516"/>
                  </a:lnTo>
                  <a:lnTo>
                    <a:pt x="4673" y="67779"/>
                  </a:lnTo>
                  <a:lnTo>
                    <a:pt x="11023" y="89255"/>
                  </a:lnTo>
                  <a:lnTo>
                    <a:pt x="19837" y="109588"/>
                  </a:lnTo>
                  <a:lnTo>
                    <a:pt x="31686" y="128435"/>
                  </a:lnTo>
                  <a:lnTo>
                    <a:pt x="27762" y="117475"/>
                  </a:lnTo>
                  <a:lnTo>
                    <a:pt x="34328" y="113944"/>
                  </a:lnTo>
                  <a:lnTo>
                    <a:pt x="27762" y="117475"/>
                  </a:lnTo>
                  <a:lnTo>
                    <a:pt x="31699" y="128422"/>
                  </a:lnTo>
                  <a:lnTo>
                    <a:pt x="31000" y="119456"/>
                  </a:lnTo>
                  <a:lnTo>
                    <a:pt x="38836" y="117678"/>
                  </a:lnTo>
                  <a:lnTo>
                    <a:pt x="42456" y="112344"/>
                  </a:lnTo>
                  <a:close/>
                </a:path>
              </a:pathLst>
            </a:custGeom>
            <a:solidFill>
              <a:srgbClr val="A8D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125830" y="3601008"/>
              <a:ext cx="52069" cy="76200"/>
            </a:xfrm>
            <a:custGeom>
              <a:avLst/>
              <a:gdLst/>
              <a:ahLst/>
              <a:cxnLst/>
              <a:rect l="l" t="t" r="r" b="b"/>
              <a:pathLst>
                <a:path w="52070" h="76200">
                  <a:moveTo>
                    <a:pt x="8456" y="27876"/>
                  </a:moveTo>
                  <a:lnTo>
                    <a:pt x="0" y="27876"/>
                  </a:lnTo>
                  <a:lnTo>
                    <a:pt x="1900" y="35080"/>
                  </a:lnTo>
                  <a:lnTo>
                    <a:pt x="3702" y="42330"/>
                  </a:lnTo>
                  <a:lnTo>
                    <a:pt x="5941" y="49402"/>
                  </a:lnTo>
                  <a:lnTo>
                    <a:pt x="9169" y="56070"/>
                  </a:lnTo>
                  <a:lnTo>
                    <a:pt x="18743" y="59613"/>
                  </a:lnTo>
                  <a:lnTo>
                    <a:pt x="27455" y="65119"/>
                  </a:lnTo>
                  <a:lnTo>
                    <a:pt x="35985" y="71043"/>
                  </a:lnTo>
                  <a:lnTo>
                    <a:pt x="45008" y="75844"/>
                  </a:lnTo>
                  <a:lnTo>
                    <a:pt x="49442" y="28257"/>
                  </a:lnTo>
                  <a:lnTo>
                    <a:pt x="16408" y="28257"/>
                  </a:lnTo>
                  <a:lnTo>
                    <a:pt x="8456" y="27876"/>
                  </a:lnTo>
                  <a:close/>
                </a:path>
                <a:path w="52070" h="76200">
                  <a:moveTo>
                    <a:pt x="31394" y="0"/>
                  </a:moveTo>
                  <a:lnTo>
                    <a:pt x="30556" y="11417"/>
                  </a:lnTo>
                  <a:lnTo>
                    <a:pt x="35636" y="24993"/>
                  </a:lnTo>
                  <a:lnTo>
                    <a:pt x="35013" y="27076"/>
                  </a:lnTo>
                  <a:lnTo>
                    <a:pt x="16408" y="28257"/>
                  </a:lnTo>
                  <a:lnTo>
                    <a:pt x="49442" y="28257"/>
                  </a:lnTo>
                  <a:lnTo>
                    <a:pt x="51604" y="5054"/>
                  </a:lnTo>
                  <a:lnTo>
                    <a:pt x="45186" y="5054"/>
                  </a:lnTo>
                  <a:lnTo>
                    <a:pt x="38303" y="4838"/>
                  </a:lnTo>
                  <a:lnTo>
                    <a:pt x="31394" y="0"/>
                  </a:lnTo>
                  <a:close/>
                </a:path>
                <a:path w="52070" h="76200">
                  <a:moveTo>
                    <a:pt x="52075" y="0"/>
                  </a:moveTo>
                  <a:lnTo>
                    <a:pt x="45186" y="5054"/>
                  </a:lnTo>
                  <a:lnTo>
                    <a:pt x="51604" y="5054"/>
                  </a:lnTo>
                  <a:lnTo>
                    <a:pt x="52075" y="0"/>
                  </a:lnTo>
                  <a:close/>
                </a:path>
              </a:pathLst>
            </a:custGeom>
            <a:solidFill>
              <a:srgbClr val="77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160243" y="4157129"/>
              <a:ext cx="64769" cy="92075"/>
            </a:xfrm>
            <a:custGeom>
              <a:avLst/>
              <a:gdLst/>
              <a:ahLst/>
              <a:cxnLst/>
              <a:rect l="l" t="t" r="r" b="b"/>
              <a:pathLst>
                <a:path w="64770" h="92075">
                  <a:moveTo>
                    <a:pt x="101" y="25"/>
                  </a:moveTo>
                  <a:close/>
                </a:path>
                <a:path w="64770" h="92075">
                  <a:moveTo>
                    <a:pt x="64643" y="75260"/>
                  </a:moveTo>
                  <a:lnTo>
                    <a:pt x="64439" y="74917"/>
                  </a:lnTo>
                  <a:lnTo>
                    <a:pt x="22098" y="3733"/>
                  </a:lnTo>
                  <a:lnTo>
                    <a:pt x="21767" y="4279"/>
                  </a:lnTo>
                  <a:lnTo>
                    <a:pt x="21983" y="3746"/>
                  </a:lnTo>
                  <a:lnTo>
                    <a:pt x="14300" y="5308"/>
                  </a:lnTo>
                  <a:lnTo>
                    <a:pt x="7416" y="1041"/>
                  </a:lnTo>
                  <a:lnTo>
                    <a:pt x="101" y="50"/>
                  </a:lnTo>
                  <a:lnTo>
                    <a:pt x="4737" y="4356"/>
                  </a:lnTo>
                  <a:lnTo>
                    <a:pt x="9779" y="7150"/>
                  </a:lnTo>
                  <a:lnTo>
                    <a:pt x="15252" y="7734"/>
                  </a:lnTo>
                  <a:lnTo>
                    <a:pt x="9766" y="7162"/>
                  </a:lnTo>
                  <a:lnTo>
                    <a:pt x="4737" y="4356"/>
                  </a:lnTo>
                  <a:lnTo>
                    <a:pt x="12" y="12"/>
                  </a:lnTo>
                  <a:lnTo>
                    <a:pt x="7162" y="17614"/>
                  </a:lnTo>
                  <a:lnTo>
                    <a:pt x="15633" y="34378"/>
                  </a:lnTo>
                  <a:lnTo>
                    <a:pt x="24892" y="50609"/>
                  </a:lnTo>
                  <a:lnTo>
                    <a:pt x="34429" y="66636"/>
                  </a:lnTo>
                  <a:lnTo>
                    <a:pt x="38392" y="73647"/>
                  </a:lnTo>
                  <a:lnTo>
                    <a:pt x="42595" y="80619"/>
                  </a:lnTo>
                  <a:lnTo>
                    <a:pt x="47586" y="86893"/>
                  </a:lnTo>
                  <a:lnTo>
                    <a:pt x="53911" y="91821"/>
                  </a:lnTo>
                  <a:lnTo>
                    <a:pt x="60363" y="88646"/>
                  </a:lnTo>
                  <a:lnTo>
                    <a:pt x="61747" y="81343"/>
                  </a:lnTo>
                  <a:lnTo>
                    <a:pt x="64643" y="75260"/>
                  </a:lnTo>
                  <a:close/>
                </a:path>
              </a:pathLst>
            </a:custGeom>
            <a:solidFill>
              <a:srgbClr val="81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128762" y="3156495"/>
              <a:ext cx="67945" cy="56515"/>
            </a:xfrm>
            <a:custGeom>
              <a:avLst/>
              <a:gdLst/>
              <a:ahLst/>
              <a:cxnLst/>
              <a:rect l="l" t="t" r="r" b="b"/>
              <a:pathLst>
                <a:path w="67945" h="56514">
                  <a:moveTo>
                    <a:pt x="67779" y="35864"/>
                  </a:moveTo>
                  <a:lnTo>
                    <a:pt x="62064" y="33756"/>
                  </a:lnTo>
                  <a:lnTo>
                    <a:pt x="57505" y="29718"/>
                  </a:lnTo>
                  <a:lnTo>
                    <a:pt x="45961" y="20167"/>
                  </a:lnTo>
                  <a:lnTo>
                    <a:pt x="11645" y="0"/>
                  </a:lnTo>
                  <a:lnTo>
                    <a:pt x="6172" y="1231"/>
                  </a:lnTo>
                  <a:lnTo>
                    <a:pt x="2184" y="4572"/>
                  </a:lnTo>
                  <a:lnTo>
                    <a:pt x="25" y="9880"/>
                  </a:lnTo>
                  <a:lnTo>
                    <a:pt x="0" y="16256"/>
                  </a:lnTo>
                  <a:lnTo>
                    <a:pt x="2108" y="23037"/>
                  </a:lnTo>
                  <a:lnTo>
                    <a:pt x="6362" y="29527"/>
                  </a:lnTo>
                  <a:lnTo>
                    <a:pt x="18554" y="43840"/>
                  </a:lnTo>
                  <a:lnTo>
                    <a:pt x="25095" y="50469"/>
                  </a:lnTo>
                  <a:lnTo>
                    <a:pt x="32372" y="56184"/>
                  </a:lnTo>
                  <a:lnTo>
                    <a:pt x="32854" y="55232"/>
                  </a:lnTo>
                  <a:lnTo>
                    <a:pt x="34620" y="53060"/>
                  </a:lnTo>
                  <a:lnTo>
                    <a:pt x="37058" y="50266"/>
                  </a:lnTo>
                  <a:lnTo>
                    <a:pt x="45199" y="53301"/>
                  </a:lnTo>
                  <a:lnTo>
                    <a:pt x="48247" y="44729"/>
                  </a:lnTo>
                  <a:lnTo>
                    <a:pt x="54038" y="40614"/>
                  </a:lnTo>
                  <a:lnTo>
                    <a:pt x="61048" y="38481"/>
                  </a:lnTo>
                  <a:lnTo>
                    <a:pt x="67754" y="35877"/>
                  </a:lnTo>
                  <a:close/>
                </a:path>
              </a:pathLst>
            </a:custGeom>
            <a:solidFill>
              <a:srgbClr val="E0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348372" y="5605564"/>
              <a:ext cx="47625" cy="75565"/>
            </a:xfrm>
            <a:custGeom>
              <a:avLst/>
              <a:gdLst/>
              <a:ahLst/>
              <a:cxnLst/>
              <a:rect l="l" t="t" r="r" b="b"/>
              <a:pathLst>
                <a:path w="47625" h="75564">
                  <a:moveTo>
                    <a:pt x="47294" y="13258"/>
                  </a:moveTo>
                  <a:lnTo>
                    <a:pt x="46126" y="11938"/>
                  </a:lnTo>
                  <a:lnTo>
                    <a:pt x="45669" y="10960"/>
                  </a:lnTo>
                  <a:lnTo>
                    <a:pt x="45618" y="10833"/>
                  </a:lnTo>
                  <a:lnTo>
                    <a:pt x="44488" y="10960"/>
                  </a:lnTo>
                  <a:lnTo>
                    <a:pt x="43751" y="10833"/>
                  </a:lnTo>
                  <a:lnTo>
                    <a:pt x="43065" y="10833"/>
                  </a:lnTo>
                  <a:lnTo>
                    <a:pt x="38087" y="13360"/>
                  </a:lnTo>
                  <a:lnTo>
                    <a:pt x="38087" y="19151"/>
                  </a:lnTo>
                  <a:lnTo>
                    <a:pt x="37528" y="19519"/>
                  </a:lnTo>
                  <a:lnTo>
                    <a:pt x="38061" y="19151"/>
                  </a:lnTo>
                  <a:lnTo>
                    <a:pt x="38087" y="13360"/>
                  </a:lnTo>
                  <a:lnTo>
                    <a:pt x="31216" y="16827"/>
                  </a:lnTo>
                  <a:lnTo>
                    <a:pt x="29451" y="2730"/>
                  </a:lnTo>
                  <a:lnTo>
                    <a:pt x="28803" y="1549"/>
                  </a:lnTo>
                  <a:lnTo>
                    <a:pt x="28371" y="330"/>
                  </a:lnTo>
                  <a:lnTo>
                    <a:pt x="25996" y="266"/>
                  </a:lnTo>
                  <a:lnTo>
                    <a:pt x="25996" y="4457"/>
                  </a:lnTo>
                  <a:lnTo>
                    <a:pt x="25209" y="8966"/>
                  </a:lnTo>
                  <a:lnTo>
                    <a:pt x="25996" y="4457"/>
                  </a:lnTo>
                  <a:lnTo>
                    <a:pt x="25996" y="266"/>
                  </a:lnTo>
                  <a:lnTo>
                    <a:pt x="13690" y="0"/>
                  </a:lnTo>
                  <a:lnTo>
                    <a:pt x="10871" y="1435"/>
                  </a:lnTo>
                  <a:lnTo>
                    <a:pt x="10871" y="62750"/>
                  </a:lnTo>
                  <a:lnTo>
                    <a:pt x="10718" y="60515"/>
                  </a:lnTo>
                  <a:lnTo>
                    <a:pt x="10871" y="62750"/>
                  </a:lnTo>
                  <a:lnTo>
                    <a:pt x="10871" y="1435"/>
                  </a:lnTo>
                  <a:lnTo>
                    <a:pt x="4343" y="4724"/>
                  </a:lnTo>
                  <a:lnTo>
                    <a:pt x="0" y="14833"/>
                  </a:lnTo>
                  <a:lnTo>
                    <a:pt x="355" y="30695"/>
                  </a:lnTo>
                  <a:lnTo>
                    <a:pt x="1168" y="36588"/>
                  </a:lnTo>
                  <a:lnTo>
                    <a:pt x="2413" y="42405"/>
                  </a:lnTo>
                  <a:lnTo>
                    <a:pt x="3454" y="48260"/>
                  </a:lnTo>
                  <a:lnTo>
                    <a:pt x="9080" y="53365"/>
                  </a:lnTo>
                  <a:lnTo>
                    <a:pt x="6032" y="60655"/>
                  </a:lnTo>
                  <a:lnTo>
                    <a:pt x="7175" y="66878"/>
                  </a:lnTo>
                  <a:lnTo>
                    <a:pt x="8458" y="73799"/>
                  </a:lnTo>
                  <a:lnTo>
                    <a:pt x="11887" y="75539"/>
                  </a:lnTo>
                  <a:lnTo>
                    <a:pt x="17424" y="72199"/>
                  </a:lnTo>
                  <a:lnTo>
                    <a:pt x="17424" y="71145"/>
                  </a:lnTo>
                  <a:lnTo>
                    <a:pt x="17386" y="64236"/>
                  </a:lnTo>
                  <a:lnTo>
                    <a:pt x="14503" y="57632"/>
                  </a:lnTo>
                  <a:lnTo>
                    <a:pt x="13830" y="50761"/>
                  </a:lnTo>
                  <a:lnTo>
                    <a:pt x="15316" y="44780"/>
                  </a:lnTo>
                  <a:lnTo>
                    <a:pt x="18923" y="40881"/>
                  </a:lnTo>
                  <a:lnTo>
                    <a:pt x="20688" y="39954"/>
                  </a:lnTo>
                  <a:lnTo>
                    <a:pt x="24003" y="38938"/>
                  </a:lnTo>
                  <a:lnTo>
                    <a:pt x="25107" y="43548"/>
                  </a:lnTo>
                  <a:lnTo>
                    <a:pt x="22542" y="45999"/>
                  </a:lnTo>
                  <a:lnTo>
                    <a:pt x="21297" y="48056"/>
                  </a:lnTo>
                  <a:lnTo>
                    <a:pt x="23025" y="52057"/>
                  </a:lnTo>
                  <a:lnTo>
                    <a:pt x="24345" y="56375"/>
                  </a:lnTo>
                  <a:lnTo>
                    <a:pt x="27432" y="59397"/>
                  </a:lnTo>
                  <a:lnTo>
                    <a:pt x="30746" y="52870"/>
                  </a:lnTo>
                  <a:lnTo>
                    <a:pt x="33324" y="46139"/>
                  </a:lnTo>
                  <a:lnTo>
                    <a:pt x="34315" y="39027"/>
                  </a:lnTo>
                  <a:lnTo>
                    <a:pt x="32867" y="31381"/>
                  </a:lnTo>
                  <a:lnTo>
                    <a:pt x="34315" y="39027"/>
                  </a:lnTo>
                  <a:lnTo>
                    <a:pt x="33337" y="46139"/>
                  </a:lnTo>
                  <a:lnTo>
                    <a:pt x="30759" y="52870"/>
                  </a:lnTo>
                  <a:lnTo>
                    <a:pt x="27444" y="59397"/>
                  </a:lnTo>
                  <a:lnTo>
                    <a:pt x="27724" y="59677"/>
                  </a:lnTo>
                  <a:lnTo>
                    <a:pt x="27940" y="60020"/>
                  </a:lnTo>
                  <a:lnTo>
                    <a:pt x="28257" y="60274"/>
                  </a:lnTo>
                  <a:lnTo>
                    <a:pt x="34823" y="59677"/>
                  </a:lnTo>
                  <a:lnTo>
                    <a:pt x="34963" y="59677"/>
                  </a:lnTo>
                  <a:lnTo>
                    <a:pt x="37795" y="54673"/>
                  </a:lnTo>
                  <a:lnTo>
                    <a:pt x="35864" y="41605"/>
                  </a:lnTo>
                  <a:lnTo>
                    <a:pt x="43611" y="36423"/>
                  </a:lnTo>
                  <a:lnTo>
                    <a:pt x="34137" y="24384"/>
                  </a:lnTo>
                  <a:lnTo>
                    <a:pt x="33934" y="24384"/>
                  </a:lnTo>
                  <a:lnTo>
                    <a:pt x="45377" y="20586"/>
                  </a:lnTo>
                  <a:lnTo>
                    <a:pt x="45923" y="18478"/>
                  </a:lnTo>
                  <a:lnTo>
                    <a:pt x="46355" y="16827"/>
                  </a:lnTo>
                  <a:lnTo>
                    <a:pt x="47180" y="13652"/>
                  </a:lnTo>
                  <a:lnTo>
                    <a:pt x="47294" y="13258"/>
                  </a:lnTo>
                  <a:close/>
                </a:path>
              </a:pathLst>
            </a:custGeom>
            <a:solidFill>
              <a:srgbClr val="A4D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230804" y="4528769"/>
              <a:ext cx="88265" cy="86995"/>
            </a:xfrm>
            <a:custGeom>
              <a:avLst/>
              <a:gdLst/>
              <a:ahLst/>
              <a:cxnLst/>
              <a:rect l="l" t="t" r="r" b="b"/>
              <a:pathLst>
                <a:path w="88265" h="86995">
                  <a:moveTo>
                    <a:pt x="87960" y="55219"/>
                  </a:moveTo>
                  <a:lnTo>
                    <a:pt x="83223" y="51003"/>
                  </a:lnTo>
                  <a:lnTo>
                    <a:pt x="77381" y="52844"/>
                  </a:lnTo>
                  <a:lnTo>
                    <a:pt x="71526" y="53251"/>
                  </a:lnTo>
                  <a:lnTo>
                    <a:pt x="65684" y="51003"/>
                  </a:lnTo>
                  <a:lnTo>
                    <a:pt x="66154" y="54089"/>
                  </a:lnTo>
                  <a:lnTo>
                    <a:pt x="68021" y="66192"/>
                  </a:lnTo>
                  <a:lnTo>
                    <a:pt x="62649" y="61518"/>
                  </a:lnTo>
                  <a:lnTo>
                    <a:pt x="58191" y="56743"/>
                  </a:lnTo>
                  <a:lnTo>
                    <a:pt x="54356" y="51854"/>
                  </a:lnTo>
                  <a:lnTo>
                    <a:pt x="50888" y="46824"/>
                  </a:lnTo>
                  <a:lnTo>
                    <a:pt x="43815" y="37198"/>
                  </a:lnTo>
                  <a:lnTo>
                    <a:pt x="36131" y="28219"/>
                  </a:lnTo>
                  <a:lnTo>
                    <a:pt x="18910" y="9486"/>
                  </a:lnTo>
                  <a:lnTo>
                    <a:pt x="17424" y="8191"/>
                  </a:lnTo>
                  <a:lnTo>
                    <a:pt x="11734" y="5410"/>
                  </a:lnTo>
                  <a:lnTo>
                    <a:pt x="7239" y="0"/>
                  </a:lnTo>
                  <a:lnTo>
                    <a:pt x="0" y="9525"/>
                  </a:lnTo>
                  <a:lnTo>
                    <a:pt x="4038" y="14211"/>
                  </a:lnTo>
                  <a:lnTo>
                    <a:pt x="10579" y="24091"/>
                  </a:lnTo>
                  <a:lnTo>
                    <a:pt x="14935" y="30391"/>
                  </a:lnTo>
                  <a:lnTo>
                    <a:pt x="19443" y="36537"/>
                  </a:lnTo>
                  <a:lnTo>
                    <a:pt x="30340" y="50304"/>
                  </a:lnTo>
                  <a:lnTo>
                    <a:pt x="36182" y="58445"/>
                  </a:lnTo>
                  <a:lnTo>
                    <a:pt x="47485" y="75018"/>
                  </a:lnTo>
                  <a:lnTo>
                    <a:pt x="51536" y="76327"/>
                  </a:lnTo>
                  <a:lnTo>
                    <a:pt x="52997" y="80543"/>
                  </a:lnTo>
                  <a:lnTo>
                    <a:pt x="55257" y="83845"/>
                  </a:lnTo>
                  <a:lnTo>
                    <a:pt x="60413" y="75590"/>
                  </a:lnTo>
                  <a:lnTo>
                    <a:pt x="55333" y="83769"/>
                  </a:lnTo>
                  <a:lnTo>
                    <a:pt x="56083" y="85051"/>
                  </a:lnTo>
                  <a:lnTo>
                    <a:pt x="56997" y="86118"/>
                  </a:lnTo>
                  <a:lnTo>
                    <a:pt x="58191" y="86880"/>
                  </a:lnTo>
                  <a:lnTo>
                    <a:pt x="62611" y="76758"/>
                  </a:lnTo>
                  <a:lnTo>
                    <a:pt x="69494" y="71107"/>
                  </a:lnTo>
                  <a:lnTo>
                    <a:pt x="77965" y="68351"/>
                  </a:lnTo>
                  <a:lnTo>
                    <a:pt x="87160" y="66878"/>
                  </a:lnTo>
                  <a:lnTo>
                    <a:pt x="86461" y="61391"/>
                  </a:lnTo>
                  <a:lnTo>
                    <a:pt x="87960" y="55219"/>
                  </a:lnTo>
                  <a:close/>
                </a:path>
              </a:pathLst>
            </a:custGeom>
            <a:solidFill>
              <a:srgbClr val="B7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08190" y="3098114"/>
              <a:ext cx="67945" cy="86995"/>
            </a:xfrm>
            <a:custGeom>
              <a:avLst/>
              <a:gdLst/>
              <a:ahLst/>
              <a:cxnLst/>
              <a:rect l="l" t="t" r="r" b="b"/>
              <a:pathLst>
                <a:path w="67945" h="86994">
                  <a:moveTo>
                    <a:pt x="67525" y="46609"/>
                  </a:moveTo>
                  <a:lnTo>
                    <a:pt x="67386" y="46151"/>
                  </a:lnTo>
                  <a:lnTo>
                    <a:pt x="67221" y="45745"/>
                  </a:lnTo>
                  <a:lnTo>
                    <a:pt x="67081" y="45300"/>
                  </a:lnTo>
                  <a:lnTo>
                    <a:pt x="66141" y="42824"/>
                  </a:lnTo>
                  <a:lnTo>
                    <a:pt x="61925" y="31699"/>
                  </a:lnTo>
                  <a:lnTo>
                    <a:pt x="59410" y="27000"/>
                  </a:lnTo>
                  <a:lnTo>
                    <a:pt x="59410" y="78600"/>
                  </a:lnTo>
                  <a:lnTo>
                    <a:pt x="58254" y="69646"/>
                  </a:lnTo>
                  <a:lnTo>
                    <a:pt x="58318" y="66713"/>
                  </a:lnTo>
                  <a:lnTo>
                    <a:pt x="58254" y="69646"/>
                  </a:lnTo>
                  <a:lnTo>
                    <a:pt x="59004" y="75209"/>
                  </a:lnTo>
                  <a:lnTo>
                    <a:pt x="59410" y="78600"/>
                  </a:lnTo>
                  <a:lnTo>
                    <a:pt x="59410" y="27000"/>
                  </a:lnTo>
                  <a:lnTo>
                    <a:pt x="40551" y="3873"/>
                  </a:lnTo>
                  <a:lnTo>
                    <a:pt x="40170" y="3594"/>
                  </a:lnTo>
                  <a:lnTo>
                    <a:pt x="40170" y="4102"/>
                  </a:lnTo>
                  <a:lnTo>
                    <a:pt x="39865" y="4368"/>
                  </a:lnTo>
                  <a:lnTo>
                    <a:pt x="40157" y="4102"/>
                  </a:lnTo>
                  <a:lnTo>
                    <a:pt x="40170" y="3594"/>
                  </a:lnTo>
                  <a:lnTo>
                    <a:pt x="39471" y="3048"/>
                  </a:lnTo>
                  <a:lnTo>
                    <a:pt x="39458" y="4597"/>
                  </a:lnTo>
                  <a:lnTo>
                    <a:pt x="32219" y="5588"/>
                  </a:lnTo>
                  <a:lnTo>
                    <a:pt x="31013" y="5753"/>
                  </a:lnTo>
                  <a:lnTo>
                    <a:pt x="18453" y="5753"/>
                  </a:lnTo>
                  <a:lnTo>
                    <a:pt x="24942" y="5651"/>
                  </a:lnTo>
                  <a:lnTo>
                    <a:pt x="32219" y="5588"/>
                  </a:lnTo>
                  <a:lnTo>
                    <a:pt x="39446" y="4597"/>
                  </a:lnTo>
                  <a:lnTo>
                    <a:pt x="39458" y="3048"/>
                  </a:lnTo>
                  <a:lnTo>
                    <a:pt x="38912" y="2692"/>
                  </a:lnTo>
                  <a:lnTo>
                    <a:pt x="31343" y="0"/>
                  </a:lnTo>
                  <a:lnTo>
                    <a:pt x="24193" y="863"/>
                  </a:lnTo>
                  <a:lnTo>
                    <a:pt x="17284" y="3708"/>
                  </a:lnTo>
                  <a:lnTo>
                    <a:pt x="10439" y="6959"/>
                  </a:lnTo>
                  <a:lnTo>
                    <a:pt x="13627" y="7239"/>
                  </a:lnTo>
                  <a:lnTo>
                    <a:pt x="16598" y="7937"/>
                  </a:lnTo>
                  <a:lnTo>
                    <a:pt x="13957" y="12357"/>
                  </a:lnTo>
                  <a:lnTo>
                    <a:pt x="13957" y="36880"/>
                  </a:lnTo>
                  <a:lnTo>
                    <a:pt x="13030" y="33299"/>
                  </a:lnTo>
                  <a:lnTo>
                    <a:pt x="13957" y="36880"/>
                  </a:lnTo>
                  <a:lnTo>
                    <a:pt x="13957" y="12357"/>
                  </a:lnTo>
                  <a:lnTo>
                    <a:pt x="13868" y="12496"/>
                  </a:lnTo>
                  <a:lnTo>
                    <a:pt x="10083" y="18681"/>
                  </a:lnTo>
                  <a:lnTo>
                    <a:pt x="6985" y="23647"/>
                  </a:lnTo>
                  <a:lnTo>
                    <a:pt x="0" y="34709"/>
                  </a:lnTo>
                  <a:lnTo>
                    <a:pt x="3784" y="35204"/>
                  </a:lnTo>
                  <a:lnTo>
                    <a:pt x="7924" y="33337"/>
                  </a:lnTo>
                  <a:lnTo>
                    <a:pt x="11468" y="36969"/>
                  </a:lnTo>
                  <a:lnTo>
                    <a:pt x="9486" y="42684"/>
                  </a:lnTo>
                  <a:lnTo>
                    <a:pt x="5537" y="47853"/>
                  </a:lnTo>
                  <a:lnTo>
                    <a:pt x="6870" y="54660"/>
                  </a:lnTo>
                  <a:lnTo>
                    <a:pt x="13754" y="39992"/>
                  </a:lnTo>
                  <a:lnTo>
                    <a:pt x="12979" y="44538"/>
                  </a:lnTo>
                  <a:lnTo>
                    <a:pt x="12941" y="44729"/>
                  </a:lnTo>
                  <a:lnTo>
                    <a:pt x="12852" y="45300"/>
                  </a:lnTo>
                  <a:lnTo>
                    <a:pt x="12776" y="45732"/>
                  </a:lnTo>
                  <a:lnTo>
                    <a:pt x="12687" y="46240"/>
                  </a:lnTo>
                  <a:lnTo>
                    <a:pt x="12585" y="46786"/>
                  </a:lnTo>
                  <a:lnTo>
                    <a:pt x="12814" y="46609"/>
                  </a:lnTo>
                  <a:lnTo>
                    <a:pt x="15951" y="41287"/>
                  </a:lnTo>
                  <a:lnTo>
                    <a:pt x="19037" y="35267"/>
                  </a:lnTo>
                  <a:lnTo>
                    <a:pt x="20218" y="32727"/>
                  </a:lnTo>
                  <a:lnTo>
                    <a:pt x="21907" y="29095"/>
                  </a:lnTo>
                  <a:lnTo>
                    <a:pt x="24739" y="22898"/>
                  </a:lnTo>
                  <a:lnTo>
                    <a:pt x="25831" y="21437"/>
                  </a:lnTo>
                  <a:lnTo>
                    <a:pt x="27089" y="20154"/>
                  </a:lnTo>
                  <a:lnTo>
                    <a:pt x="28041" y="18808"/>
                  </a:lnTo>
                  <a:lnTo>
                    <a:pt x="28155" y="18681"/>
                  </a:lnTo>
                  <a:lnTo>
                    <a:pt x="28689" y="14846"/>
                  </a:lnTo>
                  <a:lnTo>
                    <a:pt x="29679" y="8331"/>
                  </a:lnTo>
                  <a:lnTo>
                    <a:pt x="37414" y="12903"/>
                  </a:lnTo>
                  <a:lnTo>
                    <a:pt x="35775" y="18681"/>
                  </a:lnTo>
                  <a:lnTo>
                    <a:pt x="35750" y="18808"/>
                  </a:lnTo>
                  <a:lnTo>
                    <a:pt x="31800" y="22694"/>
                  </a:lnTo>
                  <a:lnTo>
                    <a:pt x="31686" y="26581"/>
                  </a:lnTo>
                  <a:lnTo>
                    <a:pt x="31394" y="31699"/>
                  </a:lnTo>
                  <a:lnTo>
                    <a:pt x="31369" y="32181"/>
                  </a:lnTo>
                  <a:lnTo>
                    <a:pt x="33362" y="38404"/>
                  </a:lnTo>
                  <a:lnTo>
                    <a:pt x="28092" y="42824"/>
                  </a:lnTo>
                  <a:lnTo>
                    <a:pt x="28219" y="42824"/>
                  </a:lnTo>
                  <a:lnTo>
                    <a:pt x="28282" y="47650"/>
                  </a:lnTo>
                  <a:lnTo>
                    <a:pt x="28663" y="50088"/>
                  </a:lnTo>
                  <a:lnTo>
                    <a:pt x="28676" y="50876"/>
                  </a:lnTo>
                  <a:lnTo>
                    <a:pt x="27139" y="55067"/>
                  </a:lnTo>
                  <a:lnTo>
                    <a:pt x="29552" y="59156"/>
                  </a:lnTo>
                  <a:lnTo>
                    <a:pt x="35344" y="50876"/>
                  </a:lnTo>
                  <a:lnTo>
                    <a:pt x="35407" y="47078"/>
                  </a:lnTo>
                  <a:lnTo>
                    <a:pt x="35509" y="46609"/>
                  </a:lnTo>
                  <a:lnTo>
                    <a:pt x="35585" y="46240"/>
                  </a:lnTo>
                  <a:lnTo>
                    <a:pt x="35699" y="45732"/>
                  </a:lnTo>
                  <a:lnTo>
                    <a:pt x="35788" y="45300"/>
                  </a:lnTo>
                  <a:lnTo>
                    <a:pt x="35902" y="44729"/>
                  </a:lnTo>
                  <a:lnTo>
                    <a:pt x="35953" y="44538"/>
                  </a:lnTo>
                  <a:lnTo>
                    <a:pt x="38519" y="42824"/>
                  </a:lnTo>
                  <a:lnTo>
                    <a:pt x="38696" y="42824"/>
                  </a:lnTo>
                  <a:lnTo>
                    <a:pt x="39230" y="38404"/>
                  </a:lnTo>
                  <a:lnTo>
                    <a:pt x="39319" y="37680"/>
                  </a:lnTo>
                  <a:lnTo>
                    <a:pt x="39420" y="36880"/>
                  </a:lnTo>
                  <a:lnTo>
                    <a:pt x="41490" y="31699"/>
                  </a:lnTo>
                  <a:lnTo>
                    <a:pt x="45186" y="24422"/>
                  </a:lnTo>
                  <a:lnTo>
                    <a:pt x="45745" y="31699"/>
                  </a:lnTo>
                  <a:lnTo>
                    <a:pt x="45745" y="33299"/>
                  </a:lnTo>
                  <a:lnTo>
                    <a:pt x="44081" y="44538"/>
                  </a:lnTo>
                  <a:lnTo>
                    <a:pt x="43967" y="45300"/>
                  </a:lnTo>
                  <a:lnTo>
                    <a:pt x="43903" y="45732"/>
                  </a:lnTo>
                  <a:lnTo>
                    <a:pt x="43827" y="46240"/>
                  </a:lnTo>
                  <a:lnTo>
                    <a:pt x="43751" y="46786"/>
                  </a:lnTo>
                  <a:lnTo>
                    <a:pt x="43637" y="47485"/>
                  </a:lnTo>
                  <a:lnTo>
                    <a:pt x="43878" y="47078"/>
                  </a:lnTo>
                  <a:lnTo>
                    <a:pt x="43624" y="47625"/>
                  </a:lnTo>
                  <a:lnTo>
                    <a:pt x="42456" y="55511"/>
                  </a:lnTo>
                  <a:lnTo>
                    <a:pt x="41389" y="63042"/>
                  </a:lnTo>
                  <a:lnTo>
                    <a:pt x="42735" y="70700"/>
                  </a:lnTo>
                  <a:lnTo>
                    <a:pt x="47167" y="66713"/>
                  </a:lnTo>
                  <a:lnTo>
                    <a:pt x="45745" y="61074"/>
                  </a:lnTo>
                  <a:lnTo>
                    <a:pt x="46393" y="51244"/>
                  </a:lnTo>
                  <a:lnTo>
                    <a:pt x="46507" y="46266"/>
                  </a:lnTo>
                  <a:lnTo>
                    <a:pt x="46545" y="45135"/>
                  </a:lnTo>
                  <a:lnTo>
                    <a:pt x="56756" y="46266"/>
                  </a:lnTo>
                  <a:lnTo>
                    <a:pt x="56870" y="86956"/>
                  </a:lnTo>
                  <a:lnTo>
                    <a:pt x="59791" y="81445"/>
                  </a:lnTo>
                  <a:lnTo>
                    <a:pt x="59461" y="78917"/>
                  </a:lnTo>
                  <a:lnTo>
                    <a:pt x="60045" y="77114"/>
                  </a:lnTo>
                  <a:lnTo>
                    <a:pt x="60299" y="69646"/>
                  </a:lnTo>
                  <a:lnTo>
                    <a:pt x="60223" y="59156"/>
                  </a:lnTo>
                  <a:lnTo>
                    <a:pt x="60147" y="56222"/>
                  </a:lnTo>
                  <a:lnTo>
                    <a:pt x="61264" y="47650"/>
                  </a:lnTo>
                  <a:lnTo>
                    <a:pt x="61379" y="46786"/>
                  </a:lnTo>
                  <a:lnTo>
                    <a:pt x="61442" y="46240"/>
                  </a:lnTo>
                  <a:lnTo>
                    <a:pt x="61518" y="45732"/>
                  </a:lnTo>
                  <a:lnTo>
                    <a:pt x="66700" y="50292"/>
                  </a:lnTo>
                  <a:lnTo>
                    <a:pt x="66205" y="48996"/>
                  </a:lnTo>
                  <a:lnTo>
                    <a:pt x="66586" y="49974"/>
                  </a:lnTo>
                  <a:lnTo>
                    <a:pt x="67373" y="50863"/>
                  </a:lnTo>
                  <a:lnTo>
                    <a:pt x="67525" y="46609"/>
                  </a:lnTo>
                  <a:close/>
                </a:path>
              </a:pathLst>
            </a:custGeom>
            <a:solidFill>
              <a:srgbClr val="BD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988806" y="3066554"/>
              <a:ext cx="36830" cy="163195"/>
            </a:xfrm>
            <a:custGeom>
              <a:avLst/>
              <a:gdLst/>
              <a:ahLst/>
              <a:cxnLst/>
              <a:rect l="l" t="t" r="r" b="b"/>
              <a:pathLst>
                <a:path w="36829" h="163194">
                  <a:moveTo>
                    <a:pt x="36474" y="58877"/>
                  </a:moveTo>
                  <a:lnTo>
                    <a:pt x="35801" y="25057"/>
                  </a:lnTo>
                  <a:lnTo>
                    <a:pt x="35547" y="19862"/>
                  </a:lnTo>
                  <a:lnTo>
                    <a:pt x="32689" y="9448"/>
                  </a:lnTo>
                  <a:lnTo>
                    <a:pt x="32689" y="104127"/>
                  </a:lnTo>
                  <a:lnTo>
                    <a:pt x="30340" y="110286"/>
                  </a:lnTo>
                  <a:lnTo>
                    <a:pt x="30518" y="114439"/>
                  </a:lnTo>
                  <a:lnTo>
                    <a:pt x="30327" y="110286"/>
                  </a:lnTo>
                  <a:lnTo>
                    <a:pt x="32689" y="104127"/>
                  </a:lnTo>
                  <a:lnTo>
                    <a:pt x="21996" y="101523"/>
                  </a:lnTo>
                  <a:lnTo>
                    <a:pt x="32689" y="104127"/>
                  </a:lnTo>
                  <a:lnTo>
                    <a:pt x="32689" y="9448"/>
                  </a:lnTo>
                  <a:lnTo>
                    <a:pt x="30314" y="774"/>
                  </a:lnTo>
                  <a:lnTo>
                    <a:pt x="24104" y="0"/>
                  </a:lnTo>
                  <a:lnTo>
                    <a:pt x="21691" y="2133"/>
                  </a:lnTo>
                  <a:lnTo>
                    <a:pt x="21691" y="21437"/>
                  </a:lnTo>
                  <a:lnTo>
                    <a:pt x="21628" y="21628"/>
                  </a:lnTo>
                  <a:lnTo>
                    <a:pt x="17856" y="34569"/>
                  </a:lnTo>
                  <a:lnTo>
                    <a:pt x="18910" y="30886"/>
                  </a:lnTo>
                  <a:lnTo>
                    <a:pt x="19989" y="26936"/>
                  </a:lnTo>
                  <a:lnTo>
                    <a:pt x="20116" y="26479"/>
                  </a:lnTo>
                  <a:lnTo>
                    <a:pt x="21628" y="21628"/>
                  </a:lnTo>
                  <a:lnTo>
                    <a:pt x="21628" y="21412"/>
                  </a:lnTo>
                  <a:lnTo>
                    <a:pt x="12217" y="13576"/>
                  </a:lnTo>
                  <a:lnTo>
                    <a:pt x="17614" y="18046"/>
                  </a:lnTo>
                  <a:lnTo>
                    <a:pt x="21691" y="21437"/>
                  </a:lnTo>
                  <a:lnTo>
                    <a:pt x="21691" y="2133"/>
                  </a:lnTo>
                  <a:lnTo>
                    <a:pt x="12979" y="9791"/>
                  </a:lnTo>
                  <a:lnTo>
                    <a:pt x="7442" y="15405"/>
                  </a:lnTo>
                  <a:lnTo>
                    <a:pt x="2895" y="21983"/>
                  </a:lnTo>
                  <a:lnTo>
                    <a:pt x="0" y="30048"/>
                  </a:lnTo>
                  <a:lnTo>
                    <a:pt x="6248" y="28727"/>
                  </a:lnTo>
                  <a:lnTo>
                    <a:pt x="8077" y="20154"/>
                  </a:lnTo>
                  <a:lnTo>
                    <a:pt x="6858" y="21323"/>
                  </a:lnTo>
                  <a:lnTo>
                    <a:pt x="8089" y="20078"/>
                  </a:lnTo>
                  <a:lnTo>
                    <a:pt x="9105" y="19062"/>
                  </a:lnTo>
                  <a:lnTo>
                    <a:pt x="10655" y="16319"/>
                  </a:lnTo>
                  <a:lnTo>
                    <a:pt x="9105" y="19062"/>
                  </a:lnTo>
                  <a:lnTo>
                    <a:pt x="9474" y="19062"/>
                  </a:lnTo>
                  <a:lnTo>
                    <a:pt x="16967" y="20154"/>
                  </a:lnTo>
                  <a:lnTo>
                    <a:pt x="15887" y="26479"/>
                  </a:lnTo>
                  <a:lnTo>
                    <a:pt x="15798" y="26936"/>
                  </a:lnTo>
                  <a:lnTo>
                    <a:pt x="13347" y="33235"/>
                  </a:lnTo>
                  <a:lnTo>
                    <a:pt x="11264" y="39319"/>
                  </a:lnTo>
                  <a:lnTo>
                    <a:pt x="11201" y="39509"/>
                  </a:lnTo>
                  <a:lnTo>
                    <a:pt x="11074" y="43230"/>
                  </a:lnTo>
                  <a:lnTo>
                    <a:pt x="10972" y="46189"/>
                  </a:lnTo>
                  <a:lnTo>
                    <a:pt x="14084" y="43230"/>
                  </a:lnTo>
                  <a:lnTo>
                    <a:pt x="15824" y="39509"/>
                  </a:lnTo>
                  <a:lnTo>
                    <a:pt x="17678" y="35191"/>
                  </a:lnTo>
                  <a:lnTo>
                    <a:pt x="19862" y="30086"/>
                  </a:lnTo>
                  <a:lnTo>
                    <a:pt x="21920" y="24625"/>
                  </a:lnTo>
                  <a:lnTo>
                    <a:pt x="26085" y="20053"/>
                  </a:lnTo>
                  <a:lnTo>
                    <a:pt x="30480" y="28016"/>
                  </a:lnTo>
                  <a:lnTo>
                    <a:pt x="28854" y="35737"/>
                  </a:lnTo>
                  <a:lnTo>
                    <a:pt x="20815" y="94005"/>
                  </a:lnTo>
                  <a:lnTo>
                    <a:pt x="18275" y="110998"/>
                  </a:lnTo>
                  <a:lnTo>
                    <a:pt x="19659" y="106299"/>
                  </a:lnTo>
                  <a:lnTo>
                    <a:pt x="18275" y="110998"/>
                  </a:lnTo>
                  <a:lnTo>
                    <a:pt x="15011" y="130721"/>
                  </a:lnTo>
                  <a:lnTo>
                    <a:pt x="13182" y="140538"/>
                  </a:lnTo>
                  <a:lnTo>
                    <a:pt x="10604" y="152844"/>
                  </a:lnTo>
                  <a:lnTo>
                    <a:pt x="11036" y="155613"/>
                  </a:lnTo>
                  <a:lnTo>
                    <a:pt x="11010" y="158267"/>
                  </a:lnTo>
                  <a:lnTo>
                    <a:pt x="15887" y="147739"/>
                  </a:lnTo>
                  <a:lnTo>
                    <a:pt x="18415" y="136486"/>
                  </a:lnTo>
                  <a:lnTo>
                    <a:pt x="19951" y="124942"/>
                  </a:lnTo>
                  <a:lnTo>
                    <a:pt x="21844" y="113499"/>
                  </a:lnTo>
                  <a:lnTo>
                    <a:pt x="22644" y="109931"/>
                  </a:lnTo>
                  <a:lnTo>
                    <a:pt x="22326" y="105321"/>
                  </a:lnTo>
                  <a:lnTo>
                    <a:pt x="27787" y="106210"/>
                  </a:lnTo>
                  <a:lnTo>
                    <a:pt x="29845" y="113284"/>
                  </a:lnTo>
                  <a:lnTo>
                    <a:pt x="29870" y="120916"/>
                  </a:lnTo>
                  <a:lnTo>
                    <a:pt x="28295" y="127584"/>
                  </a:lnTo>
                  <a:lnTo>
                    <a:pt x="26606" y="136321"/>
                  </a:lnTo>
                  <a:lnTo>
                    <a:pt x="25641" y="145072"/>
                  </a:lnTo>
                  <a:lnTo>
                    <a:pt x="25285" y="153847"/>
                  </a:lnTo>
                  <a:lnTo>
                    <a:pt x="25476" y="162687"/>
                  </a:lnTo>
                  <a:lnTo>
                    <a:pt x="26187" y="161620"/>
                  </a:lnTo>
                  <a:lnTo>
                    <a:pt x="27330" y="160667"/>
                  </a:lnTo>
                  <a:lnTo>
                    <a:pt x="32258" y="126098"/>
                  </a:lnTo>
                  <a:lnTo>
                    <a:pt x="35267" y="92557"/>
                  </a:lnTo>
                  <a:lnTo>
                    <a:pt x="36474" y="58877"/>
                  </a:lnTo>
                  <a:close/>
                </a:path>
              </a:pathLst>
            </a:custGeom>
            <a:solidFill>
              <a:srgbClr val="87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147473" y="3857256"/>
              <a:ext cx="120650" cy="48260"/>
            </a:xfrm>
            <a:custGeom>
              <a:avLst/>
              <a:gdLst/>
              <a:ahLst/>
              <a:cxnLst/>
              <a:rect l="l" t="t" r="r" b="b"/>
              <a:pathLst>
                <a:path w="120650" h="48260">
                  <a:moveTo>
                    <a:pt x="120408" y="42037"/>
                  </a:moveTo>
                  <a:lnTo>
                    <a:pt x="119900" y="36639"/>
                  </a:lnTo>
                  <a:lnTo>
                    <a:pt x="110858" y="36131"/>
                  </a:lnTo>
                  <a:lnTo>
                    <a:pt x="110858" y="42240"/>
                  </a:lnTo>
                  <a:lnTo>
                    <a:pt x="104990" y="38100"/>
                  </a:lnTo>
                  <a:lnTo>
                    <a:pt x="110858" y="42240"/>
                  </a:lnTo>
                  <a:lnTo>
                    <a:pt x="110858" y="36131"/>
                  </a:lnTo>
                  <a:lnTo>
                    <a:pt x="104863" y="35788"/>
                  </a:lnTo>
                  <a:lnTo>
                    <a:pt x="102374" y="29933"/>
                  </a:lnTo>
                  <a:lnTo>
                    <a:pt x="98399" y="22707"/>
                  </a:lnTo>
                  <a:lnTo>
                    <a:pt x="96024" y="16446"/>
                  </a:lnTo>
                  <a:lnTo>
                    <a:pt x="97904" y="15100"/>
                  </a:lnTo>
                  <a:lnTo>
                    <a:pt x="101447" y="15748"/>
                  </a:lnTo>
                  <a:lnTo>
                    <a:pt x="104063" y="15417"/>
                  </a:lnTo>
                  <a:lnTo>
                    <a:pt x="103530" y="15100"/>
                  </a:lnTo>
                  <a:lnTo>
                    <a:pt x="104038" y="15392"/>
                  </a:lnTo>
                  <a:lnTo>
                    <a:pt x="96418" y="10147"/>
                  </a:lnTo>
                  <a:lnTo>
                    <a:pt x="88328" y="6146"/>
                  </a:lnTo>
                  <a:lnTo>
                    <a:pt x="79946" y="2921"/>
                  </a:lnTo>
                  <a:lnTo>
                    <a:pt x="74472" y="1041"/>
                  </a:lnTo>
                  <a:lnTo>
                    <a:pt x="74472" y="7683"/>
                  </a:lnTo>
                  <a:lnTo>
                    <a:pt x="73266" y="10109"/>
                  </a:lnTo>
                  <a:lnTo>
                    <a:pt x="74472" y="7683"/>
                  </a:lnTo>
                  <a:lnTo>
                    <a:pt x="74472" y="1041"/>
                  </a:lnTo>
                  <a:lnTo>
                    <a:pt x="71450" y="0"/>
                  </a:lnTo>
                  <a:lnTo>
                    <a:pt x="74041" y="1778"/>
                  </a:lnTo>
                  <a:lnTo>
                    <a:pt x="71437" y="0"/>
                  </a:lnTo>
                  <a:lnTo>
                    <a:pt x="71716" y="1879"/>
                  </a:lnTo>
                  <a:lnTo>
                    <a:pt x="72364" y="5346"/>
                  </a:lnTo>
                  <a:lnTo>
                    <a:pt x="65887" y="7645"/>
                  </a:lnTo>
                  <a:lnTo>
                    <a:pt x="65887" y="11988"/>
                  </a:lnTo>
                  <a:lnTo>
                    <a:pt x="57442" y="12141"/>
                  </a:lnTo>
                  <a:lnTo>
                    <a:pt x="61963" y="11988"/>
                  </a:lnTo>
                  <a:lnTo>
                    <a:pt x="65887" y="11988"/>
                  </a:lnTo>
                  <a:lnTo>
                    <a:pt x="65887" y="7645"/>
                  </a:lnTo>
                  <a:lnTo>
                    <a:pt x="60769" y="9461"/>
                  </a:lnTo>
                  <a:lnTo>
                    <a:pt x="54711" y="10198"/>
                  </a:lnTo>
                  <a:lnTo>
                    <a:pt x="47879" y="8343"/>
                  </a:lnTo>
                  <a:lnTo>
                    <a:pt x="41605" y="5638"/>
                  </a:lnTo>
                  <a:lnTo>
                    <a:pt x="41605" y="12738"/>
                  </a:lnTo>
                  <a:lnTo>
                    <a:pt x="39331" y="12738"/>
                  </a:lnTo>
                  <a:lnTo>
                    <a:pt x="35026" y="12738"/>
                  </a:lnTo>
                  <a:lnTo>
                    <a:pt x="37096" y="11277"/>
                  </a:lnTo>
                  <a:lnTo>
                    <a:pt x="40030" y="11696"/>
                  </a:lnTo>
                  <a:lnTo>
                    <a:pt x="39522" y="11696"/>
                  </a:lnTo>
                  <a:lnTo>
                    <a:pt x="41452" y="12674"/>
                  </a:lnTo>
                  <a:lnTo>
                    <a:pt x="41605" y="12738"/>
                  </a:lnTo>
                  <a:lnTo>
                    <a:pt x="41605" y="5638"/>
                  </a:lnTo>
                  <a:lnTo>
                    <a:pt x="40944" y="5346"/>
                  </a:lnTo>
                  <a:lnTo>
                    <a:pt x="33413" y="3302"/>
                  </a:lnTo>
                  <a:lnTo>
                    <a:pt x="32156" y="3302"/>
                  </a:lnTo>
                  <a:lnTo>
                    <a:pt x="32156" y="13538"/>
                  </a:lnTo>
                  <a:lnTo>
                    <a:pt x="31102" y="13538"/>
                  </a:lnTo>
                  <a:lnTo>
                    <a:pt x="23609" y="15189"/>
                  </a:lnTo>
                  <a:lnTo>
                    <a:pt x="22199" y="14909"/>
                  </a:lnTo>
                  <a:lnTo>
                    <a:pt x="25374" y="14351"/>
                  </a:lnTo>
                  <a:lnTo>
                    <a:pt x="31330" y="13487"/>
                  </a:lnTo>
                  <a:lnTo>
                    <a:pt x="32156" y="13538"/>
                  </a:lnTo>
                  <a:lnTo>
                    <a:pt x="32156" y="3302"/>
                  </a:lnTo>
                  <a:lnTo>
                    <a:pt x="25400" y="3302"/>
                  </a:lnTo>
                  <a:lnTo>
                    <a:pt x="18872" y="6845"/>
                  </a:lnTo>
                  <a:lnTo>
                    <a:pt x="12954" y="12738"/>
                  </a:lnTo>
                  <a:lnTo>
                    <a:pt x="17411" y="12954"/>
                  </a:lnTo>
                  <a:lnTo>
                    <a:pt x="12941" y="12750"/>
                  </a:lnTo>
                  <a:lnTo>
                    <a:pt x="9626" y="12585"/>
                  </a:lnTo>
                  <a:lnTo>
                    <a:pt x="6604" y="11277"/>
                  </a:lnTo>
                  <a:lnTo>
                    <a:pt x="5435" y="11277"/>
                  </a:lnTo>
                  <a:lnTo>
                    <a:pt x="0" y="11696"/>
                  </a:lnTo>
                  <a:lnTo>
                    <a:pt x="2159" y="17145"/>
                  </a:lnTo>
                  <a:lnTo>
                    <a:pt x="5816" y="20980"/>
                  </a:lnTo>
                  <a:lnTo>
                    <a:pt x="10299" y="23952"/>
                  </a:lnTo>
                  <a:lnTo>
                    <a:pt x="15494" y="21005"/>
                  </a:lnTo>
                  <a:lnTo>
                    <a:pt x="21323" y="20129"/>
                  </a:lnTo>
                  <a:lnTo>
                    <a:pt x="27101" y="19075"/>
                  </a:lnTo>
                  <a:lnTo>
                    <a:pt x="32156" y="15633"/>
                  </a:lnTo>
                  <a:lnTo>
                    <a:pt x="32461" y="15189"/>
                  </a:lnTo>
                  <a:lnTo>
                    <a:pt x="32664" y="14897"/>
                  </a:lnTo>
                  <a:lnTo>
                    <a:pt x="33667" y="13881"/>
                  </a:lnTo>
                  <a:lnTo>
                    <a:pt x="34455" y="13144"/>
                  </a:lnTo>
                  <a:lnTo>
                    <a:pt x="34810" y="12890"/>
                  </a:lnTo>
                  <a:lnTo>
                    <a:pt x="41656" y="12763"/>
                  </a:lnTo>
                  <a:lnTo>
                    <a:pt x="43624" y="13741"/>
                  </a:lnTo>
                  <a:lnTo>
                    <a:pt x="45707" y="15468"/>
                  </a:lnTo>
                  <a:lnTo>
                    <a:pt x="61518" y="24117"/>
                  </a:lnTo>
                  <a:lnTo>
                    <a:pt x="75615" y="31064"/>
                  </a:lnTo>
                  <a:lnTo>
                    <a:pt x="89865" y="37642"/>
                  </a:lnTo>
                  <a:lnTo>
                    <a:pt x="111569" y="47332"/>
                  </a:lnTo>
                  <a:lnTo>
                    <a:pt x="115519" y="47688"/>
                  </a:lnTo>
                  <a:lnTo>
                    <a:pt x="115646" y="47828"/>
                  </a:lnTo>
                  <a:lnTo>
                    <a:pt x="117716" y="47828"/>
                  </a:lnTo>
                  <a:lnTo>
                    <a:pt x="120319" y="42240"/>
                  </a:lnTo>
                  <a:lnTo>
                    <a:pt x="120408" y="42037"/>
                  </a:lnTo>
                  <a:close/>
                </a:path>
              </a:pathLst>
            </a:custGeom>
            <a:solidFill>
              <a:srgbClr val="C3B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925585" y="3627382"/>
              <a:ext cx="42545" cy="59055"/>
            </a:xfrm>
            <a:custGeom>
              <a:avLst/>
              <a:gdLst/>
              <a:ahLst/>
              <a:cxnLst/>
              <a:rect l="l" t="t" r="r" b="b"/>
              <a:pathLst>
                <a:path w="42545" h="59054">
                  <a:moveTo>
                    <a:pt x="23820" y="0"/>
                  </a:moveTo>
                  <a:lnTo>
                    <a:pt x="16213" y="2387"/>
                  </a:lnTo>
                  <a:lnTo>
                    <a:pt x="9050" y="4635"/>
                  </a:lnTo>
                  <a:lnTo>
                    <a:pt x="3157" y="8966"/>
                  </a:lnTo>
                  <a:lnTo>
                    <a:pt x="1989" y="25298"/>
                  </a:lnTo>
                  <a:lnTo>
                    <a:pt x="1087" y="28409"/>
                  </a:lnTo>
                  <a:lnTo>
                    <a:pt x="0" y="35813"/>
                  </a:lnTo>
                  <a:lnTo>
                    <a:pt x="23160" y="58800"/>
                  </a:lnTo>
                  <a:lnTo>
                    <a:pt x="38819" y="48463"/>
                  </a:lnTo>
                  <a:lnTo>
                    <a:pt x="41575" y="40182"/>
                  </a:lnTo>
                  <a:lnTo>
                    <a:pt x="41969" y="31292"/>
                  </a:lnTo>
                  <a:lnTo>
                    <a:pt x="41778" y="22682"/>
                  </a:lnTo>
                  <a:lnTo>
                    <a:pt x="38933" y="16052"/>
                  </a:lnTo>
                  <a:lnTo>
                    <a:pt x="30412" y="3022"/>
                  </a:lnTo>
                  <a:lnTo>
                    <a:pt x="23820" y="0"/>
                  </a:lnTo>
                  <a:close/>
                </a:path>
              </a:pathLst>
            </a:custGeom>
            <a:solidFill>
              <a:srgbClr val="63F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33096" y="3721061"/>
              <a:ext cx="99695" cy="64135"/>
            </a:xfrm>
            <a:custGeom>
              <a:avLst/>
              <a:gdLst/>
              <a:ahLst/>
              <a:cxnLst/>
              <a:rect l="l" t="t" r="r" b="b"/>
              <a:pathLst>
                <a:path w="99695" h="64135">
                  <a:moveTo>
                    <a:pt x="99695" y="56680"/>
                  </a:moveTo>
                  <a:lnTo>
                    <a:pt x="82829" y="42062"/>
                  </a:lnTo>
                  <a:lnTo>
                    <a:pt x="65417" y="28333"/>
                  </a:lnTo>
                  <a:lnTo>
                    <a:pt x="47459" y="15519"/>
                  </a:lnTo>
                  <a:lnTo>
                    <a:pt x="28956" y="3632"/>
                  </a:lnTo>
                  <a:lnTo>
                    <a:pt x="23190" y="9258"/>
                  </a:lnTo>
                  <a:lnTo>
                    <a:pt x="18046" y="10210"/>
                  </a:lnTo>
                  <a:lnTo>
                    <a:pt x="23190" y="9245"/>
                  </a:lnTo>
                  <a:lnTo>
                    <a:pt x="28956" y="3632"/>
                  </a:lnTo>
                  <a:lnTo>
                    <a:pt x="21704" y="5778"/>
                  </a:lnTo>
                  <a:lnTo>
                    <a:pt x="14490" y="8039"/>
                  </a:lnTo>
                  <a:lnTo>
                    <a:pt x="7569" y="2222"/>
                  </a:lnTo>
                  <a:lnTo>
                    <a:pt x="4927" y="0"/>
                  </a:lnTo>
                  <a:lnTo>
                    <a:pt x="2159" y="469"/>
                  </a:lnTo>
                  <a:lnTo>
                    <a:pt x="0" y="3556"/>
                  </a:lnTo>
                  <a:lnTo>
                    <a:pt x="4508" y="7010"/>
                  </a:lnTo>
                  <a:lnTo>
                    <a:pt x="10833" y="8978"/>
                  </a:lnTo>
                  <a:lnTo>
                    <a:pt x="17094" y="10388"/>
                  </a:lnTo>
                  <a:lnTo>
                    <a:pt x="10820" y="8991"/>
                  </a:lnTo>
                  <a:lnTo>
                    <a:pt x="4508" y="7023"/>
                  </a:lnTo>
                  <a:lnTo>
                    <a:pt x="78193" y="63347"/>
                  </a:lnTo>
                  <a:lnTo>
                    <a:pt x="84201" y="56578"/>
                  </a:lnTo>
                  <a:lnTo>
                    <a:pt x="78206" y="63347"/>
                  </a:lnTo>
                  <a:lnTo>
                    <a:pt x="78816" y="63817"/>
                  </a:lnTo>
                  <a:lnTo>
                    <a:pt x="86499" y="64084"/>
                  </a:lnTo>
                  <a:lnTo>
                    <a:pt x="93230" y="60909"/>
                  </a:lnTo>
                  <a:lnTo>
                    <a:pt x="99695" y="56680"/>
                  </a:lnTo>
                  <a:close/>
                </a:path>
              </a:pathLst>
            </a:custGeom>
            <a:solidFill>
              <a:srgbClr val="86C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601714" y="4722329"/>
              <a:ext cx="28575" cy="90170"/>
            </a:xfrm>
            <a:custGeom>
              <a:avLst/>
              <a:gdLst/>
              <a:ahLst/>
              <a:cxnLst/>
              <a:rect l="l" t="t" r="r" b="b"/>
              <a:pathLst>
                <a:path w="28575" h="90170">
                  <a:moveTo>
                    <a:pt x="27965" y="61201"/>
                  </a:moveTo>
                  <a:lnTo>
                    <a:pt x="25882" y="21069"/>
                  </a:lnTo>
                  <a:lnTo>
                    <a:pt x="19392" y="1282"/>
                  </a:lnTo>
                  <a:lnTo>
                    <a:pt x="14795" y="368"/>
                  </a:lnTo>
                  <a:lnTo>
                    <a:pt x="14211" y="368"/>
                  </a:lnTo>
                  <a:lnTo>
                    <a:pt x="17246" y="901"/>
                  </a:lnTo>
                  <a:lnTo>
                    <a:pt x="14198" y="381"/>
                  </a:lnTo>
                  <a:lnTo>
                    <a:pt x="12052" y="0"/>
                  </a:lnTo>
                  <a:lnTo>
                    <a:pt x="11391" y="1308"/>
                  </a:lnTo>
                  <a:lnTo>
                    <a:pt x="9207" y="2044"/>
                  </a:lnTo>
                  <a:lnTo>
                    <a:pt x="4521" y="5499"/>
                  </a:lnTo>
                  <a:lnTo>
                    <a:pt x="444" y="9105"/>
                  </a:lnTo>
                  <a:lnTo>
                    <a:pt x="444" y="11214"/>
                  </a:lnTo>
                  <a:lnTo>
                    <a:pt x="444" y="9105"/>
                  </a:lnTo>
                  <a:lnTo>
                    <a:pt x="0" y="9486"/>
                  </a:lnTo>
                  <a:lnTo>
                    <a:pt x="127" y="10541"/>
                  </a:lnTo>
                  <a:lnTo>
                    <a:pt x="215" y="11176"/>
                  </a:lnTo>
                  <a:lnTo>
                    <a:pt x="2692" y="29565"/>
                  </a:lnTo>
                  <a:lnTo>
                    <a:pt x="4737" y="48133"/>
                  </a:lnTo>
                  <a:lnTo>
                    <a:pt x="5981" y="66763"/>
                  </a:lnTo>
                  <a:lnTo>
                    <a:pt x="6121" y="85509"/>
                  </a:lnTo>
                  <a:lnTo>
                    <a:pt x="6845" y="85509"/>
                  </a:lnTo>
                  <a:lnTo>
                    <a:pt x="11303" y="81724"/>
                  </a:lnTo>
                  <a:lnTo>
                    <a:pt x="6858" y="85521"/>
                  </a:lnTo>
                  <a:lnTo>
                    <a:pt x="12573" y="85382"/>
                  </a:lnTo>
                  <a:lnTo>
                    <a:pt x="19405" y="89687"/>
                  </a:lnTo>
                  <a:lnTo>
                    <a:pt x="22987" y="79946"/>
                  </a:lnTo>
                  <a:lnTo>
                    <a:pt x="25946" y="80987"/>
                  </a:lnTo>
                  <a:lnTo>
                    <a:pt x="27584" y="81432"/>
                  </a:lnTo>
                  <a:lnTo>
                    <a:pt x="21450" y="78816"/>
                  </a:lnTo>
                  <a:lnTo>
                    <a:pt x="27571" y="81419"/>
                  </a:lnTo>
                  <a:lnTo>
                    <a:pt x="27965" y="61201"/>
                  </a:lnTo>
                  <a:close/>
                </a:path>
              </a:pathLst>
            </a:custGeom>
            <a:solidFill>
              <a:srgbClr val="6AE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137311" y="5762104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63500" h="76200">
                  <a:moveTo>
                    <a:pt x="63309" y="12534"/>
                  </a:moveTo>
                  <a:lnTo>
                    <a:pt x="59448" y="6197"/>
                  </a:lnTo>
                  <a:lnTo>
                    <a:pt x="57391" y="0"/>
                  </a:lnTo>
                  <a:lnTo>
                    <a:pt x="56718" y="711"/>
                  </a:lnTo>
                  <a:lnTo>
                    <a:pt x="56121" y="1524"/>
                  </a:lnTo>
                  <a:lnTo>
                    <a:pt x="55486" y="2273"/>
                  </a:lnTo>
                  <a:lnTo>
                    <a:pt x="46405" y="13855"/>
                  </a:lnTo>
                  <a:lnTo>
                    <a:pt x="41503" y="19227"/>
                  </a:lnTo>
                  <a:lnTo>
                    <a:pt x="35788" y="23660"/>
                  </a:lnTo>
                  <a:lnTo>
                    <a:pt x="32600" y="29883"/>
                  </a:lnTo>
                  <a:lnTo>
                    <a:pt x="28854" y="35229"/>
                  </a:lnTo>
                  <a:lnTo>
                    <a:pt x="21755" y="35572"/>
                  </a:lnTo>
                  <a:lnTo>
                    <a:pt x="21742" y="35788"/>
                  </a:lnTo>
                  <a:lnTo>
                    <a:pt x="21450" y="35877"/>
                  </a:lnTo>
                  <a:lnTo>
                    <a:pt x="17602" y="42710"/>
                  </a:lnTo>
                  <a:lnTo>
                    <a:pt x="12242" y="47828"/>
                  </a:lnTo>
                  <a:lnTo>
                    <a:pt x="6451" y="52451"/>
                  </a:lnTo>
                  <a:lnTo>
                    <a:pt x="1282" y="57785"/>
                  </a:lnTo>
                  <a:lnTo>
                    <a:pt x="850" y="58369"/>
                  </a:lnTo>
                  <a:lnTo>
                    <a:pt x="330" y="58978"/>
                  </a:lnTo>
                  <a:lnTo>
                    <a:pt x="0" y="59550"/>
                  </a:lnTo>
                  <a:lnTo>
                    <a:pt x="4076" y="61633"/>
                  </a:lnTo>
                  <a:lnTo>
                    <a:pt x="8064" y="65214"/>
                  </a:lnTo>
                  <a:lnTo>
                    <a:pt x="18821" y="65951"/>
                  </a:lnTo>
                  <a:lnTo>
                    <a:pt x="18745" y="67640"/>
                  </a:lnTo>
                  <a:lnTo>
                    <a:pt x="18681" y="68821"/>
                  </a:lnTo>
                  <a:lnTo>
                    <a:pt x="17678" y="71678"/>
                  </a:lnTo>
                  <a:lnTo>
                    <a:pt x="18351" y="76136"/>
                  </a:lnTo>
                  <a:lnTo>
                    <a:pt x="30607" y="68275"/>
                  </a:lnTo>
                  <a:lnTo>
                    <a:pt x="41706" y="58864"/>
                  </a:lnTo>
                  <a:lnTo>
                    <a:pt x="51841" y="48145"/>
                  </a:lnTo>
                  <a:lnTo>
                    <a:pt x="61175" y="36360"/>
                  </a:lnTo>
                  <a:lnTo>
                    <a:pt x="55029" y="28829"/>
                  </a:lnTo>
                  <a:lnTo>
                    <a:pt x="56946" y="31178"/>
                  </a:lnTo>
                  <a:lnTo>
                    <a:pt x="57912" y="28829"/>
                  </a:lnTo>
                  <a:lnTo>
                    <a:pt x="60223" y="23520"/>
                  </a:lnTo>
                  <a:lnTo>
                    <a:pt x="56464" y="18161"/>
                  </a:lnTo>
                  <a:lnTo>
                    <a:pt x="63309" y="12534"/>
                  </a:lnTo>
                  <a:close/>
                </a:path>
              </a:pathLst>
            </a:custGeom>
            <a:solidFill>
              <a:srgbClr val="A9D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129704" y="5809811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19926" y="0"/>
                  </a:moveTo>
                  <a:lnTo>
                    <a:pt x="11672" y="2204"/>
                  </a:lnTo>
                  <a:lnTo>
                    <a:pt x="5276" y="7918"/>
                  </a:lnTo>
                  <a:lnTo>
                    <a:pt x="1223" y="16480"/>
                  </a:lnTo>
                  <a:lnTo>
                    <a:pt x="0" y="27228"/>
                  </a:lnTo>
                  <a:lnTo>
                    <a:pt x="1796" y="37062"/>
                  </a:lnTo>
                  <a:lnTo>
                    <a:pt x="6176" y="44923"/>
                  </a:lnTo>
                  <a:lnTo>
                    <a:pt x="12574" y="50120"/>
                  </a:lnTo>
                  <a:lnTo>
                    <a:pt x="20421" y="51968"/>
                  </a:lnTo>
                  <a:lnTo>
                    <a:pt x="29475" y="49764"/>
                  </a:lnTo>
                  <a:lnTo>
                    <a:pt x="36734" y="43880"/>
                  </a:lnTo>
                  <a:lnTo>
                    <a:pt x="41459" y="35207"/>
                  </a:lnTo>
                  <a:lnTo>
                    <a:pt x="42913" y="24638"/>
                  </a:lnTo>
                  <a:lnTo>
                    <a:pt x="40850" y="14755"/>
                  </a:lnTo>
                  <a:lnTo>
                    <a:pt x="35887" y="6880"/>
                  </a:lnTo>
                  <a:lnTo>
                    <a:pt x="28690" y="1724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9DD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575673" y="5339721"/>
              <a:ext cx="50165" cy="60960"/>
            </a:xfrm>
            <a:custGeom>
              <a:avLst/>
              <a:gdLst/>
              <a:ahLst/>
              <a:cxnLst/>
              <a:rect l="l" t="t" r="r" b="b"/>
              <a:pathLst>
                <a:path w="50165" h="60960">
                  <a:moveTo>
                    <a:pt x="20895" y="0"/>
                  </a:moveTo>
                  <a:lnTo>
                    <a:pt x="58" y="25145"/>
                  </a:lnTo>
                  <a:lnTo>
                    <a:pt x="0" y="26365"/>
                  </a:lnTo>
                  <a:lnTo>
                    <a:pt x="2914" y="38419"/>
                  </a:lnTo>
                  <a:lnTo>
                    <a:pt x="8792" y="49075"/>
                  </a:lnTo>
                  <a:lnTo>
                    <a:pt x="17111" y="56984"/>
                  </a:lnTo>
                  <a:lnTo>
                    <a:pt x="26314" y="60687"/>
                  </a:lnTo>
                  <a:lnTo>
                    <a:pt x="34899" y="59870"/>
                  </a:lnTo>
                  <a:lnTo>
                    <a:pt x="42248" y="54763"/>
                  </a:lnTo>
                  <a:lnTo>
                    <a:pt x="46251" y="48082"/>
                  </a:lnTo>
                  <a:lnTo>
                    <a:pt x="17276" y="48082"/>
                  </a:lnTo>
                  <a:lnTo>
                    <a:pt x="14177" y="42684"/>
                  </a:lnTo>
                  <a:lnTo>
                    <a:pt x="14295" y="33007"/>
                  </a:lnTo>
                  <a:lnTo>
                    <a:pt x="14399" y="26365"/>
                  </a:lnTo>
                  <a:lnTo>
                    <a:pt x="14482" y="22428"/>
                  </a:lnTo>
                  <a:lnTo>
                    <a:pt x="13863" y="14817"/>
                  </a:lnTo>
                  <a:lnTo>
                    <a:pt x="13461" y="14817"/>
                  </a:lnTo>
                  <a:lnTo>
                    <a:pt x="22076" y="13792"/>
                  </a:lnTo>
                  <a:lnTo>
                    <a:pt x="44724" y="13792"/>
                  </a:lnTo>
                  <a:lnTo>
                    <a:pt x="35359" y="4102"/>
                  </a:lnTo>
                  <a:lnTo>
                    <a:pt x="35693" y="4102"/>
                  </a:lnTo>
                  <a:lnTo>
                    <a:pt x="20895" y="0"/>
                  </a:lnTo>
                  <a:close/>
                </a:path>
                <a:path w="50165" h="60960">
                  <a:moveTo>
                    <a:pt x="44724" y="13792"/>
                  </a:moveTo>
                  <a:lnTo>
                    <a:pt x="22076" y="13792"/>
                  </a:lnTo>
                  <a:lnTo>
                    <a:pt x="27640" y="14817"/>
                  </a:lnTo>
                  <a:lnTo>
                    <a:pt x="32076" y="18842"/>
                  </a:lnTo>
                  <a:lnTo>
                    <a:pt x="34976" y="25145"/>
                  </a:lnTo>
                  <a:lnTo>
                    <a:pt x="35932" y="33007"/>
                  </a:lnTo>
                  <a:lnTo>
                    <a:pt x="35829" y="38419"/>
                  </a:lnTo>
                  <a:lnTo>
                    <a:pt x="35741" y="43065"/>
                  </a:lnTo>
                  <a:lnTo>
                    <a:pt x="32338" y="47777"/>
                  </a:lnTo>
                  <a:lnTo>
                    <a:pt x="17276" y="48082"/>
                  </a:lnTo>
                  <a:lnTo>
                    <a:pt x="46251" y="48082"/>
                  </a:lnTo>
                  <a:lnTo>
                    <a:pt x="47743" y="45592"/>
                  </a:lnTo>
                  <a:lnTo>
                    <a:pt x="50126" y="29266"/>
                  </a:lnTo>
                  <a:lnTo>
                    <a:pt x="45549" y="14817"/>
                  </a:lnTo>
                  <a:lnTo>
                    <a:pt x="45468" y="14562"/>
                  </a:lnTo>
                  <a:lnTo>
                    <a:pt x="44724" y="13792"/>
                  </a:lnTo>
                  <a:close/>
                </a:path>
              </a:pathLst>
            </a:custGeom>
            <a:solidFill>
              <a:srgbClr val="B3E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099740" y="3566871"/>
              <a:ext cx="62230" cy="62865"/>
            </a:xfrm>
            <a:custGeom>
              <a:avLst/>
              <a:gdLst/>
              <a:ahLst/>
              <a:cxnLst/>
              <a:rect l="l" t="t" r="r" b="b"/>
              <a:pathLst>
                <a:path w="62229" h="62864">
                  <a:moveTo>
                    <a:pt x="61722" y="59143"/>
                  </a:moveTo>
                  <a:lnTo>
                    <a:pt x="56642" y="45580"/>
                  </a:lnTo>
                  <a:lnTo>
                    <a:pt x="51295" y="39789"/>
                  </a:lnTo>
                  <a:lnTo>
                    <a:pt x="48387" y="32473"/>
                  </a:lnTo>
                  <a:lnTo>
                    <a:pt x="46088" y="24765"/>
                  </a:lnTo>
                  <a:lnTo>
                    <a:pt x="42570" y="17843"/>
                  </a:lnTo>
                  <a:lnTo>
                    <a:pt x="39471" y="13779"/>
                  </a:lnTo>
                  <a:lnTo>
                    <a:pt x="25260" y="18135"/>
                  </a:lnTo>
                  <a:lnTo>
                    <a:pt x="25603" y="9004"/>
                  </a:lnTo>
                  <a:lnTo>
                    <a:pt x="25590" y="0"/>
                  </a:lnTo>
                  <a:lnTo>
                    <a:pt x="12204" y="4254"/>
                  </a:lnTo>
                  <a:lnTo>
                    <a:pt x="10299" y="3302"/>
                  </a:lnTo>
                  <a:lnTo>
                    <a:pt x="8445" y="2590"/>
                  </a:lnTo>
                  <a:lnTo>
                    <a:pt x="7518" y="2235"/>
                  </a:lnTo>
                  <a:lnTo>
                    <a:pt x="7073" y="2108"/>
                  </a:lnTo>
                  <a:lnTo>
                    <a:pt x="0" y="9575"/>
                  </a:lnTo>
                  <a:lnTo>
                    <a:pt x="1803" y="9588"/>
                  </a:lnTo>
                  <a:lnTo>
                    <a:pt x="3302" y="9982"/>
                  </a:lnTo>
                  <a:lnTo>
                    <a:pt x="4635" y="10604"/>
                  </a:lnTo>
                  <a:lnTo>
                    <a:pt x="9271" y="12738"/>
                  </a:lnTo>
                  <a:lnTo>
                    <a:pt x="11328" y="18084"/>
                  </a:lnTo>
                  <a:lnTo>
                    <a:pt x="16370" y="32588"/>
                  </a:lnTo>
                  <a:lnTo>
                    <a:pt x="25615" y="60629"/>
                  </a:lnTo>
                  <a:lnTo>
                    <a:pt x="30530" y="56426"/>
                  </a:lnTo>
                  <a:lnTo>
                    <a:pt x="25628" y="60642"/>
                  </a:lnTo>
                  <a:lnTo>
                    <a:pt x="26073" y="62014"/>
                  </a:lnTo>
                  <a:lnTo>
                    <a:pt x="34277" y="62001"/>
                  </a:lnTo>
                  <a:lnTo>
                    <a:pt x="42494" y="62407"/>
                  </a:lnTo>
                  <a:lnTo>
                    <a:pt x="61099" y="61214"/>
                  </a:lnTo>
                  <a:lnTo>
                    <a:pt x="61722" y="59143"/>
                  </a:lnTo>
                  <a:close/>
                </a:path>
              </a:pathLst>
            </a:custGeom>
            <a:solidFill>
              <a:srgbClr val="6FE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754687" y="5371284"/>
              <a:ext cx="52705" cy="55244"/>
            </a:xfrm>
            <a:custGeom>
              <a:avLst/>
              <a:gdLst/>
              <a:ahLst/>
              <a:cxnLst/>
              <a:rect l="l" t="t" r="r" b="b"/>
              <a:pathLst>
                <a:path w="52704" h="55245">
                  <a:moveTo>
                    <a:pt x="52458" y="23825"/>
                  </a:moveTo>
                  <a:lnTo>
                    <a:pt x="9469" y="23825"/>
                  </a:lnTo>
                  <a:lnTo>
                    <a:pt x="7475" y="36893"/>
                  </a:lnTo>
                  <a:lnTo>
                    <a:pt x="14739" y="41503"/>
                  </a:lnTo>
                  <a:lnTo>
                    <a:pt x="13863" y="49009"/>
                  </a:lnTo>
                  <a:lnTo>
                    <a:pt x="26945" y="54801"/>
                  </a:lnTo>
                  <a:lnTo>
                    <a:pt x="38492" y="53724"/>
                  </a:lnTo>
                  <a:lnTo>
                    <a:pt x="47385" y="46241"/>
                  </a:lnTo>
                  <a:lnTo>
                    <a:pt x="52509" y="32816"/>
                  </a:lnTo>
                  <a:lnTo>
                    <a:pt x="52458" y="23825"/>
                  </a:lnTo>
                  <a:close/>
                </a:path>
                <a:path w="52704" h="55245">
                  <a:moveTo>
                    <a:pt x="35440" y="0"/>
                  </a:moveTo>
                  <a:lnTo>
                    <a:pt x="37244" y="5359"/>
                  </a:lnTo>
                  <a:lnTo>
                    <a:pt x="37972" y="11760"/>
                  </a:lnTo>
                  <a:lnTo>
                    <a:pt x="38023" y="12208"/>
                  </a:lnTo>
                  <a:lnTo>
                    <a:pt x="23057" y="12208"/>
                  </a:lnTo>
                  <a:lnTo>
                    <a:pt x="15165" y="14220"/>
                  </a:lnTo>
                  <a:lnTo>
                    <a:pt x="7558" y="17228"/>
                  </a:lnTo>
                  <a:lnTo>
                    <a:pt x="33" y="20662"/>
                  </a:lnTo>
                  <a:lnTo>
                    <a:pt x="0" y="23825"/>
                  </a:lnTo>
                  <a:lnTo>
                    <a:pt x="134" y="24650"/>
                  </a:lnTo>
                  <a:lnTo>
                    <a:pt x="3424" y="25184"/>
                  </a:lnTo>
                  <a:lnTo>
                    <a:pt x="9469" y="23825"/>
                  </a:lnTo>
                  <a:lnTo>
                    <a:pt x="52458" y="23825"/>
                  </a:lnTo>
                  <a:lnTo>
                    <a:pt x="52361" y="23329"/>
                  </a:lnTo>
                  <a:lnTo>
                    <a:pt x="49347" y="14593"/>
                  </a:lnTo>
                  <a:lnTo>
                    <a:pt x="47641" y="12208"/>
                  </a:lnTo>
                  <a:lnTo>
                    <a:pt x="38693" y="12208"/>
                  </a:lnTo>
                  <a:lnTo>
                    <a:pt x="31440" y="11760"/>
                  </a:lnTo>
                  <a:lnTo>
                    <a:pt x="47321" y="11760"/>
                  </a:lnTo>
                  <a:lnTo>
                    <a:pt x="43551" y="6486"/>
                  </a:lnTo>
                  <a:lnTo>
                    <a:pt x="35440" y="0"/>
                  </a:lnTo>
                  <a:close/>
                </a:path>
              </a:pathLst>
            </a:custGeom>
            <a:solidFill>
              <a:srgbClr val="AA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88516" y="5785891"/>
              <a:ext cx="71755" cy="43815"/>
            </a:xfrm>
            <a:custGeom>
              <a:avLst/>
              <a:gdLst/>
              <a:ahLst/>
              <a:cxnLst/>
              <a:rect l="l" t="t" r="r" b="b"/>
              <a:pathLst>
                <a:path w="71754" h="43814">
                  <a:moveTo>
                    <a:pt x="13157" y="0"/>
                  </a:moveTo>
                  <a:close/>
                </a:path>
                <a:path w="71754" h="43814">
                  <a:moveTo>
                    <a:pt x="71551" y="25882"/>
                  </a:moveTo>
                  <a:lnTo>
                    <a:pt x="35191" y="11785"/>
                  </a:lnTo>
                  <a:lnTo>
                    <a:pt x="27622" y="11874"/>
                  </a:lnTo>
                  <a:lnTo>
                    <a:pt x="20066" y="12293"/>
                  </a:lnTo>
                  <a:lnTo>
                    <a:pt x="9702" y="13208"/>
                  </a:lnTo>
                  <a:lnTo>
                    <a:pt x="11887" y="6591"/>
                  </a:lnTo>
                  <a:lnTo>
                    <a:pt x="13119" y="63"/>
                  </a:lnTo>
                  <a:lnTo>
                    <a:pt x="7721" y="3022"/>
                  </a:lnTo>
                  <a:lnTo>
                    <a:pt x="0" y="9144"/>
                  </a:lnTo>
                  <a:lnTo>
                    <a:pt x="1790" y="13106"/>
                  </a:lnTo>
                  <a:lnTo>
                    <a:pt x="2641" y="19431"/>
                  </a:lnTo>
                  <a:lnTo>
                    <a:pt x="2184" y="26276"/>
                  </a:lnTo>
                  <a:lnTo>
                    <a:pt x="3429" y="32461"/>
                  </a:lnTo>
                  <a:lnTo>
                    <a:pt x="9410" y="36830"/>
                  </a:lnTo>
                  <a:lnTo>
                    <a:pt x="12230" y="37769"/>
                  </a:lnTo>
                  <a:lnTo>
                    <a:pt x="6223" y="40754"/>
                  </a:lnTo>
                  <a:lnTo>
                    <a:pt x="5918" y="43789"/>
                  </a:lnTo>
                  <a:lnTo>
                    <a:pt x="15621" y="42811"/>
                  </a:lnTo>
                  <a:lnTo>
                    <a:pt x="25260" y="41300"/>
                  </a:lnTo>
                  <a:lnTo>
                    <a:pt x="34810" y="39293"/>
                  </a:lnTo>
                  <a:lnTo>
                    <a:pt x="44310" y="36842"/>
                  </a:lnTo>
                  <a:lnTo>
                    <a:pt x="58102" y="32981"/>
                  </a:lnTo>
                  <a:lnTo>
                    <a:pt x="68097" y="29044"/>
                  </a:lnTo>
                  <a:lnTo>
                    <a:pt x="71551" y="25882"/>
                  </a:lnTo>
                  <a:close/>
                </a:path>
              </a:pathLst>
            </a:custGeom>
            <a:solidFill>
              <a:srgbClr val="AD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214193" y="5703481"/>
              <a:ext cx="67945" cy="68580"/>
            </a:xfrm>
            <a:custGeom>
              <a:avLst/>
              <a:gdLst/>
              <a:ahLst/>
              <a:cxnLst/>
              <a:rect l="l" t="t" r="r" b="b"/>
              <a:pathLst>
                <a:path w="67945" h="68579">
                  <a:moveTo>
                    <a:pt x="67360" y="56540"/>
                  </a:moveTo>
                  <a:lnTo>
                    <a:pt x="67335" y="54648"/>
                  </a:lnTo>
                  <a:lnTo>
                    <a:pt x="67259" y="50876"/>
                  </a:lnTo>
                  <a:lnTo>
                    <a:pt x="67195" y="47663"/>
                  </a:lnTo>
                  <a:lnTo>
                    <a:pt x="62166" y="40919"/>
                  </a:lnTo>
                  <a:lnTo>
                    <a:pt x="56680" y="27254"/>
                  </a:lnTo>
                  <a:lnTo>
                    <a:pt x="56972" y="26974"/>
                  </a:lnTo>
                  <a:lnTo>
                    <a:pt x="58940" y="25031"/>
                  </a:lnTo>
                  <a:lnTo>
                    <a:pt x="63855" y="24117"/>
                  </a:lnTo>
                  <a:lnTo>
                    <a:pt x="60032" y="21145"/>
                  </a:lnTo>
                  <a:lnTo>
                    <a:pt x="63855" y="24117"/>
                  </a:lnTo>
                  <a:lnTo>
                    <a:pt x="61480" y="19075"/>
                  </a:lnTo>
                  <a:lnTo>
                    <a:pt x="57289" y="14135"/>
                  </a:lnTo>
                  <a:lnTo>
                    <a:pt x="52895" y="17856"/>
                  </a:lnTo>
                  <a:lnTo>
                    <a:pt x="43992" y="25400"/>
                  </a:lnTo>
                  <a:lnTo>
                    <a:pt x="42405" y="8229"/>
                  </a:lnTo>
                  <a:lnTo>
                    <a:pt x="45821" y="4178"/>
                  </a:lnTo>
                  <a:lnTo>
                    <a:pt x="43027" y="2070"/>
                  </a:lnTo>
                  <a:lnTo>
                    <a:pt x="36906" y="990"/>
                  </a:lnTo>
                  <a:lnTo>
                    <a:pt x="36906" y="8242"/>
                  </a:lnTo>
                  <a:lnTo>
                    <a:pt x="30759" y="4622"/>
                  </a:lnTo>
                  <a:lnTo>
                    <a:pt x="36906" y="8242"/>
                  </a:lnTo>
                  <a:lnTo>
                    <a:pt x="36906" y="990"/>
                  </a:lnTo>
                  <a:lnTo>
                    <a:pt x="31330" y="0"/>
                  </a:lnTo>
                  <a:lnTo>
                    <a:pt x="20510" y="1600"/>
                  </a:lnTo>
                  <a:lnTo>
                    <a:pt x="7213" y="6121"/>
                  </a:lnTo>
                  <a:lnTo>
                    <a:pt x="7213" y="11404"/>
                  </a:lnTo>
                  <a:lnTo>
                    <a:pt x="3276" y="11430"/>
                  </a:lnTo>
                  <a:lnTo>
                    <a:pt x="7213" y="11404"/>
                  </a:lnTo>
                  <a:lnTo>
                    <a:pt x="7213" y="6121"/>
                  </a:lnTo>
                  <a:lnTo>
                    <a:pt x="0" y="8572"/>
                  </a:lnTo>
                  <a:lnTo>
                    <a:pt x="3263" y="11430"/>
                  </a:lnTo>
                  <a:lnTo>
                    <a:pt x="11125" y="17233"/>
                  </a:lnTo>
                  <a:lnTo>
                    <a:pt x="19202" y="22694"/>
                  </a:lnTo>
                  <a:lnTo>
                    <a:pt x="27012" y="28689"/>
                  </a:lnTo>
                  <a:lnTo>
                    <a:pt x="49542" y="68326"/>
                  </a:lnTo>
                  <a:lnTo>
                    <a:pt x="51028" y="66471"/>
                  </a:lnTo>
                  <a:lnTo>
                    <a:pt x="53225" y="64897"/>
                  </a:lnTo>
                  <a:lnTo>
                    <a:pt x="56324" y="54825"/>
                  </a:lnTo>
                  <a:lnTo>
                    <a:pt x="56375" y="54648"/>
                  </a:lnTo>
                  <a:lnTo>
                    <a:pt x="61506" y="54825"/>
                  </a:lnTo>
                  <a:lnTo>
                    <a:pt x="67360" y="56540"/>
                  </a:lnTo>
                  <a:close/>
                </a:path>
              </a:pathLst>
            </a:custGeom>
            <a:solidFill>
              <a:srgbClr val="BA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439647" y="3052356"/>
              <a:ext cx="43180" cy="52705"/>
            </a:xfrm>
            <a:custGeom>
              <a:avLst/>
              <a:gdLst/>
              <a:ahLst/>
              <a:cxnLst/>
              <a:rect l="l" t="t" r="r" b="b"/>
              <a:pathLst>
                <a:path w="43179" h="52705">
                  <a:moveTo>
                    <a:pt x="21297" y="0"/>
                  </a:moveTo>
                  <a:lnTo>
                    <a:pt x="11846" y="1323"/>
                  </a:lnTo>
                  <a:lnTo>
                    <a:pt x="5186" y="5854"/>
                  </a:lnTo>
                  <a:lnTo>
                    <a:pt x="1257" y="13662"/>
                  </a:lnTo>
                  <a:lnTo>
                    <a:pt x="0" y="24815"/>
                  </a:lnTo>
                  <a:lnTo>
                    <a:pt x="1642" y="35383"/>
                  </a:lnTo>
                  <a:lnTo>
                    <a:pt x="6084" y="43965"/>
                  </a:lnTo>
                  <a:lnTo>
                    <a:pt x="12739" y="49802"/>
                  </a:lnTo>
                  <a:lnTo>
                    <a:pt x="21018" y="52133"/>
                  </a:lnTo>
                  <a:lnTo>
                    <a:pt x="27474" y="49049"/>
                  </a:lnTo>
                  <a:lnTo>
                    <a:pt x="34474" y="41162"/>
                  </a:lnTo>
                  <a:lnTo>
                    <a:pt x="40149" y="31114"/>
                  </a:lnTo>
                  <a:lnTo>
                    <a:pt x="42633" y="21551"/>
                  </a:lnTo>
                  <a:lnTo>
                    <a:pt x="41125" y="13396"/>
                  </a:lnTo>
                  <a:lnTo>
                    <a:pt x="36575" y="6589"/>
                  </a:lnTo>
                  <a:lnTo>
                    <a:pt x="29721" y="1876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7DD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104128" y="4435347"/>
              <a:ext cx="40640" cy="104775"/>
            </a:xfrm>
            <a:custGeom>
              <a:avLst/>
              <a:gdLst/>
              <a:ahLst/>
              <a:cxnLst/>
              <a:rect l="l" t="t" r="r" b="b"/>
              <a:pathLst>
                <a:path w="40639" h="104775">
                  <a:moveTo>
                    <a:pt x="40614" y="6426"/>
                  </a:moveTo>
                  <a:lnTo>
                    <a:pt x="39179" y="2540"/>
                  </a:lnTo>
                  <a:lnTo>
                    <a:pt x="35801" y="12"/>
                  </a:lnTo>
                  <a:lnTo>
                    <a:pt x="21247" y="4318"/>
                  </a:lnTo>
                  <a:lnTo>
                    <a:pt x="10452" y="12598"/>
                  </a:lnTo>
                  <a:lnTo>
                    <a:pt x="3467" y="24790"/>
                  </a:lnTo>
                  <a:lnTo>
                    <a:pt x="368" y="40805"/>
                  </a:lnTo>
                  <a:lnTo>
                    <a:pt x="0" y="56159"/>
                  </a:lnTo>
                  <a:lnTo>
                    <a:pt x="1028" y="71297"/>
                  </a:lnTo>
                  <a:lnTo>
                    <a:pt x="11150" y="104559"/>
                  </a:lnTo>
                  <a:lnTo>
                    <a:pt x="9245" y="101968"/>
                  </a:lnTo>
                  <a:lnTo>
                    <a:pt x="11150" y="104559"/>
                  </a:lnTo>
                  <a:lnTo>
                    <a:pt x="16929" y="100952"/>
                  </a:lnTo>
                  <a:lnTo>
                    <a:pt x="14173" y="93319"/>
                  </a:lnTo>
                  <a:lnTo>
                    <a:pt x="13131" y="90716"/>
                  </a:lnTo>
                  <a:lnTo>
                    <a:pt x="10985" y="79032"/>
                  </a:lnTo>
                  <a:lnTo>
                    <a:pt x="12611" y="67983"/>
                  </a:lnTo>
                  <a:lnTo>
                    <a:pt x="15621" y="57200"/>
                  </a:lnTo>
                  <a:lnTo>
                    <a:pt x="17627" y="46304"/>
                  </a:lnTo>
                  <a:lnTo>
                    <a:pt x="17678" y="45643"/>
                  </a:lnTo>
                  <a:lnTo>
                    <a:pt x="20612" y="45199"/>
                  </a:lnTo>
                  <a:lnTo>
                    <a:pt x="22199" y="44665"/>
                  </a:lnTo>
                  <a:lnTo>
                    <a:pt x="22123" y="40017"/>
                  </a:lnTo>
                  <a:lnTo>
                    <a:pt x="21107" y="34925"/>
                  </a:lnTo>
                  <a:lnTo>
                    <a:pt x="26200" y="32689"/>
                  </a:lnTo>
                  <a:lnTo>
                    <a:pt x="27457" y="32689"/>
                  </a:lnTo>
                  <a:lnTo>
                    <a:pt x="28257" y="32791"/>
                  </a:lnTo>
                  <a:lnTo>
                    <a:pt x="28663" y="32740"/>
                  </a:lnTo>
                  <a:lnTo>
                    <a:pt x="34328" y="26543"/>
                  </a:lnTo>
                  <a:lnTo>
                    <a:pt x="34861" y="17462"/>
                  </a:lnTo>
                  <a:lnTo>
                    <a:pt x="40614" y="6426"/>
                  </a:lnTo>
                  <a:close/>
                </a:path>
              </a:pathLst>
            </a:custGeom>
            <a:solidFill>
              <a:srgbClr val="B9B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385300" y="4571974"/>
              <a:ext cx="83185" cy="59690"/>
            </a:xfrm>
            <a:custGeom>
              <a:avLst/>
              <a:gdLst/>
              <a:ahLst/>
              <a:cxnLst/>
              <a:rect l="l" t="t" r="r" b="b"/>
              <a:pathLst>
                <a:path w="83184" h="59689">
                  <a:moveTo>
                    <a:pt x="82626" y="16205"/>
                  </a:moveTo>
                  <a:lnTo>
                    <a:pt x="74269" y="14744"/>
                  </a:lnTo>
                  <a:lnTo>
                    <a:pt x="68948" y="9842"/>
                  </a:lnTo>
                  <a:lnTo>
                    <a:pt x="68199" y="2451"/>
                  </a:lnTo>
                  <a:lnTo>
                    <a:pt x="68110" y="1511"/>
                  </a:lnTo>
                  <a:lnTo>
                    <a:pt x="68008" y="495"/>
                  </a:lnTo>
                  <a:lnTo>
                    <a:pt x="67957" y="0"/>
                  </a:lnTo>
                  <a:lnTo>
                    <a:pt x="67246" y="495"/>
                  </a:lnTo>
                  <a:lnTo>
                    <a:pt x="66548" y="1016"/>
                  </a:lnTo>
                  <a:lnTo>
                    <a:pt x="65836" y="1511"/>
                  </a:lnTo>
                  <a:lnTo>
                    <a:pt x="65709" y="2451"/>
                  </a:lnTo>
                  <a:lnTo>
                    <a:pt x="65646" y="4381"/>
                  </a:lnTo>
                  <a:lnTo>
                    <a:pt x="65684" y="2451"/>
                  </a:lnTo>
                  <a:lnTo>
                    <a:pt x="65824" y="1587"/>
                  </a:lnTo>
                  <a:lnTo>
                    <a:pt x="21983" y="32981"/>
                  </a:lnTo>
                  <a:lnTo>
                    <a:pt x="21983" y="51130"/>
                  </a:lnTo>
                  <a:lnTo>
                    <a:pt x="21932" y="52019"/>
                  </a:lnTo>
                  <a:lnTo>
                    <a:pt x="21894" y="52387"/>
                  </a:lnTo>
                  <a:lnTo>
                    <a:pt x="21983" y="51130"/>
                  </a:lnTo>
                  <a:lnTo>
                    <a:pt x="21983" y="32981"/>
                  </a:lnTo>
                  <a:lnTo>
                    <a:pt x="7124" y="43637"/>
                  </a:lnTo>
                  <a:lnTo>
                    <a:pt x="5867" y="46609"/>
                  </a:lnTo>
                  <a:lnTo>
                    <a:pt x="3632" y="47472"/>
                  </a:lnTo>
                  <a:lnTo>
                    <a:pt x="1092" y="47688"/>
                  </a:lnTo>
                  <a:lnTo>
                    <a:pt x="38" y="47777"/>
                  </a:lnTo>
                  <a:lnTo>
                    <a:pt x="393" y="47777"/>
                  </a:lnTo>
                  <a:lnTo>
                    <a:pt x="0" y="47802"/>
                  </a:lnTo>
                  <a:lnTo>
                    <a:pt x="1638" y="53594"/>
                  </a:lnTo>
                  <a:lnTo>
                    <a:pt x="3670" y="58216"/>
                  </a:lnTo>
                  <a:lnTo>
                    <a:pt x="7137" y="59105"/>
                  </a:lnTo>
                  <a:lnTo>
                    <a:pt x="13030" y="53708"/>
                  </a:lnTo>
                  <a:lnTo>
                    <a:pt x="15684" y="50380"/>
                  </a:lnTo>
                  <a:lnTo>
                    <a:pt x="19405" y="52527"/>
                  </a:lnTo>
                  <a:lnTo>
                    <a:pt x="21653" y="56197"/>
                  </a:lnTo>
                  <a:lnTo>
                    <a:pt x="25158" y="55397"/>
                  </a:lnTo>
                  <a:lnTo>
                    <a:pt x="26504" y="54203"/>
                  </a:lnTo>
                  <a:lnTo>
                    <a:pt x="27635" y="53073"/>
                  </a:lnTo>
                  <a:lnTo>
                    <a:pt x="28943" y="52019"/>
                  </a:lnTo>
                  <a:lnTo>
                    <a:pt x="43611" y="45389"/>
                  </a:lnTo>
                  <a:lnTo>
                    <a:pt x="57404" y="37147"/>
                  </a:lnTo>
                  <a:lnTo>
                    <a:pt x="70396" y="27381"/>
                  </a:lnTo>
                  <a:lnTo>
                    <a:pt x="81191" y="17513"/>
                  </a:lnTo>
                  <a:lnTo>
                    <a:pt x="82626" y="16205"/>
                  </a:lnTo>
                  <a:close/>
                </a:path>
              </a:pathLst>
            </a:custGeom>
            <a:solidFill>
              <a:srgbClr val="9FD4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557822" y="4868075"/>
              <a:ext cx="79375" cy="85090"/>
            </a:xfrm>
            <a:custGeom>
              <a:avLst/>
              <a:gdLst/>
              <a:ahLst/>
              <a:cxnLst/>
              <a:rect l="l" t="t" r="r" b="b"/>
              <a:pathLst>
                <a:path w="79375" h="85089">
                  <a:moveTo>
                    <a:pt x="79057" y="62750"/>
                  </a:moveTo>
                  <a:lnTo>
                    <a:pt x="78701" y="56591"/>
                  </a:lnTo>
                  <a:lnTo>
                    <a:pt x="77609" y="50838"/>
                  </a:lnTo>
                  <a:lnTo>
                    <a:pt x="77216" y="48641"/>
                  </a:lnTo>
                  <a:lnTo>
                    <a:pt x="75374" y="38227"/>
                  </a:lnTo>
                  <a:lnTo>
                    <a:pt x="73482" y="25565"/>
                  </a:lnTo>
                  <a:lnTo>
                    <a:pt x="72720" y="18923"/>
                  </a:lnTo>
                  <a:lnTo>
                    <a:pt x="72720" y="39776"/>
                  </a:lnTo>
                  <a:lnTo>
                    <a:pt x="72085" y="32791"/>
                  </a:lnTo>
                  <a:lnTo>
                    <a:pt x="72720" y="39776"/>
                  </a:lnTo>
                  <a:lnTo>
                    <a:pt x="72720" y="18923"/>
                  </a:lnTo>
                  <a:lnTo>
                    <a:pt x="72021" y="12827"/>
                  </a:lnTo>
                  <a:lnTo>
                    <a:pt x="71081" y="12"/>
                  </a:lnTo>
                  <a:lnTo>
                    <a:pt x="70878" y="279"/>
                  </a:lnTo>
                  <a:lnTo>
                    <a:pt x="70878" y="24625"/>
                  </a:lnTo>
                  <a:lnTo>
                    <a:pt x="69532" y="16484"/>
                  </a:lnTo>
                  <a:lnTo>
                    <a:pt x="69202" y="8293"/>
                  </a:lnTo>
                  <a:lnTo>
                    <a:pt x="69532" y="16471"/>
                  </a:lnTo>
                  <a:lnTo>
                    <a:pt x="70878" y="24625"/>
                  </a:lnTo>
                  <a:lnTo>
                    <a:pt x="70878" y="279"/>
                  </a:lnTo>
                  <a:lnTo>
                    <a:pt x="66052" y="6553"/>
                  </a:lnTo>
                  <a:lnTo>
                    <a:pt x="66255" y="13754"/>
                  </a:lnTo>
                  <a:lnTo>
                    <a:pt x="67856" y="21818"/>
                  </a:lnTo>
                  <a:lnTo>
                    <a:pt x="69405" y="29603"/>
                  </a:lnTo>
                  <a:lnTo>
                    <a:pt x="69469" y="37757"/>
                  </a:lnTo>
                  <a:lnTo>
                    <a:pt x="70104" y="44894"/>
                  </a:lnTo>
                  <a:lnTo>
                    <a:pt x="59448" y="41452"/>
                  </a:lnTo>
                  <a:lnTo>
                    <a:pt x="59448" y="44945"/>
                  </a:lnTo>
                  <a:lnTo>
                    <a:pt x="56515" y="43192"/>
                  </a:lnTo>
                  <a:lnTo>
                    <a:pt x="59448" y="44945"/>
                  </a:lnTo>
                  <a:lnTo>
                    <a:pt x="59448" y="41452"/>
                  </a:lnTo>
                  <a:lnTo>
                    <a:pt x="53594" y="39547"/>
                  </a:lnTo>
                  <a:lnTo>
                    <a:pt x="50279" y="39751"/>
                  </a:lnTo>
                  <a:lnTo>
                    <a:pt x="50279" y="40855"/>
                  </a:lnTo>
                  <a:lnTo>
                    <a:pt x="50177" y="40652"/>
                  </a:lnTo>
                  <a:lnTo>
                    <a:pt x="50279" y="40855"/>
                  </a:lnTo>
                  <a:lnTo>
                    <a:pt x="50279" y="39751"/>
                  </a:lnTo>
                  <a:lnTo>
                    <a:pt x="50114" y="39751"/>
                  </a:lnTo>
                  <a:lnTo>
                    <a:pt x="49657" y="39776"/>
                  </a:lnTo>
                  <a:lnTo>
                    <a:pt x="46558" y="39954"/>
                  </a:lnTo>
                  <a:lnTo>
                    <a:pt x="48793" y="48323"/>
                  </a:lnTo>
                  <a:lnTo>
                    <a:pt x="20167" y="75793"/>
                  </a:lnTo>
                  <a:lnTo>
                    <a:pt x="50" y="76034"/>
                  </a:lnTo>
                  <a:lnTo>
                    <a:pt x="3251" y="79730"/>
                  </a:lnTo>
                  <a:lnTo>
                    <a:pt x="7493" y="79273"/>
                  </a:lnTo>
                  <a:lnTo>
                    <a:pt x="12763" y="79730"/>
                  </a:lnTo>
                  <a:lnTo>
                    <a:pt x="14706" y="79730"/>
                  </a:lnTo>
                  <a:lnTo>
                    <a:pt x="24815" y="80060"/>
                  </a:lnTo>
                  <a:lnTo>
                    <a:pt x="38061" y="79870"/>
                  </a:lnTo>
                  <a:lnTo>
                    <a:pt x="51308" y="80302"/>
                  </a:lnTo>
                  <a:lnTo>
                    <a:pt x="64516" y="82588"/>
                  </a:lnTo>
                  <a:lnTo>
                    <a:pt x="71615" y="84556"/>
                  </a:lnTo>
                  <a:lnTo>
                    <a:pt x="75857" y="79870"/>
                  </a:lnTo>
                  <a:lnTo>
                    <a:pt x="76403" y="79273"/>
                  </a:lnTo>
                  <a:lnTo>
                    <a:pt x="77190" y="78397"/>
                  </a:lnTo>
                  <a:lnTo>
                    <a:pt x="77660" y="77889"/>
                  </a:lnTo>
                  <a:lnTo>
                    <a:pt x="77787" y="77749"/>
                  </a:lnTo>
                  <a:lnTo>
                    <a:pt x="79057" y="62750"/>
                  </a:lnTo>
                  <a:close/>
                </a:path>
              </a:pathLst>
            </a:custGeom>
            <a:solidFill>
              <a:srgbClr val="A0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111352" y="2836608"/>
              <a:ext cx="43180" cy="112395"/>
            </a:xfrm>
            <a:custGeom>
              <a:avLst/>
              <a:gdLst/>
              <a:ahLst/>
              <a:cxnLst/>
              <a:rect l="l" t="t" r="r" b="b"/>
              <a:pathLst>
                <a:path w="43179" h="112394">
                  <a:moveTo>
                    <a:pt x="43129" y="16332"/>
                  </a:moveTo>
                  <a:lnTo>
                    <a:pt x="36880" y="19519"/>
                  </a:lnTo>
                  <a:lnTo>
                    <a:pt x="33045" y="20281"/>
                  </a:lnTo>
                  <a:lnTo>
                    <a:pt x="33045" y="22694"/>
                  </a:lnTo>
                  <a:lnTo>
                    <a:pt x="30581" y="23368"/>
                  </a:lnTo>
                  <a:lnTo>
                    <a:pt x="33032" y="22694"/>
                  </a:lnTo>
                  <a:lnTo>
                    <a:pt x="33045" y="20281"/>
                  </a:lnTo>
                  <a:lnTo>
                    <a:pt x="31711" y="20535"/>
                  </a:lnTo>
                  <a:lnTo>
                    <a:pt x="32131" y="9715"/>
                  </a:lnTo>
                  <a:lnTo>
                    <a:pt x="32258" y="6489"/>
                  </a:lnTo>
                  <a:lnTo>
                    <a:pt x="32042" y="3238"/>
                  </a:lnTo>
                  <a:lnTo>
                    <a:pt x="31991" y="0"/>
                  </a:lnTo>
                  <a:lnTo>
                    <a:pt x="30975" y="4038"/>
                  </a:lnTo>
                  <a:lnTo>
                    <a:pt x="29730" y="8001"/>
                  </a:lnTo>
                  <a:lnTo>
                    <a:pt x="28613" y="11988"/>
                  </a:lnTo>
                  <a:lnTo>
                    <a:pt x="21920" y="34124"/>
                  </a:lnTo>
                  <a:lnTo>
                    <a:pt x="101" y="99834"/>
                  </a:lnTo>
                  <a:lnTo>
                    <a:pt x="0" y="100126"/>
                  </a:lnTo>
                  <a:lnTo>
                    <a:pt x="2578" y="105549"/>
                  </a:lnTo>
                  <a:lnTo>
                    <a:pt x="4051" y="112204"/>
                  </a:lnTo>
                  <a:lnTo>
                    <a:pt x="11188" y="112356"/>
                  </a:lnTo>
                  <a:lnTo>
                    <a:pt x="21590" y="89357"/>
                  </a:lnTo>
                  <a:lnTo>
                    <a:pt x="30327" y="65671"/>
                  </a:lnTo>
                  <a:lnTo>
                    <a:pt x="37490" y="41325"/>
                  </a:lnTo>
                  <a:lnTo>
                    <a:pt x="43116" y="16357"/>
                  </a:lnTo>
                  <a:close/>
                </a:path>
              </a:pathLst>
            </a:custGeom>
            <a:solidFill>
              <a:srgbClr val="B1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011513" y="5331955"/>
              <a:ext cx="70485" cy="44450"/>
            </a:xfrm>
            <a:custGeom>
              <a:avLst/>
              <a:gdLst/>
              <a:ahLst/>
              <a:cxnLst/>
              <a:rect l="l" t="t" r="r" b="b"/>
              <a:pathLst>
                <a:path w="70484" h="44450">
                  <a:moveTo>
                    <a:pt x="31496" y="11747"/>
                  </a:moveTo>
                  <a:lnTo>
                    <a:pt x="28536" y="12827"/>
                  </a:lnTo>
                  <a:lnTo>
                    <a:pt x="28270" y="13068"/>
                  </a:lnTo>
                  <a:lnTo>
                    <a:pt x="31496" y="11747"/>
                  </a:lnTo>
                  <a:close/>
                </a:path>
                <a:path w="70484" h="44450">
                  <a:moveTo>
                    <a:pt x="70053" y="43865"/>
                  </a:moveTo>
                  <a:lnTo>
                    <a:pt x="67538" y="38671"/>
                  </a:lnTo>
                  <a:lnTo>
                    <a:pt x="69748" y="43218"/>
                  </a:lnTo>
                  <a:lnTo>
                    <a:pt x="69303" y="41846"/>
                  </a:lnTo>
                  <a:lnTo>
                    <a:pt x="64363" y="28536"/>
                  </a:lnTo>
                  <a:lnTo>
                    <a:pt x="60629" y="23660"/>
                  </a:lnTo>
                  <a:lnTo>
                    <a:pt x="56934" y="18821"/>
                  </a:lnTo>
                  <a:lnTo>
                    <a:pt x="47764" y="14262"/>
                  </a:lnTo>
                  <a:lnTo>
                    <a:pt x="46431" y="13601"/>
                  </a:lnTo>
                  <a:lnTo>
                    <a:pt x="31521" y="11747"/>
                  </a:lnTo>
                  <a:lnTo>
                    <a:pt x="28244" y="13093"/>
                  </a:lnTo>
                  <a:lnTo>
                    <a:pt x="25374" y="14262"/>
                  </a:lnTo>
                  <a:lnTo>
                    <a:pt x="25006" y="14236"/>
                  </a:lnTo>
                  <a:lnTo>
                    <a:pt x="21145" y="5880"/>
                  </a:lnTo>
                  <a:lnTo>
                    <a:pt x="17792" y="2540"/>
                  </a:lnTo>
                  <a:lnTo>
                    <a:pt x="13881" y="0"/>
                  </a:lnTo>
                  <a:lnTo>
                    <a:pt x="13284" y="1231"/>
                  </a:lnTo>
                  <a:lnTo>
                    <a:pt x="7239" y="13601"/>
                  </a:lnTo>
                  <a:lnTo>
                    <a:pt x="4203" y="20091"/>
                  </a:lnTo>
                  <a:lnTo>
                    <a:pt x="1524" y="26543"/>
                  </a:lnTo>
                  <a:lnTo>
                    <a:pt x="76" y="33286"/>
                  </a:lnTo>
                  <a:lnTo>
                    <a:pt x="0" y="34620"/>
                  </a:lnTo>
                  <a:lnTo>
                    <a:pt x="1358" y="39839"/>
                  </a:lnTo>
                  <a:lnTo>
                    <a:pt x="5715" y="43218"/>
                  </a:lnTo>
                  <a:lnTo>
                    <a:pt x="12712" y="43980"/>
                  </a:lnTo>
                  <a:lnTo>
                    <a:pt x="16751" y="43662"/>
                  </a:lnTo>
                  <a:lnTo>
                    <a:pt x="20751" y="41846"/>
                  </a:lnTo>
                  <a:lnTo>
                    <a:pt x="30975" y="37960"/>
                  </a:lnTo>
                  <a:lnTo>
                    <a:pt x="37249" y="35344"/>
                  </a:lnTo>
                  <a:lnTo>
                    <a:pt x="44056" y="35941"/>
                  </a:lnTo>
                  <a:lnTo>
                    <a:pt x="45415" y="35966"/>
                  </a:lnTo>
                  <a:lnTo>
                    <a:pt x="48247" y="30861"/>
                  </a:lnTo>
                  <a:lnTo>
                    <a:pt x="51282" y="25184"/>
                  </a:lnTo>
                  <a:lnTo>
                    <a:pt x="59842" y="38506"/>
                  </a:lnTo>
                  <a:lnTo>
                    <a:pt x="59944" y="38671"/>
                  </a:lnTo>
                  <a:lnTo>
                    <a:pt x="65189" y="40805"/>
                  </a:lnTo>
                  <a:lnTo>
                    <a:pt x="70053" y="43865"/>
                  </a:lnTo>
                  <a:close/>
                </a:path>
              </a:pathLst>
            </a:custGeom>
            <a:solidFill>
              <a:srgbClr val="B7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693088" y="2897544"/>
              <a:ext cx="57785" cy="71755"/>
            </a:xfrm>
            <a:custGeom>
              <a:avLst/>
              <a:gdLst/>
              <a:ahLst/>
              <a:cxnLst/>
              <a:rect l="l" t="t" r="r" b="b"/>
              <a:pathLst>
                <a:path w="57784" h="71755">
                  <a:moveTo>
                    <a:pt x="10756" y="0"/>
                  </a:moveTo>
                  <a:lnTo>
                    <a:pt x="10363" y="6553"/>
                  </a:lnTo>
                  <a:lnTo>
                    <a:pt x="11633" y="12852"/>
                  </a:lnTo>
                  <a:lnTo>
                    <a:pt x="13411" y="18910"/>
                  </a:lnTo>
                  <a:lnTo>
                    <a:pt x="10434" y="21573"/>
                  </a:lnTo>
                  <a:lnTo>
                    <a:pt x="2979" y="20426"/>
                  </a:lnTo>
                  <a:lnTo>
                    <a:pt x="152" y="23253"/>
                  </a:lnTo>
                  <a:lnTo>
                    <a:pt x="0" y="27368"/>
                  </a:lnTo>
                  <a:lnTo>
                    <a:pt x="7035" y="27520"/>
                  </a:lnTo>
                  <a:lnTo>
                    <a:pt x="9588" y="34836"/>
                  </a:lnTo>
                  <a:lnTo>
                    <a:pt x="14262" y="38773"/>
                  </a:lnTo>
                  <a:lnTo>
                    <a:pt x="21827" y="45684"/>
                  </a:lnTo>
                  <a:lnTo>
                    <a:pt x="27862" y="54098"/>
                  </a:lnTo>
                  <a:lnTo>
                    <a:pt x="33437" y="62965"/>
                  </a:lnTo>
                  <a:lnTo>
                    <a:pt x="39624" y="71234"/>
                  </a:lnTo>
                  <a:lnTo>
                    <a:pt x="44979" y="67183"/>
                  </a:lnTo>
                  <a:lnTo>
                    <a:pt x="52418" y="55444"/>
                  </a:lnTo>
                  <a:lnTo>
                    <a:pt x="57531" y="51130"/>
                  </a:lnTo>
                  <a:lnTo>
                    <a:pt x="48431" y="35368"/>
                  </a:lnTo>
                  <a:lnTo>
                    <a:pt x="37187" y="22069"/>
                  </a:lnTo>
                  <a:lnTo>
                    <a:pt x="24421" y="10517"/>
                  </a:lnTo>
                  <a:lnTo>
                    <a:pt x="10756" y="0"/>
                  </a:lnTo>
                  <a:close/>
                </a:path>
              </a:pathLst>
            </a:custGeom>
            <a:solidFill>
              <a:srgbClr val="9CD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113579" y="5724269"/>
              <a:ext cx="83185" cy="67945"/>
            </a:xfrm>
            <a:custGeom>
              <a:avLst/>
              <a:gdLst/>
              <a:ahLst/>
              <a:cxnLst/>
              <a:rect l="l" t="t" r="r" b="b"/>
              <a:pathLst>
                <a:path w="83184" h="67945">
                  <a:moveTo>
                    <a:pt x="7518" y="0"/>
                  </a:moveTo>
                  <a:lnTo>
                    <a:pt x="4368" y="6413"/>
                  </a:lnTo>
                  <a:lnTo>
                    <a:pt x="7518" y="15773"/>
                  </a:lnTo>
                  <a:lnTo>
                    <a:pt x="0" y="20129"/>
                  </a:lnTo>
                  <a:lnTo>
                    <a:pt x="14515" y="36607"/>
                  </a:lnTo>
                  <a:lnTo>
                    <a:pt x="31184" y="49239"/>
                  </a:lnTo>
                  <a:lnTo>
                    <a:pt x="49311" y="59254"/>
                  </a:lnTo>
                  <a:lnTo>
                    <a:pt x="68211" y="67881"/>
                  </a:lnTo>
                  <a:lnTo>
                    <a:pt x="71018" y="60325"/>
                  </a:lnTo>
                  <a:lnTo>
                    <a:pt x="76749" y="59474"/>
                  </a:lnTo>
                  <a:lnTo>
                    <a:pt x="83045" y="59474"/>
                  </a:lnTo>
                  <a:lnTo>
                    <a:pt x="68409" y="48746"/>
                  </a:lnTo>
                  <a:lnTo>
                    <a:pt x="53155" y="39101"/>
                  </a:lnTo>
                  <a:lnTo>
                    <a:pt x="38045" y="29159"/>
                  </a:lnTo>
                  <a:lnTo>
                    <a:pt x="23825" y="17551"/>
                  </a:lnTo>
                  <a:lnTo>
                    <a:pt x="17995" y="12014"/>
                  </a:lnTo>
                  <a:lnTo>
                    <a:pt x="13080" y="5689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C3B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04498" y="5545210"/>
              <a:ext cx="57150" cy="64769"/>
            </a:xfrm>
            <a:custGeom>
              <a:avLst/>
              <a:gdLst/>
              <a:ahLst/>
              <a:cxnLst/>
              <a:rect l="l" t="t" r="r" b="b"/>
              <a:pathLst>
                <a:path w="57150" h="64770">
                  <a:moveTo>
                    <a:pt x="12006" y="0"/>
                  </a:moveTo>
                  <a:lnTo>
                    <a:pt x="0" y="4179"/>
                  </a:lnTo>
                  <a:lnTo>
                    <a:pt x="7378" y="17272"/>
                  </a:lnTo>
                  <a:lnTo>
                    <a:pt x="11049" y="23838"/>
                  </a:lnTo>
                  <a:lnTo>
                    <a:pt x="23884" y="27211"/>
                  </a:lnTo>
                  <a:lnTo>
                    <a:pt x="32400" y="33819"/>
                  </a:lnTo>
                  <a:lnTo>
                    <a:pt x="37302" y="44568"/>
                  </a:lnTo>
                  <a:lnTo>
                    <a:pt x="39293" y="60363"/>
                  </a:lnTo>
                  <a:lnTo>
                    <a:pt x="53594" y="64478"/>
                  </a:lnTo>
                  <a:lnTo>
                    <a:pt x="56940" y="50261"/>
                  </a:lnTo>
                  <a:lnTo>
                    <a:pt x="55583" y="37276"/>
                  </a:lnTo>
                  <a:lnTo>
                    <a:pt x="50541" y="25332"/>
                  </a:lnTo>
                  <a:lnTo>
                    <a:pt x="42837" y="14237"/>
                  </a:lnTo>
                  <a:lnTo>
                    <a:pt x="33466" y="5257"/>
                  </a:lnTo>
                  <a:lnTo>
                    <a:pt x="23175" y="435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DEB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190914" y="5451919"/>
              <a:ext cx="69850" cy="55880"/>
            </a:xfrm>
            <a:custGeom>
              <a:avLst/>
              <a:gdLst/>
              <a:ahLst/>
              <a:cxnLst/>
              <a:rect l="l" t="t" r="r" b="b"/>
              <a:pathLst>
                <a:path w="69850" h="55879">
                  <a:moveTo>
                    <a:pt x="69710" y="20764"/>
                  </a:moveTo>
                  <a:lnTo>
                    <a:pt x="67411" y="13779"/>
                  </a:lnTo>
                  <a:lnTo>
                    <a:pt x="62661" y="7874"/>
                  </a:lnTo>
                  <a:lnTo>
                    <a:pt x="62369" y="0"/>
                  </a:lnTo>
                  <a:lnTo>
                    <a:pt x="59524" y="2794"/>
                  </a:lnTo>
                  <a:lnTo>
                    <a:pt x="48958" y="13195"/>
                  </a:lnTo>
                  <a:lnTo>
                    <a:pt x="37985" y="22910"/>
                  </a:lnTo>
                  <a:lnTo>
                    <a:pt x="26060" y="30949"/>
                  </a:lnTo>
                  <a:lnTo>
                    <a:pt x="12573" y="36347"/>
                  </a:lnTo>
                  <a:lnTo>
                    <a:pt x="12407" y="36398"/>
                  </a:lnTo>
                  <a:lnTo>
                    <a:pt x="6769" y="41452"/>
                  </a:lnTo>
                  <a:lnTo>
                    <a:pt x="0" y="45707"/>
                  </a:lnTo>
                  <a:lnTo>
                    <a:pt x="1625" y="55829"/>
                  </a:lnTo>
                  <a:lnTo>
                    <a:pt x="21958" y="55118"/>
                  </a:lnTo>
                  <a:lnTo>
                    <a:pt x="39865" y="48501"/>
                  </a:lnTo>
                  <a:lnTo>
                    <a:pt x="55676" y="36779"/>
                  </a:lnTo>
                  <a:lnTo>
                    <a:pt x="69710" y="20764"/>
                  </a:lnTo>
                  <a:close/>
                </a:path>
              </a:pathLst>
            </a:custGeom>
            <a:solidFill>
              <a:srgbClr val="A7C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430135" y="5657392"/>
              <a:ext cx="50800" cy="68580"/>
            </a:xfrm>
            <a:custGeom>
              <a:avLst/>
              <a:gdLst/>
              <a:ahLst/>
              <a:cxnLst/>
              <a:rect l="l" t="t" r="r" b="b"/>
              <a:pathLst>
                <a:path w="50800" h="68579">
                  <a:moveTo>
                    <a:pt x="50380" y="32067"/>
                  </a:moveTo>
                  <a:lnTo>
                    <a:pt x="44615" y="22618"/>
                  </a:lnTo>
                  <a:lnTo>
                    <a:pt x="38303" y="13779"/>
                  </a:lnTo>
                  <a:lnTo>
                    <a:pt x="30975" y="6057"/>
                  </a:lnTo>
                  <a:lnTo>
                    <a:pt x="22136" y="0"/>
                  </a:lnTo>
                  <a:lnTo>
                    <a:pt x="20472" y="1447"/>
                  </a:lnTo>
                  <a:lnTo>
                    <a:pt x="20472" y="6807"/>
                  </a:lnTo>
                  <a:lnTo>
                    <a:pt x="18326" y="13373"/>
                  </a:lnTo>
                  <a:lnTo>
                    <a:pt x="15430" y="19545"/>
                  </a:lnTo>
                  <a:lnTo>
                    <a:pt x="18326" y="13373"/>
                  </a:lnTo>
                  <a:lnTo>
                    <a:pt x="20472" y="6807"/>
                  </a:lnTo>
                  <a:lnTo>
                    <a:pt x="20472" y="1447"/>
                  </a:lnTo>
                  <a:lnTo>
                    <a:pt x="16725" y="4686"/>
                  </a:lnTo>
                  <a:lnTo>
                    <a:pt x="13893" y="10883"/>
                  </a:lnTo>
                  <a:lnTo>
                    <a:pt x="12331" y="17818"/>
                  </a:lnTo>
                  <a:lnTo>
                    <a:pt x="10731" y="24714"/>
                  </a:lnTo>
                  <a:lnTo>
                    <a:pt x="10947" y="25095"/>
                  </a:lnTo>
                  <a:lnTo>
                    <a:pt x="11137" y="25095"/>
                  </a:lnTo>
                  <a:lnTo>
                    <a:pt x="11303" y="25158"/>
                  </a:lnTo>
                  <a:lnTo>
                    <a:pt x="10985" y="25158"/>
                  </a:lnTo>
                  <a:lnTo>
                    <a:pt x="14389" y="30518"/>
                  </a:lnTo>
                  <a:lnTo>
                    <a:pt x="13017" y="35636"/>
                  </a:lnTo>
                  <a:lnTo>
                    <a:pt x="10591" y="41249"/>
                  </a:lnTo>
                  <a:lnTo>
                    <a:pt x="7556" y="47802"/>
                  </a:lnTo>
                  <a:lnTo>
                    <a:pt x="4572" y="54127"/>
                  </a:lnTo>
                  <a:lnTo>
                    <a:pt x="4470" y="54343"/>
                  </a:lnTo>
                  <a:lnTo>
                    <a:pt x="2019" y="60528"/>
                  </a:lnTo>
                  <a:lnTo>
                    <a:pt x="1905" y="60820"/>
                  </a:lnTo>
                  <a:lnTo>
                    <a:pt x="1790" y="61099"/>
                  </a:lnTo>
                  <a:lnTo>
                    <a:pt x="0" y="68262"/>
                  </a:lnTo>
                  <a:lnTo>
                    <a:pt x="381" y="68453"/>
                  </a:lnTo>
                  <a:lnTo>
                    <a:pt x="5118" y="66421"/>
                  </a:lnTo>
                  <a:lnTo>
                    <a:pt x="6235" y="61099"/>
                  </a:lnTo>
                  <a:lnTo>
                    <a:pt x="6350" y="60528"/>
                  </a:lnTo>
                  <a:lnTo>
                    <a:pt x="13957" y="54127"/>
                  </a:lnTo>
                  <a:lnTo>
                    <a:pt x="17576" y="53327"/>
                  </a:lnTo>
                  <a:lnTo>
                    <a:pt x="18059" y="59105"/>
                  </a:lnTo>
                  <a:lnTo>
                    <a:pt x="18122" y="59905"/>
                  </a:lnTo>
                  <a:lnTo>
                    <a:pt x="18199" y="60820"/>
                  </a:lnTo>
                  <a:lnTo>
                    <a:pt x="18948" y="59905"/>
                  </a:lnTo>
                  <a:lnTo>
                    <a:pt x="19939" y="59105"/>
                  </a:lnTo>
                  <a:lnTo>
                    <a:pt x="22301" y="53327"/>
                  </a:lnTo>
                  <a:lnTo>
                    <a:pt x="25539" y="45389"/>
                  </a:lnTo>
                  <a:lnTo>
                    <a:pt x="35801" y="52463"/>
                  </a:lnTo>
                  <a:lnTo>
                    <a:pt x="41503" y="46418"/>
                  </a:lnTo>
                  <a:lnTo>
                    <a:pt x="41744" y="45389"/>
                  </a:lnTo>
                  <a:lnTo>
                    <a:pt x="43675" y="37198"/>
                  </a:lnTo>
                  <a:lnTo>
                    <a:pt x="50380" y="32067"/>
                  </a:lnTo>
                  <a:close/>
                </a:path>
              </a:pathLst>
            </a:custGeom>
            <a:solidFill>
              <a:srgbClr val="A9D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673922" y="3128949"/>
              <a:ext cx="65405" cy="112395"/>
            </a:xfrm>
            <a:custGeom>
              <a:avLst/>
              <a:gdLst/>
              <a:ahLst/>
              <a:cxnLst/>
              <a:rect l="l" t="t" r="r" b="b"/>
              <a:pathLst>
                <a:path w="65404" h="112394">
                  <a:moveTo>
                    <a:pt x="1104" y="12014"/>
                  </a:moveTo>
                  <a:lnTo>
                    <a:pt x="444" y="12776"/>
                  </a:lnTo>
                  <a:lnTo>
                    <a:pt x="76" y="13563"/>
                  </a:lnTo>
                  <a:lnTo>
                    <a:pt x="0" y="14389"/>
                  </a:lnTo>
                  <a:lnTo>
                    <a:pt x="368" y="13589"/>
                  </a:lnTo>
                  <a:lnTo>
                    <a:pt x="723" y="12788"/>
                  </a:lnTo>
                  <a:lnTo>
                    <a:pt x="1104" y="12014"/>
                  </a:lnTo>
                  <a:close/>
                </a:path>
                <a:path w="65404" h="112394">
                  <a:moveTo>
                    <a:pt x="65214" y="107848"/>
                  </a:moveTo>
                  <a:lnTo>
                    <a:pt x="62052" y="102666"/>
                  </a:lnTo>
                  <a:lnTo>
                    <a:pt x="62611" y="94970"/>
                  </a:lnTo>
                  <a:lnTo>
                    <a:pt x="62064" y="102679"/>
                  </a:lnTo>
                  <a:lnTo>
                    <a:pt x="65214" y="107848"/>
                  </a:lnTo>
                  <a:lnTo>
                    <a:pt x="44780" y="47142"/>
                  </a:lnTo>
                  <a:lnTo>
                    <a:pt x="25006" y="13893"/>
                  </a:lnTo>
                  <a:lnTo>
                    <a:pt x="13779" y="2184"/>
                  </a:lnTo>
                  <a:lnTo>
                    <a:pt x="13779" y="8089"/>
                  </a:lnTo>
                  <a:lnTo>
                    <a:pt x="7620" y="11468"/>
                  </a:lnTo>
                  <a:lnTo>
                    <a:pt x="13766" y="8089"/>
                  </a:lnTo>
                  <a:lnTo>
                    <a:pt x="13779" y="2184"/>
                  </a:lnTo>
                  <a:lnTo>
                    <a:pt x="11696" y="0"/>
                  </a:lnTo>
                  <a:lnTo>
                    <a:pt x="9309" y="5257"/>
                  </a:lnTo>
                  <a:lnTo>
                    <a:pt x="5867" y="9359"/>
                  </a:lnTo>
                  <a:lnTo>
                    <a:pt x="1117" y="12001"/>
                  </a:lnTo>
                  <a:lnTo>
                    <a:pt x="1257" y="16230"/>
                  </a:lnTo>
                  <a:lnTo>
                    <a:pt x="2374" y="16167"/>
                  </a:lnTo>
                  <a:lnTo>
                    <a:pt x="3378" y="16306"/>
                  </a:lnTo>
                  <a:lnTo>
                    <a:pt x="4343" y="16522"/>
                  </a:lnTo>
                  <a:lnTo>
                    <a:pt x="9994" y="17805"/>
                  </a:lnTo>
                  <a:lnTo>
                    <a:pt x="13322" y="23291"/>
                  </a:lnTo>
                  <a:lnTo>
                    <a:pt x="16611" y="27851"/>
                  </a:lnTo>
                  <a:lnTo>
                    <a:pt x="41630" y="70853"/>
                  </a:lnTo>
                  <a:lnTo>
                    <a:pt x="50609" y="100330"/>
                  </a:lnTo>
                  <a:lnTo>
                    <a:pt x="51015" y="104089"/>
                  </a:lnTo>
                  <a:lnTo>
                    <a:pt x="51117" y="107873"/>
                  </a:lnTo>
                  <a:lnTo>
                    <a:pt x="50838" y="111747"/>
                  </a:lnTo>
                  <a:lnTo>
                    <a:pt x="51219" y="112102"/>
                  </a:lnTo>
                  <a:lnTo>
                    <a:pt x="56515" y="108140"/>
                  </a:lnTo>
                  <a:lnTo>
                    <a:pt x="53174" y="100380"/>
                  </a:lnTo>
                  <a:lnTo>
                    <a:pt x="56007" y="94335"/>
                  </a:lnTo>
                  <a:lnTo>
                    <a:pt x="65214" y="107848"/>
                  </a:lnTo>
                  <a:close/>
                </a:path>
              </a:pathLst>
            </a:custGeom>
            <a:solidFill>
              <a:srgbClr val="C0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181782" y="5780214"/>
              <a:ext cx="76200" cy="30480"/>
            </a:xfrm>
            <a:custGeom>
              <a:avLst/>
              <a:gdLst/>
              <a:ahLst/>
              <a:cxnLst/>
              <a:rect l="l" t="t" r="r" b="b"/>
              <a:pathLst>
                <a:path w="76200" h="30479">
                  <a:moveTo>
                    <a:pt x="75577" y="16725"/>
                  </a:moveTo>
                  <a:lnTo>
                    <a:pt x="75107" y="8331"/>
                  </a:lnTo>
                  <a:lnTo>
                    <a:pt x="75133" y="0"/>
                  </a:lnTo>
                  <a:lnTo>
                    <a:pt x="60337" y="6807"/>
                  </a:lnTo>
                  <a:lnTo>
                    <a:pt x="45313" y="8470"/>
                  </a:lnTo>
                  <a:lnTo>
                    <a:pt x="30124" y="6781"/>
                  </a:lnTo>
                  <a:lnTo>
                    <a:pt x="14871" y="3530"/>
                  </a:lnTo>
                  <a:lnTo>
                    <a:pt x="11214" y="9182"/>
                  </a:lnTo>
                  <a:lnTo>
                    <a:pt x="14833" y="3530"/>
                  </a:lnTo>
                  <a:lnTo>
                    <a:pt x="8623" y="3517"/>
                  </a:lnTo>
                  <a:lnTo>
                    <a:pt x="2806" y="4381"/>
                  </a:lnTo>
                  <a:lnTo>
                    <a:pt x="0" y="11938"/>
                  </a:lnTo>
                  <a:lnTo>
                    <a:pt x="16891" y="22275"/>
                  </a:lnTo>
                  <a:lnTo>
                    <a:pt x="34290" y="28905"/>
                  </a:lnTo>
                  <a:lnTo>
                    <a:pt x="52438" y="30149"/>
                  </a:lnTo>
                  <a:lnTo>
                    <a:pt x="71551" y="24307"/>
                  </a:lnTo>
                  <a:lnTo>
                    <a:pt x="75577" y="16725"/>
                  </a:lnTo>
                  <a:close/>
                </a:path>
              </a:pathLst>
            </a:custGeom>
            <a:solidFill>
              <a:srgbClr val="AFC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495942" y="4280636"/>
              <a:ext cx="26034" cy="85725"/>
            </a:xfrm>
            <a:custGeom>
              <a:avLst/>
              <a:gdLst/>
              <a:ahLst/>
              <a:cxnLst/>
              <a:rect l="l" t="t" r="r" b="b"/>
              <a:pathLst>
                <a:path w="26034" h="85725">
                  <a:moveTo>
                    <a:pt x="25971" y="34290"/>
                  </a:moveTo>
                  <a:lnTo>
                    <a:pt x="23964" y="17284"/>
                  </a:lnTo>
                  <a:lnTo>
                    <a:pt x="18072" y="406"/>
                  </a:lnTo>
                  <a:lnTo>
                    <a:pt x="13157" y="0"/>
                  </a:lnTo>
                  <a:lnTo>
                    <a:pt x="13004" y="3619"/>
                  </a:lnTo>
                  <a:lnTo>
                    <a:pt x="12280" y="7797"/>
                  </a:lnTo>
                  <a:lnTo>
                    <a:pt x="11087" y="14655"/>
                  </a:lnTo>
                  <a:lnTo>
                    <a:pt x="6604" y="17246"/>
                  </a:lnTo>
                  <a:lnTo>
                    <a:pt x="508" y="16370"/>
                  </a:lnTo>
                  <a:lnTo>
                    <a:pt x="660" y="17030"/>
                  </a:lnTo>
                  <a:lnTo>
                    <a:pt x="774" y="17703"/>
                  </a:lnTo>
                  <a:lnTo>
                    <a:pt x="927" y="18364"/>
                  </a:lnTo>
                  <a:lnTo>
                    <a:pt x="2781" y="29438"/>
                  </a:lnTo>
                  <a:lnTo>
                    <a:pt x="3467" y="40474"/>
                  </a:lnTo>
                  <a:lnTo>
                    <a:pt x="2755" y="51498"/>
                  </a:lnTo>
                  <a:lnTo>
                    <a:pt x="482" y="62509"/>
                  </a:lnTo>
                  <a:lnTo>
                    <a:pt x="304" y="63119"/>
                  </a:lnTo>
                  <a:lnTo>
                    <a:pt x="177" y="63715"/>
                  </a:lnTo>
                  <a:lnTo>
                    <a:pt x="0" y="64325"/>
                  </a:lnTo>
                  <a:lnTo>
                    <a:pt x="7531" y="68364"/>
                  </a:lnTo>
                  <a:lnTo>
                    <a:pt x="6565" y="74028"/>
                  </a:lnTo>
                  <a:lnTo>
                    <a:pt x="1257" y="85394"/>
                  </a:lnTo>
                  <a:lnTo>
                    <a:pt x="5651" y="83515"/>
                  </a:lnTo>
                  <a:lnTo>
                    <a:pt x="7162" y="84391"/>
                  </a:lnTo>
                  <a:lnTo>
                    <a:pt x="8191" y="77520"/>
                  </a:lnTo>
                  <a:lnTo>
                    <a:pt x="8547" y="70993"/>
                  </a:lnTo>
                  <a:lnTo>
                    <a:pt x="8204" y="77520"/>
                  </a:lnTo>
                  <a:lnTo>
                    <a:pt x="7175" y="84404"/>
                  </a:lnTo>
                  <a:lnTo>
                    <a:pt x="13563" y="81330"/>
                  </a:lnTo>
                  <a:lnTo>
                    <a:pt x="17221" y="75387"/>
                  </a:lnTo>
                  <a:lnTo>
                    <a:pt x="19710" y="68567"/>
                  </a:lnTo>
                  <a:lnTo>
                    <a:pt x="24447" y="51384"/>
                  </a:lnTo>
                  <a:lnTo>
                    <a:pt x="25971" y="34290"/>
                  </a:lnTo>
                  <a:close/>
                </a:path>
              </a:pathLst>
            </a:custGeom>
            <a:solidFill>
              <a:srgbClr val="B7C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192679" y="4827892"/>
              <a:ext cx="29845" cy="104775"/>
            </a:xfrm>
            <a:custGeom>
              <a:avLst/>
              <a:gdLst/>
              <a:ahLst/>
              <a:cxnLst/>
              <a:rect l="l" t="t" r="r" b="b"/>
              <a:pathLst>
                <a:path w="29845" h="104775">
                  <a:moveTo>
                    <a:pt x="29616" y="2413"/>
                  </a:moveTo>
                  <a:lnTo>
                    <a:pt x="23977" y="1257"/>
                  </a:lnTo>
                  <a:lnTo>
                    <a:pt x="21958" y="800"/>
                  </a:lnTo>
                  <a:lnTo>
                    <a:pt x="21958" y="3835"/>
                  </a:lnTo>
                  <a:lnTo>
                    <a:pt x="20929" y="6934"/>
                  </a:lnTo>
                  <a:lnTo>
                    <a:pt x="21945" y="3835"/>
                  </a:lnTo>
                  <a:lnTo>
                    <a:pt x="21958" y="800"/>
                  </a:lnTo>
                  <a:lnTo>
                    <a:pt x="18503" y="0"/>
                  </a:lnTo>
                  <a:lnTo>
                    <a:pt x="17602" y="7480"/>
                  </a:lnTo>
                  <a:lnTo>
                    <a:pt x="16662" y="9017"/>
                  </a:lnTo>
                  <a:lnTo>
                    <a:pt x="15621" y="10464"/>
                  </a:lnTo>
                  <a:lnTo>
                    <a:pt x="14503" y="11836"/>
                  </a:lnTo>
                  <a:lnTo>
                    <a:pt x="14224" y="13131"/>
                  </a:lnTo>
                  <a:lnTo>
                    <a:pt x="14097" y="20599"/>
                  </a:lnTo>
                  <a:lnTo>
                    <a:pt x="14897" y="25158"/>
                  </a:lnTo>
                  <a:lnTo>
                    <a:pt x="10312" y="27914"/>
                  </a:lnTo>
                  <a:lnTo>
                    <a:pt x="6096" y="37401"/>
                  </a:lnTo>
                  <a:lnTo>
                    <a:pt x="3289" y="47345"/>
                  </a:lnTo>
                  <a:lnTo>
                    <a:pt x="1409" y="57594"/>
                  </a:lnTo>
                  <a:lnTo>
                    <a:pt x="0" y="68008"/>
                  </a:lnTo>
                  <a:lnTo>
                    <a:pt x="3162" y="73990"/>
                  </a:lnTo>
                  <a:lnTo>
                    <a:pt x="5461" y="80378"/>
                  </a:lnTo>
                  <a:lnTo>
                    <a:pt x="6451" y="86753"/>
                  </a:lnTo>
                  <a:lnTo>
                    <a:pt x="5664" y="92671"/>
                  </a:lnTo>
                  <a:lnTo>
                    <a:pt x="1714" y="104584"/>
                  </a:lnTo>
                  <a:lnTo>
                    <a:pt x="10731" y="100685"/>
                  </a:lnTo>
                  <a:lnTo>
                    <a:pt x="13703" y="103949"/>
                  </a:lnTo>
                  <a:lnTo>
                    <a:pt x="14097" y="101638"/>
                  </a:lnTo>
                  <a:lnTo>
                    <a:pt x="18237" y="77724"/>
                  </a:lnTo>
                  <a:lnTo>
                    <a:pt x="20383" y="65798"/>
                  </a:lnTo>
                  <a:lnTo>
                    <a:pt x="22707" y="53911"/>
                  </a:lnTo>
                  <a:lnTo>
                    <a:pt x="23914" y="48107"/>
                  </a:lnTo>
                  <a:lnTo>
                    <a:pt x="25234" y="42456"/>
                  </a:lnTo>
                  <a:lnTo>
                    <a:pt x="25095" y="37401"/>
                  </a:lnTo>
                  <a:lnTo>
                    <a:pt x="25069" y="36487"/>
                  </a:lnTo>
                  <a:lnTo>
                    <a:pt x="26009" y="35013"/>
                  </a:lnTo>
                  <a:lnTo>
                    <a:pt x="26987" y="33553"/>
                  </a:lnTo>
                  <a:lnTo>
                    <a:pt x="27990" y="32131"/>
                  </a:lnTo>
                  <a:lnTo>
                    <a:pt x="28689" y="25539"/>
                  </a:lnTo>
                  <a:lnTo>
                    <a:pt x="21628" y="25539"/>
                  </a:lnTo>
                  <a:lnTo>
                    <a:pt x="18757" y="20599"/>
                  </a:lnTo>
                  <a:lnTo>
                    <a:pt x="19773" y="13601"/>
                  </a:lnTo>
                  <a:lnTo>
                    <a:pt x="18770" y="20599"/>
                  </a:lnTo>
                  <a:lnTo>
                    <a:pt x="21628" y="25539"/>
                  </a:lnTo>
                  <a:lnTo>
                    <a:pt x="28689" y="25463"/>
                  </a:lnTo>
                  <a:lnTo>
                    <a:pt x="28841" y="24053"/>
                  </a:lnTo>
                  <a:lnTo>
                    <a:pt x="23761" y="21209"/>
                  </a:lnTo>
                  <a:lnTo>
                    <a:pt x="19735" y="17907"/>
                  </a:lnTo>
                  <a:lnTo>
                    <a:pt x="29616" y="2413"/>
                  </a:lnTo>
                  <a:close/>
                </a:path>
              </a:pathLst>
            </a:custGeom>
            <a:solidFill>
              <a:srgbClr val="CCB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115113" y="4480001"/>
              <a:ext cx="25400" cy="112395"/>
            </a:xfrm>
            <a:custGeom>
              <a:avLst/>
              <a:gdLst/>
              <a:ahLst/>
              <a:cxnLst/>
              <a:rect l="l" t="t" r="r" b="b"/>
              <a:pathLst>
                <a:path w="25400" h="112395">
                  <a:moveTo>
                    <a:pt x="177" y="59905"/>
                  </a:moveTo>
                  <a:close/>
                </a:path>
                <a:path w="25400" h="112395">
                  <a:moveTo>
                    <a:pt x="25196" y="101790"/>
                  </a:moveTo>
                  <a:lnTo>
                    <a:pt x="24168" y="91833"/>
                  </a:lnTo>
                  <a:lnTo>
                    <a:pt x="21755" y="82156"/>
                  </a:lnTo>
                  <a:lnTo>
                    <a:pt x="17653" y="72783"/>
                  </a:lnTo>
                  <a:lnTo>
                    <a:pt x="12153" y="62725"/>
                  </a:lnTo>
                  <a:lnTo>
                    <a:pt x="20307" y="64528"/>
                  </a:lnTo>
                  <a:lnTo>
                    <a:pt x="25031" y="63804"/>
                  </a:lnTo>
                  <a:lnTo>
                    <a:pt x="24333" y="61480"/>
                  </a:lnTo>
                  <a:lnTo>
                    <a:pt x="24244" y="61239"/>
                  </a:lnTo>
                  <a:lnTo>
                    <a:pt x="24003" y="61239"/>
                  </a:lnTo>
                  <a:lnTo>
                    <a:pt x="23812" y="61163"/>
                  </a:lnTo>
                  <a:lnTo>
                    <a:pt x="24218" y="61201"/>
                  </a:lnTo>
                  <a:lnTo>
                    <a:pt x="19989" y="47117"/>
                  </a:lnTo>
                  <a:lnTo>
                    <a:pt x="16014" y="32639"/>
                  </a:lnTo>
                  <a:lnTo>
                    <a:pt x="12954" y="17919"/>
                  </a:lnTo>
                  <a:lnTo>
                    <a:pt x="11366" y="2794"/>
                  </a:lnTo>
                  <a:lnTo>
                    <a:pt x="10998" y="3581"/>
                  </a:lnTo>
                  <a:lnTo>
                    <a:pt x="11137" y="3251"/>
                  </a:lnTo>
                  <a:lnTo>
                    <a:pt x="11214" y="0"/>
                  </a:lnTo>
                  <a:lnTo>
                    <a:pt x="10820" y="139"/>
                  </a:lnTo>
                  <a:lnTo>
                    <a:pt x="10820" y="3937"/>
                  </a:lnTo>
                  <a:lnTo>
                    <a:pt x="10718" y="4165"/>
                  </a:lnTo>
                  <a:lnTo>
                    <a:pt x="8204" y="14668"/>
                  </a:lnTo>
                  <a:lnTo>
                    <a:pt x="5956" y="25184"/>
                  </a:lnTo>
                  <a:lnTo>
                    <a:pt x="8191" y="14668"/>
                  </a:lnTo>
                  <a:lnTo>
                    <a:pt x="10706" y="4178"/>
                  </a:lnTo>
                  <a:lnTo>
                    <a:pt x="10820" y="3937"/>
                  </a:lnTo>
                  <a:lnTo>
                    <a:pt x="10820" y="139"/>
                  </a:lnTo>
                  <a:lnTo>
                    <a:pt x="9626" y="546"/>
                  </a:lnTo>
                  <a:lnTo>
                    <a:pt x="6680" y="990"/>
                  </a:lnTo>
                  <a:lnTo>
                    <a:pt x="6604" y="1866"/>
                  </a:lnTo>
                  <a:lnTo>
                    <a:pt x="4635" y="12547"/>
                  </a:lnTo>
                  <a:lnTo>
                    <a:pt x="1625" y="23342"/>
                  </a:lnTo>
                  <a:lnTo>
                    <a:pt x="0" y="34378"/>
                  </a:lnTo>
                  <a:lnTo>
                    <a:pt x="2146" y="46062"/>
                  </a:lnTo>
                  <a:lnTo>
                    <a:pt x="3175" y="48666"/>
                  </a:lnTo>
                  <a:lnTo>
                    <a:pt x="5943" y="56286"/>
                  </a:lnTo>
                  <a:lnTo>
                    <a:pt x="177" y="59905"/>
                  </a:lnTo>
                  <a:lnTo>
                    <a:pt x="8966" y="59639"/>
                  </a:lnTo>
                  <a:lnTo>
                    <a:pt x="203" y="59931"/>
                  </a:lnTo>
                  <a:lnTo>
                    <a:pt x="4648" y="74002"/>
                  </a:lnTo>
                  <a:lnTo>
                    <a:pt x="10274" y="87388"/>
                  </a:lnTo>
                  <a:lnTo>
                    <a:pt x="17068" y="100088"/>
                  </a:lnTo>
                  <a:lnTo>
                    <a:pt x="25107" y="112026"/>
                  </a:lnTo>
                  <a:lnTo>
                    <a:pt x="25196" y="101790"/>
                  </a:lnTo>
                  <a:close/>
                </a:path>
              </a:pathLst>
            </a:custGeom>
            <a:solidFill>
              <a:srgbClr val="AAC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72959" y="5705144"/>
              <a:ext cx="36830" cy="93345"/>
            </a:xfrm>
            <a:custGeom>
              <a:avLst/>
              <a:gdLst/>
              <a:ahLst/>
              <a:cxnLst/>
              <a:rect l="l" t="t" r="r" b="b"/>
              <a:pathLst>
                <a:path w="36829" h="93345">
                  <a:moveTo>
                    <a:pt x="36296" y="28257"/>
                  </a:moveTo>
                  <a:lnTo>
                    <a:pt x="33159" y="20142"/>
                  </a:lnTo>
                  <a:lnTo>
                    <a:pt x="29197" y="12700"/>
                  </a:lnTo>
                  <a:lnTo>
                    <a:pt x="24320" y="5956"/>
                  </a:lnTo>
                  <a:lnTo>
                    <a:pt x="18465" y="0"/>
                  </a:lnTo>
                  <a:lnTo>
                    <a:pt x="15011" y="4838"/>
                  </a:lnTo>
                  <a:lnTo>
                    <a:pt x="11049" y="16484"/>
                  </a:lnTo>
                  <a:lnTo>
                    <a:pt x="7175" y="21031"/>
                  </a:lnTo>
                  <a:lnTo>
                    <a:pt x="10883" y="27686"/>
                  </a:lnTo>
                  <a:lnTo>
                    <a:pt x="10744" y="34213"/>
                  </a:lnTo>
                  <a:lnTo>
                    <a:pt x="3924" y="64274"/>
                  </a:lnTo>
                  <a:lnTo>
                    <a:pt x="1866" y="75577"/>
                  </a:lnTo>
                  <a:lnTo>
                    <a:pt x="482" y="87007"/>
                  </a:lnTo>
                  <a:lnTo>
                    <a:pt x="330" y="88874"/>
                  </a:lnTo>
                  <a:lnTo>
                    <a:pt x="63" y="90716"/>
                  </a:lnTo>
                  <a:lnTo>
                    <a:pt x="0" y="92595"/>
                  </a:lnTo>
                  <a:lnTo>
                    <a:pt x="2768" y="90258"/>
                  </a:lnTo>
                  <a:lnTo>
                    <a:pt x="5549" y="86702"/>
                  </a:lnTo>
                  <a:lnTo>
                    <a:pt x="8305" y="86144"/>
                  </a:lnTo>
                  <a:lnTo>
                    <a:pt x="10985" y="92735"/>
                  </a:lnTo>
                  <a:lnTo>
                    <a:pt x="11734" y="90982"/>
                  </a:lnTo>
                  <a:lnTo>
                    <a:pt x="12357" y="89192"/>
                  </a:lnTo>
                  <a:lnTo>
                    <a:pt x="12915" y="87388"/>
                  </a:lnTo>
                  <a:lnTo>
                    <a:pt x="14820" y="79349"/>
                  </a:lnTo>
                  <a:lnTo>
                    <a:pt x="16002" y="71132"/>
                  </a:lnTo>
                  <a:lnTo>
                    <a:pt x="17894" y="54597"/>
                  </a:lnTo>
                  <a:lnTo>
                    <a:pt x="18503" y="50558"/>
                  </a:lnTo>
                  <a:lnTo>
                    <a:pt x="18783" y="46774"/>
                  </a:lnTo>
                  <a:lnTo>
                    <a:pt x="22199" y="45783"/>
                  </a:lnTo>
                  <a:lnTo>
                    <a:pt x="22199" y="45351"/>
                  </a:lnTo>
                  <a:lnTo>
                    <a:pt x="22212" y="45783"/>
                  </a:lnTo>
                  <a:lnTo>
                    <a:pt x="22910" y="45580"/>
                  </a:lnTo>
                  <a:lnTo>
                    <a:pt x="23685" y="45453"/>
                  </a:lnTo>
                  <a:lnTo>
                    <a:pt x="24676" y="45504"/>
                  </a:lnTo>
                  <a:lnTo>
                    <a:pt x="36296" y="28270"/>
                  </a:lnTo>
                  <a:lnTo>
                    <a:pt x="26454" y="28270"/>
                  </a:lnTo>
                  <a:lnTo>
                    <a:pt x="24650" y="36906"/>
                  </a:lnTo>
                  <a:lnTo>
                    <a:pt x="26441" y="28270"/>
                  </a:lnTo>
                  <a:lnTo>
                    <a:pt x="36296" y="28257"/>
                  </a:lnTo>
                  <a:close/>
                </a:path>
              </a:pathLst>
            </a:custGeom>
            <a:solidFill>
              <a:srgbClr val="A9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157208" y="3537915"/>
              <a:ext cx="31750" cy="68580"/>
            </a:xfrm>
            <a:custGeom>
              <a:avLst/>
              <a:gdLst/>
              <a:ahLst/>
              <a:cxnLst/>
              <a:rect l="l" t="t" r="r" b="b"/>
              <a:pathLst>
                <a:path w="31750" h="68579">
                  <a:moveTo>
                    <a:pt x="31343" y="10947"/>
                  </a:moveTo>
                  <a:lnTo>
                    <a:pt x="29933" y="10998"/>
                  </a:lnTo>
                  <a:lnTo>
                    <a:pt x="29933" y="12763"/>
                  </a:lnTo>
                  <a:lnTo>
                    <a:pt x="24930" y="13830"/>
                  </a:lnTo>
                  <a:lnTo>
                    <a:pt x="19799" y="11620"/>
                  </a:lnTo>
                  <a:lnTo>
                    <a:pt x="24930" y="13817"/>
                  </a:lnTo>
                  <a:lnTo>
                    <a:pt x="29933" y="12763"/>
                  </a:lnTo>
                  <a:lnTo>
                    <a:pt x="29933" y="10998"/>
                  </a:lnTo>
                  <a:lnTo>
                    <a:pt x="25920" y="11125"/>
                  </a:lnTo>
                  <a:lnTo>
                    <a:pt x="20878" y="10452"/>
                  </a:lnTo>
                  <a:lnTo>
                    <a:pt x="16230" y="0"/>
                  </a:lnTo>
                  <a:lnTo>
                    <a:pt x="13398" y="1752"/>
                  </a:lnTo>
                  <a:lnTo>
                    <a:pt x="10731" y="2768"/>
                  </a:lnTo>
                  <a:lnTo>
                    <a:pt x="15201" y="7429"/>
                  </a:lnTo>
                  <a:lnTo>
                    <a:pt x="10718" y="2768"/>
                  </a:lnTo>
                  <a:lnTo>
                    <a:pt x="6718" y="17551"/>
                  </a:lnTo>
                  <a:lnTo>
                    <a:pt x="3594" y="32537"/>
                  </a:lnTo>
                  <a:lnTo>
                    <a:pt x="1358" y="47713"/>
                  </a:lnTo>
                  <a:lnTo>
                    <a:pt x="0" y="63093"/>
                  </a:lnTo>
                  <a:lnTo>
                    <a:pt x="6908" y="67945"/>
                  </a:lnTo>
                  <a:lnTo>
                    <a:pt x="13804" y="68148"/>
                  </a:lnTo>
                  <a:lnTo>
                    <a:pt x="20675" y="63017"/>
                  </a:lnTo>
                  <a:lnTo>
                    <a:pt x="21005" y="61442"/>
                  </a:lnTo>
                  <a:lnTo>
                    <a:pt x="21628" y="58381"/>
                  </a:lnTo>
                  <a:lnTo>
                    <a:pt x="30746" y="13830"/>
                  </a:lnTo>
                  <a:lnTo>
                    <a:pt x="30988" y="12547"/>
                  </a:lnTo>
                  <a:lnTo>
                    <a:pt x="31127" y="12014"/>
                  </a:lnTo>
                  <a:lnTo>
                    <a:pt x="31229" y="11468"/>
                  </a:lnTo>
                  <a:lnTo>
                    <a:pt x="31305" y="11125"/>
                  </a:lnTo>
                  <a:lnTo>
                    <a:pt x="31343" y="10947"/>
                  </a:lnTo>
                  <a:close/>
                </a:path>
              </a:pathLst>
            </a:custGeom>
            <a:solidFill>
              <a:srgbClr val="6EE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413189" y="3668979"/>
              <a:ext cx="55244" cy="36195"/>
            </a:xfrm>
            <a:custGeom>
              <a:avLst/>
              <a:gdLst/>
              <a:ahLst/>
              <a:cxnLst/>
              <a:rect l="l" t="t" r="r" b="b"/>
              <a:pathLst>
                <a:path w="55245" h="36195">
                  <a:moveTo>
                    <a:pt x="54902" y="13906"/>
                  </a:moveTo>
                  <a:lnTo>
                    <a:pt x="54241" y="7924"/>
                  </a:lnTo>
                  <a:lnTo>
                    <a:pt x="50139" y="5130"/>
                  </a:lnTo>
                  <a:lnTo>
                    <a:pt x="50139" y="13271"/>
                  </a:lnTo>
                  <a:lnTo>
                    <a:pt x="48577" y="20574"/>
                  </a:lnTo>
                  <a:lnTo>
                    <a:pt x="46850" y="25615"/>
                  </a:lnTo>
                  <a:lnTo>
                    <a:pt x="48564" y="20574"/>
                  </a:lnTo>
                  <a:lnTo>
                    <a:pt x="50139" y="13271"/>
                  </a:lnTo>
                  <a:lnTo>
                    <a:pt x="50139" y="5130"/>
                  </a:lnTo>
                  <a:lnTo>
                    <a:pt x="47637" y="3416"/>
                  </a:lnTo>
                  <a:lnTo>
                    <a:pt x="40601" y="914"/>
                  </a:lnTo>
                  <a:lnTo>
                    <a:pt x="33235" y="0"/>
                  </a:lnTo>
                  <a:lnTo>
                    <a:pt x="25615" y="279"/>
                  </a:lnTo>
                  <a:lnTo>
                    <a:pt x="19786" y="5105"/>
                  </a:lnTo>
                  <a:lnTo>
                    <a:pt x="13157" y="5016"/>
                  </a:lnTo>
                  <a:lnTo>
                    <a:pt x="6350" y="3886"/>
                  </a:lnTo>
                  <a:lnTo>
                    <a:pt x="0" y="5549"/>
                  </a:lnTo>
                  <a:lnTo>
                    <a:pt x="2895" y="11887"/>
                  </a:lnTo>
                  <a:lnTo>
                    <a:pt x="9550" y="16814"/>
                  </a:lnTo>
                  <a:lnTo>
                    <a:pt x="13398" y="22758"/>
                  </a:lnTo>
                  <a:lnTo>
                    <a:pt x="7835" y="32169"/>
                  </a:lnTo>
                  <a:lnTo>
                    <a:pt x="12407" y="32181"/>
                  </a:lnTo>
                  <a:lnTo>
                    <a:pt x="15735" y="25996"/>
                  </a:lnTo>
                  <a:lnTo>
                    <a:pt x="16484" y="20053"/>
                  </a:lnTo>
                  <a:lnTo>
                    <a:pt x="13982" y="14401"/>
                  </a:lnTo>
                  <a:lnTo>
                    <a:pt x="7581" y="9118"/>
                  </a:lnTo>
                  <a:lnTo>
                    <a:pt x="13995" y="14389"/>
                  </a:lnTo>
                  <a:lnTo>
                    <a:pt x="16497" y="20040"/>
                  </a:lnTo>
                  <a:lnTo>
                    <a:pt x="15748" y="25996"/>
                  </a:lnTo>
                  <a:lnTo>
                    <a:pt x="12407" y="32181"/>
                  </a:lnTo>
                  <a:lnTo>
                    <a:pt x="39865" y="32258"/>
                  </a:lnTo>
                  <a:lnTo>
                    <a:pt x="45046" y="32486"/>
                  </a:lnTo>
                  <a:lnTo>
                    <a:pt x="51168" y="35572"/>
                  </a:lnTo>
                  <a:lnTo>
                    <a:pt x="51422" y="19189"/>
                  </a:lnTo>
                  <a:lnTo>
                    <a:pt x="54902" y="13906"/>
                  </a:lnTo>
                  <a:close/>
                </a:path>
              </a:pathLst>
            </a:custGeom>
            <a:solidFill>
              <a:srgbClr val="ABB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732712" y="294867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46520" y="63893"/>
                  </a:moveTo>
                  <a:lnTo>
                    <a:pt x="42494" y="48755"/>
                  </a:lnTo>
                  <a:lnTo>
                    <a:pt x="42392" y="48348"/>
                  </a:lnTo>
                  <a:lnTo>
                    <a:pt x="42265" y="47879"/>
                  </a:lnTo>
                  <a:lnTo>
                    <a:pt x="36347" y="32740"/>
                  </a:lnTo>
                  <a:lnTo>
                    <a:pt x="35102" y="30251"/>
                  </a:lnTo>
                  <a:lnTo>
                    <a:pt x="29146" y="18300"/>
                  </a:lnTo>
                  <a:lnTo>
                    <a:pt x="21894" y="5829"/>
                  </a:lnTo>
                  <a:lnTo>
                    <a:pt x="21031" y="4343"/>
                  </a:lnTo>
                  <a:lnTo>
                    <a:pt x="20764" y="4902"/>
                  </a:lnTo>
                  <a:lnTo>
                    <a:pt x="20408" y="5829"/>
                  </a:lnTo>
                  <a:lnTo>
                    <a:pt x="19177" y="5486"/>
                  </a:lnTo>
                  <a:lnTo>
                    <a:pt x="19431" y="4902"/>
                  </a:lnTo>
                  <a:lnTo>
                    <a:pt x="20866" y="4343"/>
                  </a:lnTo>
                  <a:lnTo>
                    <a:pt x="21031" y="4343"/>
                  </a:lnTo>
                  <a:lnTo>
                    <a:pt x="17907" y="12"/>
                  </a:lnTo>
                  <a:lnTo>
                    <a:pt x="12788" y="4318"/>
                  </a:lnTo>
                  <a:lnTo>
                    <a:pt x="9105" y="10236"/>
                  </a:lnTo>
                  <a:lnTo>
                    <a:pt x="5346" y="16065"/>
                  </a:lnTo>
                  <a:lnTo>
                    <a:pt x="0" y="20116"/>
                  </a:lnTo>
                  <a:lnTo>
                    <a:pt x="800" y="22098"/>
                  </a:lnTo>
                  <a:lnTo>
                    <a:pt x="3022" y="27635"/>
                  </a:lnTo>
                  <a:lnTo>
                    <a:pt x="5130" y="33261"/>
                  </a:lnTo>
                  <a:lnTo>
                    <a:pt x="10223" y="36563"/>
                  </a:lnTo>
                  <a:lnTo>
                    <a:pt x="13220" y="32169"/>
                  </a:lnTo>
                  <a:lnTo>
                    <a:pt x="17411" y="30251"/>
                  </a:lnTo>
                  <a:lnTo>
                    <a:pt x="22593" y="41363"/>
                  </a:lnTo>
                  <a:lnTo>
                    <a:pt x="18249" y="43624"/>
                  </a:lnTo>
                  <a:lnTo>
                    <a:pt x="13347" y="44361"/>
                  </a:lnTo>
                  <a:lnTo>
                    <a:pt x="13690" y="44361"/>
                  </a:lnTo>
                  <a:lnTo>
                    <a:pt x="17411" y="52514"/>
                  </a:lnTo>
                  <a:lnTo>
                    <a:pt x="24104" y="47307"/>
                  </a:lnTo>
                  <a:lnTo>
                    <a:pt x="27889" y="55460"/>
                  </a:lnTo>
                  <a:lnTo>
                    <a:pt x="33985" y="67195"/>
                  </a:lnTo>
                  <a:lnTo>
                    <a:pt x="34086" y="67386"/>
                  </a:lnTo>
                  <a:lnTo>
                    <a:pt x="39547" y="67195"/>
                  </a:lnTo>
                  <a:lnTo>
                    <a:pt x="46520" y="63906"/>
                  </a:lnTo>
                  <a:lnTo>
                    <a:pt x="40957" y="60794"/>
                  </a:lnTo>
                  <a:lnTo>
                    <a:pt x="34848" y="59359"/>
                  </a:lnTo>
                  <a:lnTo>
                    <a:pt x="40957" y="60794"/>
                  </a:lnTo>
                  <a:lnTo>
                    <a:pt x="46520" y="63893"/>
                  </a:lnTo>
                  <a:close/>
                </a:path>
              </a:pathLst>
            </a:custGeom>
            <a:solidFill>
              <a:srgbClr val="C9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95296" y="3339274"/>
              <a:ext cx="44450" cy="61594"/>
            </a:xfrm>
            <a:custGeom>
              <a:avLst/>
              <a:gdLst/>
              <a:ahLst/>
              <a:cxnLst/>
              <a:rect l="l" t="t" r="r" b="b"/>
              <a:pathLst>
                <a:path w="44450" h="61595">
                  <a:moveTo>
                    <a:pt x="19977" y="2260"/>
                  </a:moveTo>
                  <a:lnTo>
                    <a:pt x="19316" y="1435"/>
                  </a:lnTo>
                  <a:lnTo>
                    <a:pt x="16179" y="2603"/>
                  </a:lnTo>
                  <a:lnTo>
                    <a:pt x="13347" y="5702"/>
                  </a:lnTo>
                  <a:lnTo>
                    <a:pt x="0" y="0"/>
                  </a:lnTo>
                  <a:lnTo>
                    <a:pt x="1574" y="8280"/>
                  </a:lnTo>
                  <a:lnTo>
                    <a:pt x="863" y="14147"/>
                  </a:lnTo>
                  <a:lnTo>
                    <a:pt x="6375" y="8496"/>
                  </a:lnTo>
                  <a:lnTo>
                    <a:pt x="15405" y="9702"/>
                  </a:lnTo>
                  <a:lnTo>
                    <a:pt x="19977" y="2260"/>
                  </a:lnTo>
                  <a:close/>
                </a:path>
                <a:path w="44450" h="61595">
                  <a:moveTo>
                    <a:pt x="44119" y="36906"/>
                  </a:moveTo>
                  <a:lnTo>
                    <a:pt x="43510" y="36868"/>
                  </a:lnTo>
                  <a:lnTo>
                    <a:pt x="43002" y="36880"/>
                  </a:lnTo>
                  <a:lnTo>
                    <a:pt x="42430" y="37033"/>
                  </a:lnTo>
                  <a:lnTo>
                    <a:pt x="37947" y="42138"/>
                  </a:lnTo>
                  <a:lnTo>
                    <a:pt x="42418" y="37020"/>
                  </a:lnTo>
                  <a:lnTo>
                    <a:pt x="42989" y="36868"/>
                  </a:lnTo>
                  <a:lnTo>
                    <a:pt x="44043" y="36791"/>
                  </a:lnTo>
                  <a:lnTo>
                    <a:pt x="32512" y="19088"/>
                  </a:lnTo>
                  <a:lnTo>
                    <a:pt x="26479" y="10464"/>
                  </a:lnTo>
                  <a:lnTo>
                    <a:pt x="19977" y="2260"/>
                  </a:lnTo>
                  <a:lnTo>
                    <a:pt x="15417" y="9715"/>
                  </a:lnTo>
                  <a:lnTo>
                    <a:pt x="6375" y="8496"/>
                  </a:lnTo>
                  <a:lnTo>
                    <a:pt x="25908" y="51269"/>
                  </a:lnTo>
                  <a:lnTo>
                    <a:pt x="36931" y="61048"/>
                  </a:lnTo>
                  <a:lnTo>
                    <a:pt x="37211" y="54444"/>
                  </a:lnTo>
                  <a:lnTo>
                    <a:pt x="39090" y="48450"/>
                  </a:lnTo>
                  <a:lnTo>
                    <a:pt x="41694" y="42710"/>
                  </a:lnTo>
                  <a:lnTo>
                    <a:pt x="44119" y="36906"/>
                  </a:lnTo>
                  <a:close/>
                </a:path>
              </a:pathLst>
            </a:custGeom>
            <a:solidFill>
              <a:srgbClr val="81D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083465" y="3884904"/>
              <a:ext cx="64135" cy="68580"/>
            </a:xfrm>
            <a:custGeom>
              <a:avLst/>
              <a:gdLst/>
              <a:ahLst/>
              <a:cxnLst/>
              <a:rect l="l" t="t" r="r" b="b"/>
              <a:pathLst>
                <a:path w="64135" h="68579">
                  <a:moveTo>
                    <a:pt x="63741" y="64439"/>
                  </a:moveTo>
                  <a:lnTo>
                    <a:pt x="56972" y="51917"/>
                  </a:lnTo>
                  <a:lnTo>
                    <a:pt x="52489" y="51968"/>
                  </a:lnTo>
                  <a:lnTo>
                    <a:pt x="49987" y="49568"/>
                  </a:lnTo>
                  <a:lnTo>
                    <a:pt x="49707" y="44450"/>
                  </a:lnTo>
                  <a:lnTo>
                    <a:pt x="7048" y="3556"/>
                  </a:lnTo>
                  <a:lnTo>
                    <a:pt x="7048" y="11087"/>
                  </a:lnTo>
                  <a:lnTo>
                    <a:pt x="5829" y="15963"/>
                  </a:lnTo>
                  <a:lnTo>
                    <a:pt x="7035" y="11087"/>
                  </a:lnTo>
                  <a:lnTo>
                    <a:pt x="7048" y="3556"/>
                  </a:lnTo>
                  <a:lnTo>
                    <a:pt x="3352" y="0"/>
                  </a:lnTo>
                  <a:lnTo>
                    <a:pt x="2451" y="6667"/>
                  </a:lnTo>
                  <a:lnTo>
                    <a:pt x="5638" y="14211"/>
                  </a:lnTo>
                  <a:lnTo>
                    <a:pt x="0" y="19875"/>
                  </a:lnTo>
                  <a:lnTo>
                    <a:pt x="33756" y="54356"/>
                  </a:lnTo>
                  <a:lnTo>
                    <a:pt x="49276" y="64160"/>
                  </a:lnTo>
                  <a:lnTo>
                    <a:pt x="51841" y="64935"/>
                  </a:lnTo>
                  <a:lnTo>
                    <a:pt x="53200" y="68186"/>
                  </a:lnTo>
                  <a:lnTo>
                    <a:pt x="63741" y="64439"/>
                  </a:lnTo>
                  <a:close/>
                </a:path>
              </a:pathLst>
            </a:custGeom>
            <a:solidFill>
              <a:srgbClr val="D4B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403169" y="4719459"/>
              <a:ext cx="74295" cy="40640"/>
            </a:xfrm>
            <a:custGeom>
              <a:avLst/>
              <a:gdLst/>
              <a:ahLst/>
              <a:cxnLst/>
              <a:rect l="l" t="t" r="r" b="b"/>
              <a:pathLst>
                <a:path w="74295" h="40639">
                  <a:moveTo>
                    <a:pt x="74155" y="19710"/>
                  </a:moveTo>
                  <a:lnTo>
                    <a:pt x="70053" y="18224"/>
                  </a:lnTo>
                  <a:lnTo>
                    <a:pt x="65735" y="16649"/>
                  </a:lnTo>
                  <a:lnTo>
                    <a:pt x="57137" y="14592"/>
                  </a:lnTo>
                  <a:lnTo>
                    <a:pt x="48425" y="13169"/>
                  </a:lnTo>
                  <a:lnTo>
                    <a:pt x="41821" y="12319"/>
                  </a:lnTo>
                  <a:lnTo>
                    <a:pt x="39674" y="12039"/>
                  </a:lnTo>
                  <a:lnTo>
                    <a:pt x="36715" y="12319"/>
                  </a:lnTo>
                  <a:lnTo>
                    <a:pt x="34023" y="11823"/>
                  </a:lnTo>
                  <a:lnTo>
                    <a:pt x="32981" y="10007"/>
                  </a:lnTo>
                  <a:lnTo>
                    <a:pt x="32270" y="8750"/>
                  </a:lnTo>
                  <a:lnTo>
                    <a:pt x="25539" y="8064"/>
                  </a:lnTo>
                  <a:lnTo>
                    <a:pt x="17018" y="10007"/>
                  </a:lnTo>
                  <a:lnTo>
                    <a:pt x="9067" y="9829"/>
                  </a:lnTo>
                  <a:lnTo>
                    <a:pt x="4902" y="2717"/>
                  </a:lnTo>
                  <a:lnTo>
                    <a:pt x="4902" y="8064"/>
                  </a:lnTo>
                  <a:lnTo>
                    <a:pt x="4864" y="9944"/>
                  </a:lnTo>
                  <a:lnTo>
                    <a:pt x="4610" y="12217"/>
                  </a:lnTo>
                  <a:lnTo>
                    <a:pt x="4864" y="9944"/>
                  </a:lnTo>
                  <a:lnTo>
                    <a:pt x="4864" y="7975"/>
                  </a:lnTo>
                  <a:lnTo>
                    <a:pt x="3454" y="1727"/>
                  </a:lnTo>
                  <a:lnTo>
                    <a:pt x="4902" y="8064"/>
                  </a:lnTo>
                  <a:lnTo>
                    <a:pt x="4902" y="2717"/>
                  </a:lnTo>
                  <a:lnTo>
                    <a:pt x="3619" y="520"/>
                  </a:lnTo>
                  <a:lnTo>
                    <a:pt x="2946" y="520"/>
                  </a:lnTo>
                  <a:lnTo>
                    <a:pt x="3009" y="698"/>
                  </a:lnTo>
                  <a:lnTo>
                    <a:pt x="2895" y="406"/>
                  </a:lnTo>
                  <a:lnTo>
                    <a:pt x="1066" y="63"/>
                  </a:lnTo>
                  <a:lnTo>
                    <a:pt x="139" y="0"/>
                  </a:lnTo>
                  <a:lnTo>
                    <a:pt x="0" y="20358"/>
                  </a:lnTo>
                  <a:lnTo>
                    <a:pt x="4318" y="14884"/>
                  </a:lnTo>
                  <a:lnTo>
                    <a:pt x="0" y="20358"/>
                  </a:lnTo>
                  <a:lnTo>
                    <a:pt x="1549" y="20650"/>
                  </a:lnTo>
                  <a:lnTo>
                    <a:pt x="3149" y="20650"/>
                  </a:lnTo>
                  <a:lnTo>
                    <a:pt x="4495" y="21602"/>
                  </a:lnTo>
                  <a:lnTo>
                    <a:pt x="5803" y="22682"/>
                  </a:lnTo>
                  <a:lnTo>
                    <a:pt x="7048" y="23876"/>
                  </a:lnTo>
                  <a:lnTo>
                    <a:pt x="10960" y="24409"/>
                  </a:lnTo>
                  <a:lnTo>
                    <a:pt x="10845" y="19710"/>
                  </a:lnTo>
                  <a:lnTo>
                    <a:pt x="10642" y="18224"/>
                  </a:lnTo>
                  <a:lnTo>
                    <a:pt x="16548" y="20358"/>
                  </a:lnTo>
                  <a:lnTo>
                    <a:pt x="17259" y="20650"/>
                  </a:lnTo>
                  <a:lnTo>
                    <a:pt x="17614" y="23876"/>
                  </a:lnTo>
                  <a:lnTo>
                    <a:pt x="17678" y="24409"/>
                  </a:lnTo>
                  <a:lnTo>
                    <a:pt x="17881" y="27787"/>
                  </a:lnTo>
                  <a:lnTo>
                    <a:pt x="40678" y="35826"/>
                  </a:lnTo>
                  <a:lnTo>
                    <a:pt x="52514" y="39001"/>
                  </a:lnTo>
                  <a:lnTo>
                    <a:pt x="52844" y="39001"/>
                  </a:lnTo>
                  <a:lnTo>
                    <a:pt x="64236" y="40322"/>
                  </a:lnTo>
                  <a:lnTo>
                    <a:pt x="64287" y="39001"/>
                  </a:lnTo>
                  <a:lnTo>
                    <a:pt x="64084" y="38442"/>
                  </a:lnTo>
                  <a:lnTo>
                    <a:pt x="61010" y="28930"/>
                  </a:lnTo>
                  <a:lnTo>
                    <a:pt x="60985" y="23876"/>
                  </a:lnTo>
                  <a:lnTo>
                    <a:pt x="60807" y="23876"/>
                  </a:lnTo>
                  <a:lnTo>
                    <a:pt x="64935" y="21399"/>
                  </a:lnTo>
                  <a:lnTo>
                    <a:pt x="73456" y="20358"/>
                  </a:lnTo>
                  <a:lnTo>
                    <a:pt x="73748" y="20358"/>
                  </a:lnTo>
                  <a:lnTo>
                    <a:pt x="73901" y="20116"/>
                  </a:lnTo>
                  <a:lnTo>
                    <a:pt x="74028" y="19913"/>
                  </a:lnTo>
                  <a:lnTo>
                    <a:pt x="74155" y="19710"/>
                  </a:lnTo>
                  <a:close/>
                </a:path>
              </a:pathLst>
            </a:custGeom>
            <a:solidFill>
              <a:srgbClr val="ACC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780898" y="3067938"/>
              <a:ext cx="59690" cy="61594"/>
            </a:xfrm>
            <a:custGeom>
              <a:avLst/>
              <a:gdLst/>
              <a:ahLst/>
              <a:cxnLst/>
              <a:rect l="l" t="t" r="r" b="b"/>
              <a:pathLst>
                <a:path w="59690" h="61594">
                  <a:moveTo>
                    <a:pt x="55930" y="45567"/>
                  </a:moveTo>
                  <a:lnTo>
                    <a:pt x="55803" y="45008"/>
                  </a:lnTo>
                  <a:lnTo>
                    <a:pt x="55753" y="44843"/>
                  </a:lnTo>
                  <a:lnTo>
                    <a:pt x="55702" y="44665"/>
                  </a:lnTo>
                  <a:lnTo>
                    <a:pt x="52832" y="44843"/>
                  </a:lnTo>
                  <a:lnTo>
                    <a:pt x="50215" y="44297"/>
                  </a:lnTo>
                  <a:lnTo>
                    <a:pt x="48552" y="41275"/>
                  </a:lnTo>
                  <a:lnTo>
                    <a:pt x="38633" y="37007"/>
                  </a:lnTo>
                  <a:lnTo>
                    <a:pt x="29400" y="31508"/>
                  </a:lnTo>
                  <a:lnTo>
                    <a:pt x="20853" y="24765"/>
                  </a:lnTo>
                  <a:lnTo>
                    <a:pt x="13004" y="16738"/>
                  </a:lnTo>
                  <a:lnTo>
                    <a:pt x="3251" y="16040"/>
                  </a:lnTo>
                  <a:lnTo>
                    <a:pt x="7200" y="10045"/>
                  </a:lnTo>
                  <a:lnTo>
                    <a:pt x="9296" y="4749"/>
                  </a:lnTo>
                  <a:lnTo>
                    <a:pt x="7099" y="3035"/>
                  </a:lnTo>
                  <a:lnTo>
                    <a:pt x="4876" y="0"/>
                  </a:lnTo>
                  <a:lnTo>
                    <a:pt x="76" y="0"/>
                  </a:lnTo>
                  <a:lnTo>
                    <a:pt x="0" y="3644"/>
                  </a:lnTo>
                  <a:lnTo>
                    <a:pt x="2781" y="12509"/>
                  </a:lnTo>
                  <a:lnTo>
                    <a:pt x="1879" y="18935"/>
                  </a:lnTo>
                  <a:lnTo>
                    <a:pt x="1752" y="24765"/>
                  </a:lnTo>
                  <a:lnTo>
                    <a:pt x="1739" y="25349"/>
                  </a:lnTo>
                  <a:lnTo>
                    <a:pt x="9182" y="39306"/>
                  </a:lnTo>
                  <a:lnTo>
                    <a:pt x="18973" y="49695"/>
                  </a:lnTo>
                  <a:lnTo>
                    <a:pt x="30899" y="56845"/>
                  </a:lnTo>
                  <a:lnTo>
                    <a:pt x="44780" y="61036"/>
                  </a:lnTo>
                  <a:lnTo>
                    <a:pt x="48323" y="55727"/>
                  </a:lnTo>
                  <a:lnTo>
                    <a:pt x="51549" y="50050"/>
                  </a:lnTo>
                  <a:lnTo>
                    <a:pt x="55930" y="45567"/>
                  </a:lnTo>
                  <a:close/>
                </a:path>
                <a:path w="59690" h="61594">
                  <a:moveTo>
                    <a:pt x="59258" y="57962"/>
                  </a:moveTo>
                  <a:lnTo>
                    <a:pt x="55943" y="45567"/>
                  </a:lnTo>
                  <a:lnTo>
                    <a:pt x="51562" y="50063"/>
                  </a:lnTo>
                  <a:lnTo>
                    <a:pt x="48336" y="55727"/>
                  </a:lnTo>
                  <a:lnTo>
                    <a:pt x="44780" y="61036"/>
                  </a:lnTo>
                  <a:lnTo>
                    <a:pt x="58877" y="58216"/>
                  </a:lnTo>
                  <a:lnTo>
                    <a:pt x="59258" y="57962"/>
                  </a:lnTo>
                  <a:close/>
                </a:path>
              </a:pathLst>
            </a:custGeom>
            <a:solidFill>
              <a:srgbClr val="92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277842" y="3917017"/>
              <a:ext cx="33020" cy="64135"/>
            </a:xfrm>
            <a:custGeom>
              <a:avLst/>
              <a:gdLst/>
              <a:ahLst/>
              <a:cxnLst/>
              <a:rect l="l" t="t" r="r" b="b"/>
              <a:pathLst>
                <a:path w="33020" h="64135">
                  <a:moveTo>
                    <a:pt x="5372" y="15265"/>
                  </a:moveTo>
                  <a:lnTo>
                    <a:pt x="3441" y="16205"/>
                  </a:lnTo>
                  <a:lnTo>
                    <a:pt x="4165" y="21056"/>
                  </a:lnTo>
                  <a:lnTo>
                    <a:pt x="4292" y="21907"/>
                  </a:lnTo>
                  <a:lnTo>
                    <a:pt x="469" y="26301"/>
                  </a:lnTo>
                  <a:lnTo>
                    <a:pt x="0" y="31623"/>
                  </a:lnTo>
                  <a:lnTo>
                    <a:pt x="3149" y="33312"/>
                  </a:lnTo>
                  <a:lnTo>
                    <a:pt x="3911" y="36436"/>
                  </a:lnTo>
                  <a:lnTo>
                    <a:pt x="3949" y="39979"/>
                  </a:lnTo>
                  <a:lnTo>
                    <a:pt x="5110" y="41249"/>
                  </a:lnTo>
                  <a:lnTo>
                    <a:pt x="7505" y="43954"/>
                  </a:lnTo>
                  <a:lnTo>
                    <a:pt x="7581" y="63754"/>
                  </a:lnTo>
                  <a:lnTo>
                    <a:pt x="13665" y="60744"/>
                  </a:lnTo>
                  <a:lnTo>
                    <a:pt x="18148" y="55308"/>
                  </a:lnTo>
                  <a:lnTo>
                    <a:pt x="21818" y="49631"/>
                  </a:lnTo>
                  <a:lnTo>
                    <a:pt x="29371" y="35743"/>
                  </a:lnTo>
                  <a:lnTo>
                    <a:pt x="32510" y="23472"/>
                  </a:lnTo>
                  <a:lnTo>
                    <a:pt x="32324" y="21907"/>
                  </a:lnTo>
                  <a:lnTo>
                    <a:pt x="32223" y="21056"/>
                  </a:lnTo>
                  <a:lnTo>
                    <a:pt x="9702" y="21056"/>
                  </a:lnTo>
                  <a:lnTo>
                    <a:pt x="5372" y="15265"/>
                  </a:lnTo>
                  <a:close/>
                </a:path>
                <a:path w="33020" h="64135">
                  <a:moveTo>
                    <a:pt x="5110" y="41249"/>
                  </a:moveTo>
                  <a:lnTo>
                    <a:pt x="6261" y="42710"/>
                  </a:lnTo>
                  <a:lnTo>
                    <a:pt x="7505" y="43954"/>
                  </a:lnTo>
                  <a:lnTo>
                    <a:pt x="5110" y="41249"/>
                  </a:lnTo>
                  <a:close/>
                </a:path>
                <a:path w="33020" h="64135">
                  <a:moveTo>
                    <a:pt x="25133" y="0"/>
                  </a:moveTo>
                  <a:lnTo>
                    <a:pt x="3098" y="5181"/>
                  </a:lnTo>
                  <a:lnTo>
                    <a:pt x="2666" y="10883"/>
                  </a:lnTo>
                  <a:lnTo>
                    <a:pt x="8985" y="10883"/>
                  </a:lnTo>
                  <a:lnTo>
                    <a:pt x="9702" y="21056"/>
                  </a:lnTo>
                  <a:lnTo>
                    <a:pt x="32223" y="21056"/>
                  </a:lnTo>
                  <a:lnTo>
                    <a:pt x="31132" y="11873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C2C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693969" y="5505324"/>
              <a:ext cx="39370" cy="46990"/>
            </a:xfrm>
            <a:custGeom>
              <a:avLst/>
              <a:gdLst/>
              <a:ahLst/>
              <a:cxnLst/>
              <a:rect l="l" t="t" r="r" b="b"/>
              <a:pathLst>
                <a:path w="39370" h="46989">
                  <a:moveTo>
                    <a:pt x="29006" y="0"/>
                  </a:moveTo>
                  <a:lnTo>
                    <a:pt x="19714" y="5837"/>
                  </a:lnTo>
                  <a:lnTo>
                    <a:pt x="11050" y="12377"/>
                  </a:lnTo>
                  <a:lnTo>
                    <a:pt x="4112" y="20854"/>
                  </a:lnTo>
                  <a:lnTo>
                    <a:pt x="0" y="32499"/>
                  </a:lnTo>
                  <a:lnTo>
                    <a:pt x="9767" y="42800"/>
                  </a:lnTo>
                  <a:lnTo>
                    <a:pt x="19116" y="46461"/>
                  </a:lnTo>
                  <a:lnTo>
                    <a:pt x="27946" y="43481"/>
                  </a:lnTo>
                  <a:lnTo>
                    <a:pt x="36156" y="33858"/>
                  </a:lnTo>
                  <a:lnTo>
                    <a:pt x="39359" y="25774"/>
                  </a:lnTo>
                  <a:lnTo>
                    <a:pt x="39244" y="17472"/>
                  </a:lnTo>
                  <a:lnTo>
                    <a:pt x="35797" y="8897"/>
                  </a:lnTo>
                  <a:lnTo>
                    <a:pt x="29006" y="0"/>
                  </a:lnTo>
                  <a:close/>
                </a:path>
              </a:pathLst>
            </a:custGeom>
            <a:solidFill>
              <a:srgbClr val="B5C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664670" y="5363512"/>
              <a:ext cx="38735" cy="40640"/>
            </a:xfrm>
            <a:custGeom>
              <a:avLst/>
              <a:gdLst/>
              <a:ahLst/>
              <a:cxnLst/>
              <a:rect l="l" t="t" r="r" b="b"/>
              <a:pathLst>
                <a:path w="38734" h="40639">
                  <a:moveTo>
                    <a:pt x="18300" y="0"/>
                  </a:moveTo>
                  <a:lnTo>
                    <a:pt x="10978" y="1391"/>
                  </a:lnTo>
                  <a:lnTo>
                    <a:pt x="5240" y="5375"/>
                  </a:lnTo>
                  <a:lnTo>
                    <a:pt x="1457" y="11555"/>
                  </a:lnTo>
                  <a:lnTo>
                    <a:pt x="0" y="19532"/>
                  </a:lnTo>
                  <a:lnTo>
                    <a:pt x="1603" y="27364"/>
                  </a:lnTo>
                  <a:lnTo>
                    <a:pt x="6081" y="34132"/>
                  </a:lnTo>
                  <a:lnTo>
                    <a:pt x="12481" y="38836"/>
                  </a:lnTo>
                  <a:lnTo>
                    <a:pt x="19850" y="40474"/>
                  </a:lnTo>
                  <a:lnTo>
                    <a:pt x="26658" y="38575"/>
                  </a:lnTo>
                  <a:lnTo>
                    <a:pt x="32589" y="33937"/>
                  </a:lnTo>
                  <a:lnTo>
                    <a:pt x="36789" y="27494"/>
                  </a:lnTo>
                  <a:lnTo>
                    <a:pt x="38404" y="20180"/>
                  </a:lnTo>
                  <a:lnTo>
                    <a:pt x="36944" y="12083"/>
                  </a:lnTo>
                  <a:lnTo>
                    <a:pt x="32796" y="5708"/>
                  </a:lnTo>
                  <a:lnTo>
                    <a:pt x="26426" y="1524"/>
                  </a:lnTo>
                  <a:lnTo>
                    <a:pt x="18300" y="0"/>
                  </a:lnTo>
                  <a:close/>
                </a:path>
              </a:pathLst>
            </a:custGeom>
            <a:solidFill>
              <a:srgbClr val="8BC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170418" y="3235464"/>
              <a:ext cx="62230" cy="69850"/>
            </a:xfrm>
            <a:custGeom>
              <a:avLst/>
              <a:gdLst/>
              <a:ahLst/>
              <a:cxnLst/>
              <a:rect l="l" t="t" r="r" b="b"/>
              <a:pathLst>
                <a:path w="62229" h="69850">
                  <a:moveTo>
                    <a:pt x="61925" y="19037"/>
                  </a:moveTo>
                  <a:lnTo>
                    <a:pt x="61810" y="18046"/>
                  </a:lnTo>
                  <a:lnTo>
                    <a:pt x="61899" y="17399"/>
                  </a:lnTo>
                  <a:lnTo>
                    <a:pt x="61772" y="17335"/>
                  </a:lnTo>
                  <a:lnTo>
                    <a:pt x="60286" y="18351"/>
                  </a:lnTo>
                  <a:lnTo>
                    <a:pt x="59207" y="18669"/>
                  </a:lnTo>
                  <a:lnTo>
                    <a:pt x="58293" y="18707"/>
                  </a:lnTo>
                  <a:lnTo>
                    <a:pt x="47396" y="29349"/>
                  </a:lnTo>
                  <a:lnTo>
                    <a:pt x="58280" y="18707"/>
                  </a:lnTo>
                  <a:lnTo>
                    <a:pt x="54000" y="18884"/>
                  </a:lnTo>
                  <a:lnTo>
                    <a:pt x="54610" y="10553"/>
                  </a:lnTo>
                  <a:lnTo>
                    <a:pt x="48006" y="8864"/>
                  </a:lnTo>
                  <a:lnTo>
                    <a:pt x="41694" y="0"/>
                  </a:lnTo>
                  <a:lnTo>
                    <a:pt x="44018" y="16891"/>
                  </a:lnTo>
                  <a:lnTo>
                    <a:pt x="42951" y="18935"/>
                  </a:lnTo>
                  <a:lnTo>
                    <a:pt x="39446" y="18605"/>
                  </a:lnTo>
                  <a:lnTo>
                    <a:pt x="39446" y="39446"/>
                  </a:lnTo>
                  <a:lnTo>
                    <a:pt x="37211" y="46990"/>
                  </a:lnTo>
                  <a:lnTo>
                    <a:pt x="39433" y="39446"/>
                  </a:lnTo>
                  <a:lnTo>
                    <a:pt x="37846" y="33896"/>
                  </a:lnTo>
                  <a:lnTo>
                    <a:pt x="33464" y="29933"/>
                  </a:lnTo>
                  <a:lnTo>
                    <a:pt x="37846" y="33896"/>
                  </a:lnTo>
                  <a:lnTo>
                    <a:pt x="39433" y="39446"/>
                  </a:lnTo>
                  <a:lnTo>
                    <a:pt x="39446" y="18605"/>
                  </a:lnTo>
                  <a:lnTo>
                    <a:pt x="38760" y="18529"/>
                  </a:lnTo>
                  <a:lnTo>
                    <a:pt x="31419" y="18834"/>
                  </a:lnTo>
                  <a:lnTo>
                    <a:pt x="27305" y="19837"/>
                  </a:lnTo>
                  <a:lnTo>
                    <a:pt x="27305" y="27139"/>
                  </a:lnTo>
                  <a:lnTo>
                    <a:pt x="20535" y="24790"/>
                  </a:lnTo>
                  <a:lnTo>
                    <a:pt x="15011" y="28511"/>
                  </a:lnTo>
                  <a:lnTo>
                    <a:pt x="5219" y="32029"/>
                  </a:lnTo>
                  <a:lnTo>
                    <a:pt x="15011" y="28498"/>
                  </a:lnTo>
                  <a:lnTo>
                    <a:pt x="20535" y="24777"/>
                  </a:lnTo>
                  <a:lnTo>
                    <a:pt x="27305" y="27139"/>
                  </a:lnTo>
                  <a:lnTo>
                    <a:pt x="27305" y="19837"/>
                  </a:lnTo>
                  <a:lnTo>
                    <a:pt x="24295" y="20561"/>
                  </a:lnTo>
                  <a:lnTo>
                    <a:pt x="17272" y="22872"/>
                  </a:lnTo>
                  <a:lnTo>
                    <a:pt x="10185" y="24930"/>
                  </a:lnTo>
                  <a:lnTo>
                    <a:pt x="10033" y="24993"/>
                  </a:lnTo>
                  <a:lnTo>
                    <a:pt x="10033" y="28067"/>
                  </a:lnTo>
                  <a:lnTo>
                    <a:pt x="9042" y="26073"/>
                  </a:lnTo>
                  <a:lnTo>
                    <a:pt x="10033" y="28067"/>
                  </a:lnTo>
                  <a:lnTo>
                    <a:pt x="10033" y="24993"/>
                  </a:lnTo>
                  <a:lnTo>
                    <a:pt x="9575" y="25082"/>
                  </a:lnTo>
                  <a:lnTo>
                    <a:pt x="8953" y="25247"/>
                  </a:lnTo>
                  <a:lnTo>
                    <a:pt x="8331" y="25374"/>
                  </a:lnTo>
                  <a:lnTo>
                    <a:pt x="8229" y="25984"/>
                  </a:lnTo>
                  <a:lnTo>
                    <a:pt x="8026" y="26466"/>
                  </a:lnTo>
                  <a:lnTo>
                    <a:pt x="7772" y="26860"/>
                  </a:lnTo>
                  <a:lnTo>
                    <a:pt x="5854" y="29756"/>
                  </a:lnTo>
                  <a:lnTo>
                    <a:pt x="0" y="27927"/>
                  </a:lnTo>
                  <a:lnTo>
                    <a:pt x="254" y="34747"/>
                  </a:lnTo>
                  <a:lnTo>
                    <a:pt x="4699" y="35039"/>
                  </a:lnTo>
                  <a:lnTo>
                    <a:pt x="9550" y="37325"/>
                  </a:lnTo>
                  <a:lnTo>
                    <a:pt x="19621" y="27063"/>
                  </a:lnTo>
                  <a:lnTo>
                    <a:pt x="25361" y="31203"/>
                  </a:lnTo>
                  <a:lnTo>
                    <a:pt x="37719" y="35902"/>
                  </a:lnTo>
                  <a:lnTo>
                    <a:pt x="37490" y="40411"/>
                  </a:lnTo>
                  <a:lnTo>
                    <a:pt x="31851" y="49276"/>
                  </a:lnTo>
                  <a:lnTo>
                    <a:pt x="26073" y="49961"/>
                  </a:lnTo>
                  <a:lnTo>
                    <a:pt x="27698" y="62255"/>
                  </a:lnTo>
                  <a:lnTo>
                    <a:pt x="33362" y="62801"/>
                  </a:lnTo>
                  <a:lnTo>
                    <a:pt x="37109" y="65620"/>
                  </a:lnTo>
                  <a:lnTo>
                    <a:pt x="43853" y="69608"/>
                  </a:lnTo>
                  <a:lnTo>
                    <a:pt x="43878" y="55079"/>
                  </a:lnTo>
                  <a:lnTo>
                    <a:pt x="46164" y="41554"/>
                  </a:lnTo>
                  <a:lnTo>
                    <a:pt x="51727" y="29476"/>
                  </a:lnTo>
                  <a:lnTo>
                    <a:pt x="61595" y="19278"/>
                  </a:lnTo>
                  <a:lnTo>
                    <a:pt x="61925" y="19037"/>
                  </a:lnTo>
                  <a:close/>
                </a:path>
              </a:pathLst>
            </a:custGeom>
            <a:solidFill>
              <a:srgbClr val="AFC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879296" y="5837618"/>
              <a:ext cx="46355" cy="73660"/>
            </a:xfrm>
            <a:custGeom>
              <a:avLst/>
              <a:gdLst/>
              <a:ahLst/>
              <a:cxnLst/>
              <a:rect l="l" t="t" r="r" b="b"/>
              <a:pathLst>
                <a:path w="46354" h="73660">
                  <a:moveTo>
                    <a:pt x="45986" y="65811"/>
                  </a:moveTo>
                  <a:lnTo>
                    <a:pt x="29540" y="27012"/>
                  </a:lnTo>
                  <a:lnTo>
                    <a:pt x="20993" y="12369"/>
                  </a:lnTo>
                  <a:lnTo>
                    <a:pt x="20993" y="28956"/>
                  </a:lnTo>
                  <a:lnTo>
                    <a:pt x="17767" y="33515"/>
                  </a:lnTo>
                  <a:lnTo>
                    <a:pt x="20980" y="28956"/>
                  </a:lnTo>
                  <a:lnTo>
                    <a:pt x="20993" y="12369"/>
                  </a:lnTo>
                  <a:lnTo>
                    <a:pt x="11874" y="0"/>
                  </a:lnTo>
                  <a:lnTo>
                    <a:pt x="7670" y="6438"/>
                  </a:lnTo>
                  <a:lnTo>
                    <a:pt x="5422" y="9969"/>
                  </a:lnTo>
                  <a:lnTo>
                    <a:pt x="0" y="12395"/>
                  </a:lnTo>
                  <a:lnTo>
                    <a:pt x="5092" y="22288"/>
                  </a:lnTo>
                  <a:lnTo>
                    <a:pt x="9448" y="22733"/>
                  </a:lnTo>
                  <a:lnTo>
                    <a:pt x="15786" y="20891"/>
                  </a:lnTo>
                  <a:lnTo>
                    <a:pt x="17106" y="22517"/>
                  </a:lnTo>
                  <a:lnTo>
                    <a:pt x="17462" y="25031"/>
                  </a:lnTo>
                  <a:lnTo>
                    <a:pt x="16598" y="29438"/>
                  </a:lnTo>
                  <a:lnTo>
                    <a:pt x="15024" y="33616"/>
                  </a:lnTo>
                  <a:lnTo>
                    <a:pt x="11341" y="36423"/>
                  </a:lnTo>
                  <a:lnTo>
                    <a:pt x="15392" y="44767"/>
                  </a:lnTo>
                  <a:lnTo>
                    <a:pt x="20472" y="52209"/>
                  </a:lnTo>
                  <a:lnTo>
                    <a:pt x="26187" y="59067"/>
                  </a:lnTo>
                  <a:lnTo>
                    <a:pt x="34886" y="68732"/>
                  </a:lnTo>
                  <a:lnTo>
                    <a:pt x="38036" y="73545"/>
                  </a:lnTo>
                  <a:lnTo>
                    <a:pt x="45986" y="65811"/>
                  </a:lnTo>
                  <a:close/>
                </a:path>
              </a:pathLst>
            </a:custGeom>
            <a:solidFill>
              <a:srgbClr val="A1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393777" y="4152849"/>
              <a:ext cx="57785" cy="40005"/>
            </a:xfrm>
            <a:custGeom>
              <a:avLst/>
              <a:gdLst/>
              <a:ahLst/>
              <a:cxnLst/>
              <a:rect l="l" t="t" r="r" b="b"/>
              <a:pathLst>
                <a:path w="57785" h="40004">
                  <a:moveTo>
                    <a:pt x="57696" y="28651"/>
                  </a:moveTo>
                  <a:lnTo>
                    <a:pt x="56197" y="27851"/>
                  </a:lnTo>
                  <a:lnTo>
                    <a:pt x="45262" y="21983"/>
                  </a:lnTo>
                  <a:lnTo>
                    <a:pt x="36245" y="28384"/>
                  </a:lnTo>
                  <a:lnTo>
                    <a:pt x="36423" y="21983"/>
                  </a:lnTo>
                  <a:lnTo>
                    <a:pt x="36474" y="20142"/>
                  </a:lnTo>
                  <a:lnTo>
                    <a:pt x="39636" y="13296"/>
                  </a:lnTo>
                  <a:lnTo>
                    <a:pt x="43662" y="6908"/>
                  </a:lnTo>
                  <a:lnTo>
                    <a:pt x="46253" y="533"/>
                  </a:lnTo>
                  <a:lnTo>
                    <a:pt x="46316" y="355"/>
                  </a:lnTo>
                  <a:lnTo>
                    <a:pt x="46380" y="203"/>
                  </a:lnTo>
                  <a:lnTo>
                    <a:pt x="46469" y="0"/>
                  </a:lnTo>
                  <a:lnTo>
                    <a:pt x="45224" y="203"/>
                  </a:lnTo>
                  <a:lnTo>
                    <a:pt x="43967" y="355"/>
                  </a:lnTo>
                  <a:lnTo>
                    <a:pt x="42722" y="533"/>
                  </a:lnTo>
                  <a:lnTo>
                    <a:pt x="33883" y="1790"/>
                  </a:lnTo>
                  <a:lnTo>
                    <a:pt x="33883" y="28613"/>
                  </a:lnTo>
                  <a:lnTo>
                    <a:pt x="33553" y="27978"/>
                  </a:lnTo>
                  <a:lnTo>
                    <a:pt x="33883" y="28613"/>
                  </a:lnTo>
                  <a:lnTo>
                    <a:pt x="33883" y="1790"/>
                  </a:lnTo>
                  <a:lnTo>
                    <a:pt x="30873" y="2209"/>
                  </a:lnTo>
                  <a:lnTo>
                    <a:pt x="30873" y="22021"/>
                  </a:lnTo>
                  <a:lnTo>
                    <a:pt x="30721" y="22021"/>
                  </a:lnTo>
                  <a:lnTo>
                    <a:pt x="30797" y="21844"/>
                  </a:lnTo>
                  <a:lnTo>
                    <a:pt x="30873" y="22021"/>
                  </a:lnTo>
                  <a:lnTo>
                    <a:pt x="30873" y="2209"/>
                  </a:lnTo>
                  <a:lnTo>
                    <a:pt x="29895" y="2349"/>
                  </a:lnTo>
                  <a:lnTo>
                    <a:pt x="29895" y="22288"/>
                  </a:lnTo>
                  <a:lnTo>
                    <a:pt x="28473" y="23164"/>
                  </a:lnTo>
                  <a:lnTo>
                    <a:pt x="27241" y="22021"/>
                  </a:lnTo>
                  <a:lnTo>
                    <a:pt x="27457" y="22021"/>
                  </a:lnTo>
                  <a:lnTo>
                    <a:pt x="28155" y="21272"/>
                  </a:lnTo>
                  <a:lnTo>
                    <a:pt x="29083" y="21272"/>
                  </a:lnTo>
                  <a:lnTo>
                    <a:pt x="29603" y="22021"/>
                  </a:lnTo>
                  <a:lnTo>
                    <a:pt x="29895" y="22288"/>
                  </a:lnTo>
                  <a:lnTo>
                    <a:pt x="29895" y="2349"/>
                  </a:lnTo>
                  <a:lnTo>
                    <a:pt x="24866" y="3048"/>
                  </a:lnTo>
                  <a:lnTo>
                    <a:pt x="16040" y="4876"/>
                  </a:lnTo>
                  <a:lnTo>
                    <a:pt x="15201" y="5156"/>
                  </a:lnTo>
                  <a:lnTo>
                    <a:pt x="15201" y="18681"/>
                  </a:lnTo>
                  <a:lnTo>
                    <a:pt x="15113" y="18376"/>
                  </a:lnTo>
                  <a:lnTo>
                    <a:pt x="15201" y="18681"/>
                  </a:lnTo>
                  <a:lnTo>
                    <a:pt x="15201" y="5156"/>
                  </a:lnTo>
                  <a:lnTo>
                    <a:pt x="14973" y="5232"/>
                  </a:lnTo>
                  <a:lnTo>
                    <a:pt x="14973" y="18110"/>
                  </a:lnTo>
                  <a:lnTo>
                    <a:pt x="11963" y="15557"/>
                  </a:lnTo>
                  <a:lnTo>
                    <a:pt x="14973" y="18110"/>
                  </a:lnTo>
                  <a:lnTo>
                    <a:pt x="14973" y="5232"/>
                  </a:lnTo>
                  <a:lnTo>
                    <a:pt x="7366" y="7696"/>
                  </a:lnTo>
                  <a:lnTo>
                    <a:pt x="7213" y="7734"/>
                  </a:lnTo>
                  <a:lnTo>
                    <a:pt x="2933" y="16675"/>
                  </a:lnTo>
                  <a:lnTo>
                    <a:pt x="10033" y="17386"/>
                  </a:lnTo>
                  <a:lnTo>
                    <a:pt x="14300" y="20129"/>
                  </a:lnTo>
                  <a:lnTo>
                    <a:pt x="15341" y="18961"/>
                  </a:lnTo>
                  <a:lnTo>
                    <a:pt x="15595" y="18681"/>
                  </a:lnTo>
                  <a:lnTo>
                    <a:pt x="17868" y="16141"/>
                  </a:lnTo>
                  <a:lnTo>
                    <a:pt x="18097" y="15684"/>
                  </a:lnTo>
                  <a:lnTo>
                    <a:pt x="18161" y="15557"/>
                  </a:lnTo>
                  <a:lnTo>
                    <a:pt x="18415" y="14871"/>
                  </a:lnTo>
                  <a:lnTo>
                    <a:pt x="18529" y="14554"/>
                  </a:lnTo>
                  <a:lnTo>
                    <a:pt x="19837" y="14871"/>
                  </a:lnTo>
                  <a:lnTo>
                    <a:pt x="19519" y="15557"/>
                  </a:lnTo>
                  <a:lnTo>
                    <a:pt x="19329" y="15557"/>
                  </a:lnTo>
                  <a:lnTo>
                    <a:pt x="17868" y="16141"/>
                  </a:lnTo>
                  <a:lnTo>
                    <a:pt x="16967" y="17170"/>
                  </a:lnTo>
                  <a:lnTo>
                    <a:pt x="16967" y="29984"/>
                  </a:lnTo>
                  <a:lnTo>
                    <a:pt x="16675" y="23279"/>
                  </a:lnTo>
                  <a:lnTo>
                    <a:pt x="16484" y="22021"/>
                  </a:lnTo>
                  <a:lnTo>
                    <a:pt x="16675" y="23279"/>
                  </a:lnTo>
                  <a:lnTo>
                    <a:pt x="16878" y="27851"/>
                  </a:lnTo>
                  <a:lnTo>
                    <a:pt x="16916" y="28651"/>
                  </a:lnTo>
                  <a:lnTo>
                    <a:pt x="16967" y="29984"/>
                  </a:lnTo>
                  <a:lnTo>
                    <a:pt x="16967" y="17170"/>
                  </a:lnTo>
                  <a:lnTo>
                    <a:pt x="16319" y="17907"/>
                  </a:lnTo>
                  <a:lnTo>
                    <a:pt x="16319" y="21374"/>
                  </a:lnTo>
                  <a:lnTo>
                    <a:pt x="15989" y="20332"/>
                  </a:lnTo>
                  <a:lnTo>
                    <a:pt x="16306" y="21272"/>
                  </a:lnTo>
                  <a:lnTo>
                    <a:pt x="16319" y="17907"/>
                  </a:lnTo>
                  <a:lnTo>
                    <a:pt x="15354" y="18986"/>
                  </a:lnTo>
                  <a:lnTo>
                    <a:pt x="14389" y="20078"/>
                  </a:lnTo>
                  <a:lnTo>
                    <a:pt x="14427" y="31115"/>
                  </a:lnTo>
                  <a:lnTo>
                    <a:pt x="6946" y="35217"/>
                  </a:lnTo>
                  <a:lnTo>
                    <a:pt x="114" y="39903"/>
                  </a:lnTo>
                  <a:lnTo>
                    <a:pt x="14871" y="39928"/>
                  </a:lnTo>
                  <a:lnTo>
                    <a:pt x="29311" y="37858"/>
                  </a:lnTo>
                  <a:lnTo>
                    <a:pt x="43459" y="33959"/>
                  </a:lnTo>
                  <a:lnTo>
                    <a:pt x="47548" y="32346"/>
                  </a:lnTo>
                  <a:lnTo>
                    <a:pt x="53441" y="30022"/>
                  </a:lnTo>
                  <a:lnTo>
                    <a:pt x="50304" y="28651"/>
                  </a:lnTo>
                  <a:lnTo>
                    <a:pt x="53441" y="30022"/>
                  </a:lnTo>
                  <a:lnTo>
                    <a:pt x="53860" y="30200"/>
                  </a:lnTo>
                  <a:lnTo>
                    <a:pt x="56959" y="28676"/>
                  </a:lnTo>
                  <a:lnTo>
                    <a:pt x="57696" y="28651"/>
                  </a:lnTo>
                  <a:close/>
                </a:path>
              </a:pathLst>
            </a:custGeom>
            <a:solidFill>
              <a:srgbClr val="E7B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50582" y="3044570"/>
              <a:ext cx="75565" cy="32384"/>
            </a:xfrm>
            <a:custGeom>
              <a:avLst/>
              <a:gdLst/>
              <a:ahLst/>
              <a:cxnLst/>
              <a:rect l="l" t="t" r="r" b="b"/>
              <a:pathLst>
                <a:path w="75565" h="32385">
                  <a:moveTo>
                    <a:pt x="75158" y="12395"/>
                  </a:moveTo>
                  <a:lnTo>
                    <a:pt x="71297" y="11099"/>
                  </a:lnTo>
                  <a:lnTo>
                    <a:pt x="67487" y="9398"/>
                  </a:lnTo>
                  <a:lnTo>
                    <a:pt x="58331" y="7543"/>
                  </a:lnTo>
                  <a:lnTo>
                    <a:pt x="58356" y="7810"/>
                  </a:lnTo>
                  <a:lnTo>
                    <a:pt x="58318" y="7543"/>
                  </a:lnTo>
                  <a:lnTo>
                    <a:pt x="58204" y="6642"/>
                  </a:lnTo>
                  <a:lnTo>
                    <a:pt x="59715" y="3644"/>
                  </a:lnTo>
                  <a:lnTo>
                    <a:pt x="60667" y="0"/>
                  </a:lnTo>
                  <a:lnTo>
                    <a:pt x="57454" y="1054"/>
                  </a:lnTo>
                  <a:lnTo>
                    <a:pt x="3949" y="18757"/>
                  </a:lnTo>
                  <a:lnTo>
                    <a:pt x="0" y="20066"/>
                  </a:lnTo>
                  <a:lnTo>
                    <a:pt x="3416" y="26022"/>
                  </a:lnTo>
                  <a:lnTo>
                    <a:pt x="12255" y="23812"/>
                  </a:lnTo>
                  <a:lnTo>
                    <a:pt x="14236" y="31940"/>
                  </a:lnTo>
                  <a:lnTo>
                    <a:pt x="30213" y="29946"/>
                  </a:lnTo>
                  <a:lnTo>
                    <a:pt x="45796" y="26441"/>
                  </a:lnTo>
                  <a:lnTo>
                    <a:pt x="60833" y="20789"/>
                  </a:lnTo>
                  <a:lnTo>
                    <a:pt x="75158" y="12395"/>
                  </a:lnTo>
                  <a:close/>
                </a:path>
              </a:pathLst>
            </a:custGeom>
            <a:solidFill>
              <a:srgbClr val="E5B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986420" y="2952437"/>
              <a:ext cx="42545" cy="32384"/>
            </a:xfrm>
            <a:custGeom>
              <a:avLst/>
              <a:gdLst/>
              <a:ahLst/>
              <a:cxnLst/>
              <a:rect l="l" t="t" r="r" b="b"/>
              <a:pathLst>
                <a:path w="42545" h="32385">
                  <a:moveTo>
                    <a:pt x="26102" y="0"/>
                  </a:moveTo>
                  <a:lnTo>
                    <a:pt x="1892" y="16663"/>
                  </a:lnTo>
                  <a:lnTo>
                    <a:pt x="2400" y="23877"/>
                  </a:lnTo>
                  <a:lnTo>
                    <a:pt x="838" y="26582"/>
                  </a:lnTo>
                  <a:lnTo>
                    <a:pt x="114" y="27979"/>
                  </a:lnTo>
                  <a:lnTo>
                    <a:pt x="0" y="32284"/>
                  </a:lnTo>
                  <a:lnTo>
                    <a:pt x="10399" y="32244"/>
                  </a:lnTo>
                  <a:lnTo>
                    <a:pt x="20796" y="31702"/>
                  </a:lnTo>
                  <a:lnTo>
                    <a:pt x="31193" y="31457"/>
                  </a:lnTo>
                  <a:lnTo>
                    <a:pt x="41592" y="32310"/>
                  </a:lnTo>
                  <a:lnTo>
                    <a:pt x="41821" y="28385"/>
                  </a:lnTo>
                  <a:lnTo>
                    <a:pt x="42138" y="24474"/>
                  </a:lnTo>
                  <a:lnTo>
                    <a:pt x="42468" y="11863"/>
                  </a:lnTo>
                  <a:lnTo>
                    <a:pt x="39471" y="4674"/>
                  </a:lnTo>
                  <a:lnTo>
                    <a:pt x="32118" y="1677"/>
                  </a:lnTo>
                  <a:lnTo>
                    <a:pt x="26102" y="0"/>
                  </a:lnTo>
                  <a:close/>
                </a:path>
              </a:pathLst>
            </a:custGeom>
            <a:solidFill>
              <a:srgbClr val="83C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228290" y="3968978"/>
              <a:ext cx="57150" cy="39370"/>
            </a:xfrm>
            <a:custGeom>
              <a:avLst/>
              <a:gdLst/>
              <a:ahLst/>
              <a:cxnLst/>
              <a:rect l="l" t="t" r="r" b="b"/>
              <a:pathLst>
                <a:path w="57150" h="39370">
                  <a:moveTo>
                    <a:pt x="57124" y="11798"/>
                  </a:moveTo>
                  <a:lnTo>
                    <a:pt x="57111" y="0"/>
                  </a:lnTo>
                  <a:lnTo>
                    <a:pt x="55740" y="76"/>
                  </a:lnTo>
                  <a:lnTo>
                    <a:pt x="54470" y="393"/>
                  </a:lnTo>
                  <a:lnTo>
                    <a:pt x="53263" y="850"/>
                  </a:lnTo>
                  <a:lnTo>
                    <a:pt x="51219" y="1625"/>
                  </a:lnTo>
                  <a:lnTo>
                    <a:pt x="49403" y="2908"/>
                  </a:lnTo>
                  <a:lnTo>
                    <a:pt x="46443" y="7035"/>
                  </a:lnTo>
                  <a:lnTo>
                    <a:pt x="43789" y="10591"/>
                  </a:lnTo>
                  <a:lnTo>
                    <a:pt x="43091" y="10198"/>
                  </a:lnTo>
                  <a:lnTo>
                    <a:pt x="41160" y="9715"/>
                  </a:lnTo>
                  <a:lnTo>
                    <a:pt x="34290" y="7988"/>
                  </a:lnTo>
                  <a:lnTo>
                    <a:pt x="33655" y="7988"/>
                  </a:lnTo>
                  <a:lnTo>
                    <a:pt x="25044" y="8763"/>
                  </a:lnTo>
                  <a:lnTo>
                    <a:pt x="15976" y="9715"/>
                  </a:lnTo>
                  <a:lnTo>
                    <a:pt x="7442" y="7988"/>
                  </a:lnTo>
                  <a:lnTo>
                    <a:pt x="4521" y="7988"/>
                  </a:lnTo>
                  <a:lnTo>
                    <a:pt x="2070" y="8763"/>
                  </a:lnTo>
                  <a:lnTo>
                    <a:pt x="2197" y="8763"/>
                  </a:lnTo>
                  <a:lnTo>
                    <a:pt x="635" y="10922"/>
                  </a:lnTo>
                  <a:lnTo>
                    <a:pt x="5676" y="16814"/>
                  </a:lnTo>
                  <a:lnTo>
                    <a:pt x="8216" y="24409"/>
                  </a:lnTo>
                  <a:lnTo>
                    <a:pt x="5664" y="16827"/>
                  </a:lnTo>
                  <a:lnTo>
                    <a:pt x="635" y="10922"/>
                  </a:lnTo>
                  <a:lnTo>
                    <a:pt x="431" y="11201"/>
                  </a:lnTo>
                  <a:lnTo>
                    <a:pt x="190" y="11430"/>
                  </a:lnTo>
                  <a:lnTo>
                    <a:pt x="0" y="11772"/>
                  </a:lnTo>
                  <a:lnTo>
                    <a:pt x="2908" y="18999"/>
                  </a:lnTo>
                  <a:lnTo>
                    <a:pt x="5905" y="26162"/>
                  </a:lnTo>
                  <a:lnTo>
                    <a:pt x="9499" y="32943"/>
                  </a:lnTo>
                  <a:lnTo>
                    <a:pt x="14198" y="38989"/>
                  </a:lnTo>
                  <a:lnTo>
                    <a:pt x="25527" y="33362"/>
                  </a:lnTo>
                  <a:lnTo>
                    <a:pt x="36703" y="27457"/>
                  </a:lnTo>
                  <a:lnTo>
                    <a:pt x="47358" y="20523"/>
                  </a:lnTo>
                  <a:lnTo>
                    <a:pt x="57124" y="11798"/>
                  </a:lnTo>
                  <a:close/>
                </a:path>
              </a:pathLst>
            </a:custGeom>
            <a:solidFill>
              <a:srgbClr val="A7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691586" y="4522152"/>
              <a:ext cx="52705" cy="57785"/>
            </a:xfrm>
            <a:custGeom>
              <a:avLst/>
              <a:gdLst/>
              <a:ahLst/>
              <a:cxnLst/>
              <a:rect l="l" t="t" r="r" b="b"/>
              <a:pathLst>
                <a:path w="52704" h="57785">
                  <a:moveTo>
                    <a:pt x="52235" y="9817"/>
                  </a:moveTo>
                  <a:lnTo>
                    <a:pt x="46532" y="0"/>
                  </a:lnTo>
                  <a:lnTo>
                    <a:pt x="42329" y="4635"/>
                  </a:lnTo>
                  <a:lnTo>
                    <a:pt x="38938" y="6350"/>
                  </a:lnTo>
                  <a:lnTo>
                    <a:pt x="30645" y="11379"/>
                  </a:lnTo>
                  <a:lnTo>
                    <a:pt x="22517" y="17145"/>
                  </a:lnTo>
                  <a:lnTo>
                    <a:pt x="13944" y="22644"/>
                  </a:lnTo>
                  <a:lnTo>
                    <a:pt x="4343" y="26936"/>
                  </a:lnTo>
                  <a:lnTo>
                    <a:pt x="4343" y="9652"/>
                  </a:lnTo>
                  <a:lnTo>
                    <a:pt x="977" y="17526"/>
                  </a:lnTo>
                  <a:lnTo>
                    <a:pt x="0" y="25298"/>
                  </a:lnTo>
                  <a:lnTo>
                    <a:pt x="1574" y="32816"/>
                  </a:lnTo>
                  <a:lnTo>
                    <a:pt x="5842" y="39916"/>
                  </a:lnTo>
                  <a:lnTo>
                    <a:pt x="9144" y="43878"/>
                  </a:lnTo>
                  <a:lnTo>
                    <a:pt x="8940" y="45923"/>
                  </a:lnTo>
                  <a:lnTo>
                    <a:pt x="4533" y="52717"/>
                  </a:lnTo>
                  <a:lnTo>
                    <a:pt x="4889" y="55626"/>
                  </a:lnTo>
                  <a:lnTo>
                    <a:pt x="8293" y="57518"/>
                  </a:lnTo>
                  <a:lnTo>
                    <a:pt x="8293" y="57264"/>
                  </a:lnTo>
                  <a:lnTo>
                    <a:pt x="10871" y="50152"/>
                  </a:lnTo>
                  <a:lnTo>
                    <a:pt x="16446" y="46405"/>
                  </a:lnTo>
                  <a:lnTo>
                    <a:pt x="34645" y="30314"/>
                  </a:lnTo>
                  <a:lnTo>
                    <a:pt x="41148" y="24371"/>
                  </a:lnTo>
                  <a:lnTo>
                    <a:pt x="50876" y="15113"/>
                  </a:lnTo>
                  <a:lnTo>
                    <a:pt x="52235" y="9817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35453" y="4161764"/>
              <a:ext cx="36830" cy="63500"/>
            </a:xfrm>
            <a:custGeom>
              <a:avLst/>
              <a:gdLst/>
              <a:ahLst/>
              <a:cxnLst/>
              <a:rect l="l" t="t" r="r" b="b"/>
              <a:pathLst>
                <a:path w="36829" h="63500">
                  <a:moveTo>
                    <a:pt x="36499" y="5549"/>
                  </a:moveTo>
                  <a:lnTo>
                    <a:pt x="27940" y="0"/>
                  </a:lnTo>
                  <a:lnTo>
                    <a:pt x="24460" y="3479"/>
                  </a:lnTo>
                  <a:lnTo>
                    <a:pt x="15811" y="15659"/>
                  </a:lnTo>
                  <a:lnTo>
                    <a:pt x="10033" y="24345"/>
                  </a:lnTo>
                  <a:lnTo>
                    <a:pt x="4686" y="33388"/>
                  </a:lnTo>
                  <a:lnTo>
                    <a:pt x="0" y="42926"/>
                  </a:lnTo>
                  <a:lnTo>
                    <a:pt x="1333" y="51104"/>
                  </a:lnTo>
                  <a:lnTo>
                    <a:pt x="3479" y="58750"/>
                  </a:lnTo>
                  <a:lnTo>
                    <a:pt x="10591" y="63119"/>
                  </a:lnTo>
                  <a:lnTo>
                    <a:pt x="17792" y="51854"/>
                  </a:lnTo>
                  <a:lnTo>
                    <a:pt x="34988" y="15290"/>
                  </a:lnTo>
                  <a:lnTo>
                    <a:pt x="36499" y="5549"/>
                  </a:lnTo>
                  <a:close/>
                </a:path>
              </a:pathLst>
            </a:custGeom>
            <a:solidFill>
              <a:srgbClr val="81F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758944" y="4324085"/>
              <a:ext cx="40640" cy="38100"/>
            </a:xfrm>
            <a:custGeom>
              <a:avLst/>
              <a:gdLst/>
              <a:ahLst/>
              <a:cxnLst/>
              <a:rect l="l" t="t" r="r" b="b"/>
              <a:pathLst>
                <a:path w="40640" h="38100">
                  <a:moveTo>
                    <a:pt x="11806" y="0"/>
                  </a:moveTo>
                  <a:lnTo>
                    <a:pt x="5243" y="3864"/>
                  </a:lnTo>
                  <a:lnTo>
                    <a:pt x="849" y="10473"/>
                  </a:lnTo>
                  <a:lnTo>
                    <a:pt x="0" y="18518"/>
                  </a:lnTo>
                  <a:lnTo>
                    <a:pt x="2489" y="25912"/>
                  </a:lnTo>
                  <a:lnTo>
                    <a:pt x="7026" y="31831"/>
                  </a:lnTo>
                  <a:lnTo>
                    <a:pt x="13215" y="35820"/>
                  </a:lnTo>
                  <a:lnTo>
                    <a:pt x="20662" y="37428"/>
                  </a:lnTo>
                  <a:lnTo>
                    <a:pt x="26898" y="38012"/>
                  </a:lnTo>
                  <a:lnTo>
                    <a:pt x="32664" y="35447"/>
                  </a:lnTo>
                  <a:lnTo>
                    <a:pt x="40208" y="19839"/>
                  </a:lnTo>
                  <a:lnTo>
                    <a:pt x="34899" y="14721"/>
                  </a:lnTo>
                  <a:lnTo>
                    <a:pt x="27050" y="5831"/>
                  </a:lnTo>
                  <a:lnTo>
                    <a:pt x="23837" y="1906"/>
                  </a:lnTo>
                  <a:lnTo>
                    <a:pt x="19164" y="192"/>
                  </a:lnTo>
                  <a:lnTo>
                    <a:pt x="11806" y="0"/>
                  </a:lnTo>
                  <a:close/>
                </a:path>
              </a:pathLst>
            </a:custGeom>
            <a:solidFill>
              <a:srgbClr val="95B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217342" y="4057091"/>
              <a:ext cx="57150" cy="35560"/>
            </a:xfrm>
            <a:custGeom>
              <a:avLst/>
              <a:gdLst/>
              <a:ahLst/>
              <a:cxnLst/>
              <a:rect l="l" t="t" r="r" b="b"/>
              <a:pathLst>
                <a:path w="57150" h="35560">
                  <a:moveTo>
                    <a:pt x="56642" y="9423"/>
                  </a:moveTo>
                  <a:lnTo>
                    <a:pt x="46748" y="3175"/>
                  </a:lnTo>
                  <a:lnTo>
                    <a:pt x="46723" y="711"/>
                  </a:lnTo>
                  <a:lnTo>
                    <a:pt x="46583" y="0"/>
                  </a:lnTo>
                  <a:lnTo>
                    <a:pt x="39357" y="711"/>
                  </a:lnTo>
                  <a:lnTo>
                    <a:pt x="36969" y="2590"/>
                  </a:lnTo>
                  <a:lnTo>
                    <a:pt x="36195" y="3175"/>
                  </a:lnTo>
                  <a:lnTo>
                    <a:pt x="35687" y="3606"/>
                  </a:lnTo>
                  <a:lnTo>
                    <a:pt x="26479" y="5562"/>
                  </a:lnTo>
                  <a:lnTo>
                    <a:pt x="17348" y="7772"/>
                  </a:lnTo>
                  <a:lnTo>
                    <a:pt x="8470" y="10896"/>
                  </a:lnTo>
                  <a:lnTo>
                    <a:pt x="12" y="15595"/>
                  </a:lnTo>
                  <a:lnTo>
                    <a:pt x="3721" y="20243"/>
                  </a:lnTo>
                  <a:lnTo>
                    <a:pt x="9525" y="24218"/>
                  </a:lnTo>
                  <a:lnTo>
                    <a:pt x="9486" y="24409"/>
                  </a:lnTo>
                  <a:lnTo>
                    <a:pt x="3975" y="31623"/>
                  </a:lnTo>
                  <a:lnTo>
                    <a:pt x="5359" y="32321"/>
                  </a:lnTo>
                  <a:lnTo>
                    <a:pt x="6718" y="32486"/>
                  </a:lnTo>
                  <a:lnTo>
                    <a:pt x="5359" y="32321"/>
                  </a:lnTo>
                  <a:lnTo>
                    <a:pt x="3962" y="31623"/>
                  </a:lnTo>
                  <a:lnTo>
                    <a:pt x="4089" y="32321"/>
                  </a:lnTo>
                  <a:lnTo>
                    <a:pt x="4191" y="32600"/>
                  </a:lnTo>
                  <a:lnTo>
                    <a:pt x="4914" y="33032"/>
                  </a:lnTo>
                  <a:lnTo>
                    <a:pt x="5181" y="33858"/>
                  </a:lnTo>
                  <a:lnTo>
                    <a:pt x="5168" y="34328"/>
                  </a:lnTo>
                  <a:lnTo>
                    <a:pt x="5016" y="34734"/>
                  </a:lnTo>
                  <a:lnTo>
                    <a:pt x="4940" y="35166"/>
                  </a:lnTo>
                  <a:lnTo>
                    <a:pt x="13804" y="32600"/>
                  </a:lnTo>
                  <a:lnTo>
                    <a:pt x="15582" y="32092"/>
                  </a:lnTo>
                  <a:lnTo>
                    <a:pt x="26073" y="28524"/>
                  </a:lnTo>
                  <a:lnTo>
                    <a:pt x="36461" y="24523"/>
                  </a:lnTo>
                  <a:lnTo>
                    <a:pt x="46736" y="20167"/>
                  </a:lnTo>
                  <a:lnTo>
                    <a:pt x="47409" y="19151"/>
                  </a:lnTo>
                  <a:lnTo>
                    <a:pt x="47967" y="17983"/>
                  </a:lnTo>
                  <a:lnTo>
                    <a:pt x="56642" y="9423"/>
                  </a:lnTo>
                  <a:close/>
                </a:path>
              </a:pathLst>
            </a:custGeom>
            <a:solidFill>
              <a:srgbClr val="92D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082944" y="3985120"/>
              <a:ext cx="68580" cy="40005"/>
            </a:xfrm>
            <a:custGeom>
              <a:avLst/>
              <a:gdLst/>
              <a:ahLst/>
              <a:cxnLst/>
              <a:rect l="l" t="t" r="r" b="b"/>
              <a:pathLst>
                <a:path w="68579" h="40004">
                  <a:moveTo>
                    <a:pt x="68237" y="27101"/>
                  </a:moveTo>
                  <a:lnTo>
                    <a:pt x="60845" y="27101"/>
                  </a:lnTo>
                  <a:lnTo>
                    <a:pt x="58521" y="24447"/>
                  </a:lnTo>
                  <a:lnTo>
                    <a:pt x="55486" y="23939"/>
                  </a:lnTo>
                  <a:lnTo>
                    <a:pt x="55067" y="23939"/>
                  </a:lnTo>
                  <a:lnTo>
                    <a:pt x="50825" y="22390"/>
                  </a:lnTo>
                  <a:lnTo>
                    <a:pt x="48653" y="18211"/>
                  </a:lnTo>
                  <a:lnTo>
                    <a:pt x="45224" y="23533"/>
                  </a:lnTo>
                  <a:lnTo>
                    <a:pt x="48641" y="18211"/>
                  </a:lnTo>
                  <a:lnTo>
                    <a:pt x="51155" y="14325"/>
                  </a:lnTo>
                  <a:lnTo>
                    <a:pt x="48399" y="17729"/>
                  </a:lnTo>
                  <a:lnTo>
                    <a:pt x="48183" y="17310"/>
                  </a:lnTo>
                  <a:lnTo>
                    <a:pt x="46761" y="16116"/>
                  </a:lnTo>
                  <a:lnTo>
                    <a:pt x="44310" y="19151"/>
                  </a:lnTo>
                  <a:lnTo>
                    <a:pt x="40830" y="22936"/>
                  </a:lnTo>
                  <a:lnTo>
                    <a:pt x="38404" y="23482"/>
                  </a:lnTo>
                  <a:lnTo>
                    <a:pt x="38404" y="27444"/>
                  </a:lnTo>
                  <a:lnTo>
                    <a:pt x="36487" y="27749"/>
                  </a:lnTo>
                  <a:lnTo>
                    <a:pt x="38392" y="27444"/>
                  </a:lnTo>
                  <a:lnTo>
                    <a:pt x="38404" y="23482"/>
                  </a:lnTo>
                  <a:lnTo>
                    <a:pt x="36360" y="23939"/>
                  </a:lnTo>
                  <a:lnTo>
                    <a:pt x="32575" y="22745"/>
                  </a:lnTo>
                  <a:lnTo>
                    <a:pt x="28092" y="24396"/>
                  </a:lnTo>
                  <a:lnTo>
                    <a:pt x="27089" y="22796"/>
                  </a:lnTo>
                  <a:lnTo>
                    <a:pt x="27089" y="25781"/>
                  </a:lnTo>
                  <a:lnTo>
                    <a:pt x="26250" y="25298"/>
                  </a:lnTo>
                  <a:lnTo>
                    <a:pt x="25019" y="23914"/>
                  </a:lnTo>
                  <a:lnTo>
                    <a:pt x="24231" y="22250"/>
                  </a:lnTo>
                  <a:lnTo>
                    <a:pt x="25019" y="23914"/>
                  </a:lnTo>
                  <a:lnTo>
                    <a:pt x="26250" y="25298"/>
                  </a:lnTo>
                  <a:lnTo>
                    <a:pt x="27089" y="25781"/>
                  </a:lnTo>
                  <a:lnTo>
                    <a:pt x="27089" y="22796"/>
                  </a:lnTo>
                  <a:lnTo>
                    <a:pt x="25260" y="19850"/>
                  </a:lnTo>
                  <a:lnTo>
                    <a:pt x="23977" y="19850"/>
                  </a:lnTo>
                  <a:lnTo>
                    <a:pt x="23914" y="20320"/>
                  </a:lnTo>
                  <a:lnTo>
                    <a:pt x="24003" y="19621"/>
                  </a:lnTo>
                  <a:lnTo>
                    <a:pt x="21805" y="19240"/>
                  </a:lnTo>
                  <a:lnTo>
                    <a:pt x="19685" y="18745"/>
                  </a:lnTo>
                  <a:lnTo>
                    <a:pt x="19723" y="17957"/>
                  </a:lnTo>
                  <a:lnTo>
                    <a:pt x="19837" y="16014"/>
                  </a:lnTo>
                  <a:lnTo>
                    <a:pt x="19913" y="14643"/>
                  </a:lnTo>
                  <a:lnTo>
                    <a:pt x="20586" y="13843"/>
                  </a:lnTo>
                  <a:lnTo>
                    <a:pt x="23126" y="13665"/>
                  </a:lnTo>
                  <a:lnTo>
                    <a:pt x="24028" y="14643"/>
                  </a:lnTo>
                  <a:lnTo>
                    <a:pt x="24523" y="16014"/>
                  </a:lnTo>
                  <a:lnTo>
                    <a:pt x="24930" y="17145"/>
                  </a:lnTo>
                  <a:lnTo>
                    <a:pt x="25057" y="18542"/>
                  </a:lnTo>
                  <a:lnTo>
                    <a:pt x="25260" y="19850"/>
                  </a:lnTo>
                  <a:lnTo>
                    <a:pt x="35864" y="292"/>
                  </a:lnTo>
                  <a:lnTo>
                    <a:pt x="34556" y="927"/>
                  </a:lnTo>
                  <a:lnTo>
                    <a:pt x="35864" y="279"/>
                  </a:lnTo>
                  <a:lnTo>
                    <a:pt x="34645" y="279"/>
                  </a:lnTo>
                  <a:lnTo>
                    <a:pt x="31915" y="0"/>
                  </a:lnTo>
                  <a:lnTo>
                    <a:pt x="28854" y="0"/>
                  </a:lnTo>
                  <a:lnTo>
                    <a:pt x="17945" y="279"/>
                  </a:lnTo>
                  <a:lnTo>
                    <a:pt x="20332" y="279"/>
                  </a:lnTo>
                  <a:lnTo>
                    <a:pt x="15189" y="825"/>
                  </a:lnTo>
                  <a:lnTo>
                    <a:pt x="15189" y="29159"/>
                  </a:lnTo>
                  <a:lnTo>
                    <a:pt x="15189" y="825"/>
                  </a:lnTo>
                  <a:lnTo>
                    <a:pt x="13322" y="1016"/>
                  </a:lnTo>
                  <a:lnTo>
                    <a:pt x="6515" y="3530"/>
                  </a:lnTo>
                  <a:lnTo>
                    <a:pt x="1727" y="8890"/>
                  </a:lnTo>
                  <a:lnTo>
                    <a:pt x="0" y="17957"/>
                  </a:lnTo>
                  <a:lnTo>
                    <a:pt x="2946" y="25933"/>
                  </a:lnTo>
                  <a:lnTo>
                    <a:pt x="8496" y="33121"/>
                  </a:lnTo>
                  <a:lnTo>
                    <a:pt x="14528" y="39878"/>
                  </a:lnTo>
                  <a:lnTo>
                    <a:pt x="15049" y="36830"/>
                  </a:lnTo>
                  <a:lnTo>
                    <a:pt x="15328" y="33883"/>
                  </a:lnTo>
                  <a:lnTo>
                    <a:pt x="19456" y="34607"/>
                  </a:lnTo>
                  <a:lnTo>
                    <a:pt x="23761" y="35369"/>
                  </a:lnTo>
                  <a:lnTo>
                    <a:pt x="28181" y="35407"/>
                  </a:lnTo>
                  <a:lnTo>
                    <a:pt x="32550" y="35750"/>
                  </a:lnTo>
                  <a:lnTo>
                    <a:pt x="32118" y="34315"/>
                  </a:lnTo>
                  <a:lnTo>
                    <a:pt x="31597" y="32816"/>
                  </a:lnTo>
                  <a:lnTo>
                    <a:pt x="31457" y="31496"/>
                  </a:lnTo>
                  <a:lnTo>
                    <a:pt x="31445" y="29159"/>
                  </a:lnTo>
                  <a:lnTo>
                    <a:pt x="31953" y="28054"/>
                  </a:lnTo>
                  <a:lnTo>
                    <a:pt x="32524" y="28054"/>
                  </a:lnTo>
                  <a:lnTo>
                    <a:pt x="34315" y="27901"/>
                  </a:lnTo>
                  <a:lnTo>
                    <a:pt x="35166" y="27851"/>
                  </a:lnTo>
                  <a:lnTo>
                    <a:pt x="35775" y="27851"/>
                  </a:lnTo>
                  <a:lnTo>
                    <a:pt x="36182" y="27787"/>
                  </a:lnTo>
                  <a:lnTo>
                    <a:pt x="41427" y="27584"/>
                  </a:lnTo>
                  <a:lnTo>
                    <a:pt x="46672" y="27533"/>
                  </a:lnTo>
                  <a:lnTo>
                    <a:pt x="51904" y="27444"/>
                  </a:lnTo>
                  <a:lnTo>
                    <a:pt x="68237" y="27101"/>
                  </a:lnTo>
                  <a:close/>
                </a:path>
              </a:pathLst>
            </a:custGeom>
            <a:solidFill>
              <a:srgbClr val="EDA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785288" y="4142790"/>
              <a:ext cx="29845" cy="65405"/>
            </a:xfrm>
            <a:custGeom>
              <a:avLst/>
              <a:gdLst/>
              <a:ahLst/>
              <a:cxnLst/>
              <a:rect l="l" t="t" r="r" b="b"/>
              <a:pathLst>
                <a:path w="29845" h="65404">
                  <a:moveTo>
                    <a:pt x="29349" y="62039"/>
                  </a:moveTo>
                  <a:lnTo>
                    <a:pt x="25044" y="58432"/>
                  </a:lnTo>
                  <a:lnTo>
                    <a:pt x="29337" y="62026"/>
                  </a:lnTo>
                  <a:lnTo>
                    <a:pt x="26581" y="48006"/>
                  </a:lnTo>
                  <a:lnTo>
                    <a:pt x="23558" y="37795"/>
                  </a:lnTo>
                  <a:lnTo>
                    <a:pt x="23558" y="57175"/>
                  </a:lnTo>
                  <a:lnTo>
                    <a:pt x="17030" y="57543"/>
                  </a:lnTo>
                  <a:lnTo>
                    <a:pt x="11544" y="58750"/>
                  </a:lnTo>
                  <a:lnTo>
                    <a:pt x="17030" y="57531"/>
                  </a:lnTo>
                  <a:lnTo>
                    <a:pt x="23558" y="57175"/>
                  </a:lnTo>
                  <a:lnTo>
                    <a:pt x="23558" y="37795"/>
                  </a:lnTo>
                  <a:lnTo>
                    <a:pt x="22580" y="34480"/>
                  </a:lnTo>
                  <a:lnTo>
                    <a:pt x="17614" y="21361"/>
                  </a:lnTo>
                  <a:lnTo>
                    <a:pt x="10312" y="5067"/>
                  </a:lnTo>
                  <a:lnTo>
                    <a:pt x="8928" y="0"/>
                  </a:lnTo>
                  <a:lnTo>
                    <a:pt x="0" y="2222"/>
                  </a:lnTo>
                  <a:lnTo>
                    <a:pt x="368" y="7886"/>
                  </a:lnTo>
                  <a:lnTo>
                    <a:pt x="330" y="12534"/>
                  </a:lnTo>
                  <a:lnTo>
                    <a:pt x="838" y="19951"/>
                  </a:lnTo>
                  <a:lnTo>
                    <a:pt x="2197" y="27165"/>
                  </a:lnTo>
                  <a:lnTo>
                    <a:pt x="5549" y="41440"/>
                  </a:lnTo>
                  <a:lnTo>
                    <a:pt x="6642" y="47091"/>
                  </a:lnTo>
                  <a:lnTo>
                    <a:pt x="9829" y="52743"/>
                  </a:lnTo>
                  <a:lnTo>
                    <a:pt x="4076" y="57518"/>
                  </a:lnTo>
                  <a:lnTo>
                    <a:pt x="4330" y="58432"/>
                  </a:lnTo>
                  <a:lnTo>
                    <a:pt x="5359" y="62039"/>
                  </a:lnTo>
                  <a:lnTo>
                    <a:pt x="5461" y="62382"/>
                  </a:lnTo>
                  <a:lnTo>
                    <a:pt x="7581" y="65176"/>
                  </a:lnTo>
                  <a:lnTo>
                    <a:pt x="18173" y="61544"/>
                  </a:lnTo>
                  <a:lnTo>
                    <a:pt x="22580" y="59016"/>
                  </a:lnTo>
                  <a:lnTo>
                    <a:pt x="23609" y="58432"/>
                  </a:lnTo>
                  <a:lnTo>
                    <a:pt x="29349" y="62039"/>
                  </a:lnTo>
                  <a:close/>
                </a:path>
              </a:pathLst>
            </a:custGeom>
            <a:solidFill>
              <a:srgbClr val="A2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009970" y="4300927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5798" y="0"/>
                  </a:moveTo>
                  <a:lnTo>
                    <a:pt x="6451" y="152"/>
                  </a:lnTo>
                  <a:lnTo>
                    <a:pt x="0" y="6299"/>
                  </a:lnTo>
                  <a:lnTo>
                    <a:pt x="304" y="14782"/>
                  </a:lnTo>
                  <a:lnTo>
                    <a:pt x="2650" y="22153"/>
                  </a:lnTo>
                  <a:lnTo>
                    <a:pt x="8215" y="29002"/>
                  </a:lnTo>
                  <a:lnTo>
                    <a:pt x="15558" y="34004"/>
                  </a:lnTo>
                  <a:lnTo>
                    <a:pt x="23241" y="35839"/>
                  </a:lnTo>
                  <a:lnTo>
                    <a:pt x="31153" y="35623"/>
                  </a:lnTo>
                  <a:lnTo>
                    <a:pt x="37871" y="27609"/>
                  </a:lnTo>
                  <a:lnTo>
                    <a:pt x="37338" y="18999"/>
                  </a:lnTo>
                  <a:lnTo>
                    <a:pt x="35208" y="11742"/>
                  </a:lnTo>
                  <a:lnTo>
                    <a:pt x="30330" y="5646"/>
                  </a:lnTo>
                  <a:lnTo>
                    <a:pt x="23571" y="1477"/>
                  </a:lnTo>
                  <a:lnTo>
                    <a:pt x="15798" y="0"/>
                  </a:lnTo>
                  <a:close/>
                </a:path>
              </a:pathLst>
            </a:custGeom>
            <a:solidFill>
              <a:srgbClr val="F8A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358153" y="3613403"/>
              <a:ext cx="40005" cy="62865"/>
            </a:xfrm>
            <a:custGeom>
              <a:avLst/>
              <a:gdLst/>
              <a:ahLst/>
              <a:cxnLst/>
              <a:rect l="l" t="t" r="r" b="b"/>
              <a:pathLst>
                <a:path w="40004" h="62864">
                  <a:moveTo>
                    <a:pt x="39712" y="50584"/>
                  </a:moveTo>
                  <a:lnTo>
                    <a:pt x="34404" y="42646"/>
                  </a:lnTo>
                  <a:lnTo>
                    <a:pt x="30022" y="36080"/>
                  </a:lnTo>
                  <a:lnTo>
                    <a:pt x="29883" y="28308"/>
                  </a:lnTo>
                  <a:lnTo>
                    <a:pt x="29883" y="52057"/>
                  </a:lnTo>
                  <a:lnTo>
                    <a:pt x="29768" y="48094"/>
                  </a:lnTo>
                  <a:lnTo>
                    <a:pt x="29654" y="44043"/>
                  </a:lnTo>
                  <a:lnTo>
                    <a:pt x="29768" y="48094"/>
                  </a:lnTo>
                  <a:lnTo>
                    <a:pt x="29883" y="52057"/>
                  </a:lnTo>
                  <a:lnTo>
                    <a:pt x="29883" y="28308"/>
                  </a:lnTo>
                  <a:lnTo>
                    <a:pt x="29857" y="26885"/>
                  </a:lnTo>
                  <a:lnTo>
                    <a:pt x="35534" y="19469"/>
                  </a:lnTo>
                  <a:lnTo>
                    <a:pt x="35547" y="18961"/>
                  </a:lnTo>
                  <a:lnTo>
                    <a:pt x="35382" y="18681"/>
                  </a:lnTo>
                  <a:lnTo>
                    <a:pt x="35547" y="17564"/>
                  </a:lnTo>
                  <a:lnTo>
                    <a:pt x="35661" y="7505"/>
                  </a:lnTo>
                  <a:lnTo>
                    <a:pt x="35394" y="6845"/>
                  </a:lnTo>
                  <a:lnTo>
                    <a:pt x="31838" y="7543"/>
                  </a:lnTo>
                  <a:lnTo>
                    <a:pt x="35394" y="6832"/>
                  </a:lnTo>
                  <a:lnTo>
                    <a:pt x="34683" y="5041"/>
                  </a:lnTo>
                  <a:lnTo>
                    <a:pt x="28968" y="0"/>
                  </a:lnTo>
                  <a:lnTo>
                    <a:pt x="27774" y="584"/>
                  </a:lnTo>
                  <a:lnTo>
                    <a:pt x="27774" y="29565"/>
                  </a:lnTo>
                  <a:lnTo>
                    <a:pt x="27774" y="584"/>
                  </a:lnTo>
                  <a:lnTo>
                    <a:pt x="27381" y="1765"/>
                  </a:lnTo>
                  <a:lnTo>
                    <a:pt x="27381" y="27419"/>
                  </a:lnTo>
                  <a:lnTo>
                    <a:pt x="26238" y="21170"/>
                  </a:lnTo>
                  <a:lnTo>
                    <a:pt x="27381" y="27419"/>
                  </a:lnTo>
                  <a:lnTo>
                    <a:pt x="27381" y="1765"/>
                  </a:lnTo>
                  <a:lnTo>
                    <a:pt x="25704" y="8267"/>
                  </a:lnTo>
                  <a:lnTo>
                    <a:pt x="22974" y="16548"/>
                  </a:lnTo>
                  <a:lnTo>
                    <a:pt x="21958" y="17881"/>
                  </a:lnTo>
                  <a:lnTo>
                    <a:pt x="21958" y="25844"/>
                  </a:lnTo>
                  <a:lnTo>
                    <a:pt x="15722" y="29248"/>
                  </a:lnTo>
                  <a:lnTo>
                    <a:pt x="21958" y="25844"/>
                  </a:lnTo>
                  <a:lnTo>
                    <a:pt x="21958" y="17881"/>
                  </a:lnTo>
                  <a:lnTo>
                    <a:pt x="19329" y="21310"/>
                  </a:lnTo>
                  <a:lnTo>
                    <a:pt x="13474" y="23533"/>
                  </a:lnTo>
                  <a:lnTo>
                    <a:pt x="4114" y="24206"/>
                  </a:lnTo>
                  <a:lnTo>
                    <a:pt x="2730" y="24231"/>
                  </a:lnTo>
                  <a:lnTo>
                    <a:pt x="1397" y="26263"/>
                  </a:lnTo>
                  <a:lnTo>
                    <a:pt x="38" y="27368"/>
                  </a:lnTo>
                  <a:lnTo>
                    <a:pt x="8102" y="29260"/>
                  </a:lnTo>
                  <a:lnTo>
                    <a:pt x="0" y="27406"/>
                  </a:lnTo>
                  <a:lnTo>
                    <a:pt x="1257" y="28854"/>
                  </a:lnTo>
                  <a:lnTo>
                    <a:pt x="1854" y="29578"/>
                  </a:lnTo>
                  <a:lnTo>
                    <a:pt x="2298" y="30175"/>
                  </a:lnTo>
                  <a:lnTo>
                    <a:pt x="3467" y="31584"/>
                  </a:lnTo>
                  <a:lnTo>
                    <a:pt x="4762" y="32791"/>
                  </a:lnTo>
                  <a:lnTo>
                    <a:pt x="5969" y="34099"/>
                  </a:lnTo>
                  <a:lnTo>
                    <a:pt x="6985" y="35623"/>
                  </a:lnTo>
                  <a:lnTo>
                    <a:pt x="8343" y="36766"/>
                  </a:lnTo>
                  <a:lnTo>
                    <a:pt x="9525" y="38100"/>
                  </a:lnTo>
                  <a:lnTo>
                    <a:pt x="10566" y="39624"/>
                  </a:lnTo>
                  <a:lnTo>
                    <a:pt x="11912" y="40779"/>
                  </a:lnTo>
                  <a:lnTo>
                    <a:pt x="13093" y="42100"/>
                  </a:lnTo>
                  <a:lnTo>
                    <a:pt x="14122" y="43611"/>
                  </a:lnTo>
                  <a:lnTo>
                    <a:pt x="15989" y="44411"/>
                  </a:lnTo>
                  <a:lnTo>
                    <a:pt x="17132" y="45885"/>
                  </a:lnTo>
                  <a:lnTo>
                    <a:pt x="17500" y="48094"/>
                  </a:lnTo>
                  <a:lnTo>
                    <a:pt x="20332" y="61252"/>
                  </a:lnTo>
                  <a:lnTo>
                    <a:pt x="22009" y="62572"/>
                  </a:lnTo>
                  <a:lnTo>
                    <a:pt x="32131" y="59651"/>
                  </a:lnTo>
                  <a:lnTo>
                    <a:pt x="33934" y="54241"/>
                  </a:lnTo>
                  <a:lnTo>
                    <a:pt x="39712" y="50584"/>
                  </a:lnTo>
                  <a:close/>
                </a:path>
              </a:pathLst>
            </a:custGeom>
            <a:solidFill>
              <a:srgbClr val="82D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33528" y="3221139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5">
                  <a:moveTo>
                    <a:pt x="38582" y="39636"/>
                  </a:moveTo>
                  <a:lnTo>
                    <a:pt x="27190" y="0"/>
                  </a:lnTo>
                  <a:lnTo>
                    <a:pt x="25501" y="5321"/>
                  </a:lnTo>
                  <a:lnTo>
                    <a:pt x="22733" y="9690"/>
                  </a:lnTo>
                  <a:lnTo>
                    <a:pt x="25488" y="5321"/>
                  </a:lnTo>
                  <a:lnTo>
                    <a:pt x="27178" y="25"/>
                  </a:lnTo>
                  <a:lnTo>
                    <a:pt x="21450" y="4559"/>
                  </a:lnTo>
                  <a:lnTo>
                    <a:pt x="15227" y="4559"/>
                  </a:lnTo>
                  <a:lnTo>
                    <a:pt x="8750" y="2921"/>
                  </a:lnTo>
                  <a:lnTo>
                    <a:pt x="2260" y="2578"/>
                  </a:lnTo>
                  <a:lnTo>
                    <a:pt x="1460" y="8001"/>
                  </a:lnTo>
                  <a:lnTo>
                    <a:pt x="228" y="13081"/>
                  </a:lnTo>
                  <a:lnTo>
                    <a:pt x="0" y="22250"/>
                  </a:lnTo>
                  <a:lnTo>
                    <a:pt x="3302" y="23215"/>
                  </a:lnTo>
                  <a:lnTo>
                    <a:pt x="6972" y="23622"/>
                  </a:lnTo>
                  <a:lnTo>
                    <a:pt x="6997" y="21450"/>
                  </a:lnTo>
                  <a:lnTo>
                    <a:pt x="7048" y="19799"/>
                  </a:lnTo>
                  <a:lnTo>
                    <a:pt x="7416" y="18338"/>
                  </a:lnTo>
                  <a:lnTo>
                    <a:pt x="12014" y="18592"/>
                  </a:lnTo>
                  <a:lnTo>
                    <a:pt x="13068" y="21297"/>
                  </a:lnTo>
                  <a:lnTo>
                    <a:pt x="13563" y="23901"/>
                  </a:lnTo>
                  <a:lnTo>
                    <a:pt x="16154" y="31584"/>
                  </a:lnTo>
                  <a:lnTo>
                    <a:pt x="21132" y="47040"/>
                  </a:lnTo>
                  <a:lnTo>
                    <a:pt x="23926" y="54622"/>
                  </a:lnTo>
                  <a:lnTo>
                    <a:pt x="25171" y="57708"/>
                  </a:lnTo>
                  <a:lnTo>
                    <a:pt x="26504" y="60756"/>
                  </a:lnTo>
                  <a:lnTo>
                    <a:pt x="28041" y="63703"/>
                  </a:lnTo>
                  <a:lnTo>
                    <a:pt x="31534" y="57912"/>
                  </a:lnTo>
                  <a:lnTo>
                    <a:pt x="27495" y="52438"/>
                  </a:lnTo>
                  <a:lnTo>
                    <a:pt x="27000" y="36563"/>
                  </a:lnTo>
                  <a:lnTo>
                    <a:pt x="26771" y="36461"/>
                  </a:lnTo>
                  <a:lnTo>
                    <a:pt x="38582" y="39649"/>
                  </a:lnTo>
                  <a:lnTo>
                    <a:pt x="32537" y="33972"/>
                  </a:lnTo>
                  <a:lnTo>
                    <a:pt x="30251" y="33883"/>
                  </a:lnTo>
                  <a:lnTo>
                    <a:pt x="32550" y="33959"/>
                  </a:lnTo>
                  <a:lnTo>
                    <a:pt x="38582" y="39636"/>
                  </a:lnTo>
                  <a:close/>
                </a:path>
              </a:pathLst>
            </a:custGeom>
            <a:solidFill>
              <a:srgbClr val="8EE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263913" y="4045546"/>
              <a:ext cx="53975" cy="31750"/>
            </a:xfrm>
            <a:custGeom>
              <a:avLst/>
              <a:gdLst/>
              <a:ahLst/>
              <a:cxnLst/>
              <a:rect l="l" t="t" r="r" b="b"/>
              <a:pathLst>
                <a:path w="53975" h="31750">
                  <a:moveTo>
                    <a:pt x="53835" y="19583"/>
                  </a:moveTo>
                  <a:lnTo>
                    <a:pt x="45034" y="16065"/>
                  </a:lnTo>
                  <a:lnTo>
                    <a:pt x="47485" y="7213"/>
                  </a:lnTo>
                  <a:lnTo>
                    <a:pt x="46443" y="12"/>
                  </a:lnTo>
                  <a:lnTo>
                    <a:pt x="45288" y="2705"/>
                  </a:lnTo>
                  <a:lnTo>
                    <a:pt x="46443" y="0"/>
                  </a:lnTo>
                  <a:lnTo>
                    <a:pt x="34620" y="1816"/>
                  </a:lnTo>
                  <a:lnTo>
                    <a:pt x="22898" y="4127"/>
                  </a:lnTo>
                  <a:lnTo>
                    <a:pt x="12852" y="6858"/>
                  </a:lnTo>
                  <a:lnTo>
                    <a:pt x="12852" y="23799"/>
                  </a:lnTo>
                  <a:lnTo>
                    <a:pt x="10439" y="27406"/>
                  </a:lnTo>
                  <a:lnTo>
                    <a:pt x="7315" y="30505"/>
                  </a:lnTo>
                  <a:lnTo>
                    <a:pt x="10426" y="27406"/>
                  </a:lnTo>
                  <a:lnTo>
                    <a:pt x="12839" y="23812"/>
                  </a:lnTo>
                  <a:lnTo>
                    <a:pt x="10553" y="10947"/>
                  </a:lnTo>
                  <a:lnTo>
                    <a:pt x="12852" y="23799"/>
                  </a:lnTo>
                  <a:lnTo>
                    <a:pt x="12852" y="6858"/>
                  </a:lnTo>
                  <a:lnTo>
                    <a:pt x="11341" y="7264"/>
                  </a:lnTo>
                  <a:lnTo>
                    <a:pt x="12" y="11544"/>
                  </a:lnTo>
                  <a:lnTo>
                    <a:pt x="3594" y="14592"/>
                  </a:lnTo>
                  <a:lnTo>
                    <a:pt x="0" y="11557"/>
                  </a:lnTo>
                  <a:lnTo>
                    <a:pt x="266" y="12788"/>
                  </a:lnTo>
                  <a:lnTo>
                    <a:pt x="177" y="14719"/>
                  </a:lnTo>
                  <a:lnTo>
                    <a:pt x="10007" y="21031"/>
                  </a:lnTo>
                  <a:lnTo>
                    <a:pt x="2222" y="28714"/>
                  </a:lnTo>
                  <a:lnTo>
                    <a:pt x="1397" y="29540"/>
                  </a:lnTo>
                  <a:lnTo>
                    <a:pt x="825" y="30708"/>
                  </a:lnTo>
                  <a:lnTo>
                    <a:pt x="152" y="31724"/>
                  </a:lnTo>
                  <a:lnTo>
                    <a:pt x="7277" y="30530"/>
                  </a:lnTo>
                  <a:lnTo>
                    <a:pt x="17780" y="28689"/>
                  </a:lnTo>
                  <a:lnTo>
                    <a:pt x="28232" y="26593"/>
                  </a:lnTo>
                  <a:lnTo>
                    <a:pt x="38608" y="24117"/>
                  </a:lnTo>
                  <a:lnTo>
                    <a:pt x="48907" y="21120"/>
                  </a:lnTo>
                  <a:lnTo>
                    <a:pt x="50546" y="20599"/>
                  </a:lnTo>
                  <a:lnTo>
                    <a:pt x="52209" y="20167"/>
                  </a:lnTo>
                  <a:lnTo>
                    <a:pt x="53835" y="19583"/>
                  </a:lnTo>
                  <a:close/>
                </a:path>
              </a:pathLst>
            </a:custGeom>
            <a:solidFill>
              <a:srgbClr val="BDC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657173" y="2880626"/>
              <a:ext cx="49530" cy="40640"/>
            </a:xfrm>
            <a:custGeom>
              <a:avLst/>
              <a:gdLst/>
              <a:ahLst/>
              <a:cxnLst/>
              <a:rect l="l" t="t" r="r" b="b"/>
              <a:pathLst>
                <a:path w="49529" h="40639">
                  <a:moveTo>
                    <a:pt x="49326" y="35839"/>
                  </a:moveTo>
                  <a:lnTo>
                    <a:pt x="47536" y="29768"/>
                  </a:lnTo>
                  <a:lnTo>
                    <a:pt x="46266" y="23482"/>
                  </a:lnTo>
                  <a:lnTo>
                    <a:pt x="46672" y="16916"/>
                  </a:lnTo>
                  <a:lnTo>
                    <a:pt x="40894" y="11887"/>
                  </a:lnTo>
                  <a:lnTo>
                    <a:pt x="34785" y="7493"/>
                  </a:lnTo>
                  <a:lnTo>
                    <a:pt x="28422" y="3568"/>
                  </a:lnTo>
                  <a:lnTo>
                    <a:pt x="21869" y="0"/>
                  </a:lnTo>
                  <a:lnTo>
                    <a:pt x="22225" y="9880"/>
                  </a:lnTo>
                  <a:lnTo>
                    <a:pt x="22250" y="10541"/>
                  </a:lnTo>
                  <a:lnTo>
                    <a:pt x="19977" y="15519"/>
                  </a:lnTo>
                  <a:lnTo>
                    <a:pt x="20929" y="15176"/>
                  </a:lnTo>
                  <a:lnTo>
                    <a:pt x="22618" y="9880"/>
                  </a:lnTo>
                  <a:lnTo>
                    <a:pt x="20942" y="15176"/>
                  </a:lnTo>
                  <a:lnTo>
                    <a:pt x="19964" y="15532"/>
                  </a:lnTo>
                  <a:lnTo>
                    <a:pt x="19672" y="15633"/>
                  </a:lnTo>
                  <a:lnTo>
                    <a:pt x="18300" y="16129"/>
                  </a:lnTo>
                  <a:lnTo>
                    <a:pt x="15379" y="17183"/>
                  </a:lnTo>
                  <a:lnTo>
                    <a:pt x="18300" y="16129"/>
                  </a:lnTo>
                  <a:lnTo>
                    <a:pt x="6007" y="11455"/>
                  </a:lnTo>
                  <a:lnTo>
                    <a:pt x="2527" y="12446"/>
                  </a:lnTo>
                  <a:lnTo>
                    <a:pt x="0" y="12446"/>
                  </a:lnTo>
                  <a:lnTo>
                    <a:pt x="1409" y="14109"/>
                  </a:lnTo>
                  <a:lnTo>
                    <a:pt x="2997" y="15633"/>
                  </a:lnTo>
                  <a:lnTo>
                    <a:pt x="4546" y="17208"/>
                  </a:lnTo>
                  <a:lnTo>
                    <a:pt x="8153" y="17208"/>
                  </a:lnTo>
                  <a:lnTo>
                    <a:pt x="36068" y="40182"/>
                  </a:lnTo>
                  <a:lnTo>
                    <a:pt x="38900" y="37350"/>
                  </a:lnTo>
                  <a:lnTo>
                    <a:pt x="46355" y="38506"/>
                  </a:lnTo>
                  <a:lnTo>
                    <a:pt x="49326" y="35839"/>
                  </a:lnTo>
                  <a:close/>
                </a:path>
              </a:pathLst>
            </a:custGeom>
            <a:solidFill>
              <a:srgbClr val="76D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501523" y="4104728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415" y="16344"/>
                  </a:moveTo>
                  <a:lnTo>
                    <a:pt x="36703" y="18694"/>
                  </a:lnTo>
                  <a:lnTo>
                    <a:pt x="45402" y="16344"/>
                  </a:lnTo>
                  <a:lnTo>
                    <a:pt x="38138" y="15506"/>
                  </a:lnTo>
                  <a:lnTo>
                    <a:pt x="32219" y="12446"/>
                  </a:lnTo>
                  <a:lnTo>
                    <a:pt x="27635" y="7264"/>
                  </a:lnTo>
                  <a:lnTo>
                    <a:pt x="24333" y="0"/>
                  </a:lnTo>
                  <a:lnTo>
                    <a:pt x="22047" y="2171"/>
                  </a:lnTo>
                  <a:lnTo>
                    <a:pt x="6642" y="16738"/>
                  </a:lnTo>
                  <a:lnTo>
                    <a:pt x="6591" y="18821"/>
                  </a:lnTo>
                  <a:lnTo>
                    <a:pt x="6464" y="22631"/>
                  </a:lnTo>
                  <a:lnTo>
                    <a:pt x="5969" y="26301"/>
                  </a:lnTo>
                  <a:lnTo>
                    <a:pt x="3581" y="29514"/>
                  </a:lnTo>
                  <a:lnTo>
                    <a:pt x="2336" y="31178"/>
                  </a:lnTo>
                  <a:lnTo>
                    <a:pt x="0" y="35356"/>
                  </a:lnTo>
                  <a:lnTo>
                    <a:pt x="11696" y="33401"/>
                  </a:lnTo>
                  <a:lnTo>
                    <a:pt x="11645" y="43751"/>
                  </a:lnTo>
                  <a:lnTo>
                    <a:pt x="17487" y="44488"/>
                  </a:lnTo>
                  <a:lnTo>
                    <a:pt x="14414" y="38252"/>
                  </a:lnTo>
                  <a:lnTo>
                    <a:pt x="17487" y="44475"/>
                  </a:lnTo>
                  <a:lnTo>
                    <a:pt x="25819" y="39141"/>
                  </a:lnTo>
                  <a:lnTo>
                    <a:pt x="33210" y="32626"/>
                  </a:lnTo>
                  <a:lnTo>
                    <a:pt x="39712" y="24993"/>
                  </a:lnTo>
                  <a:lnTo>
                    <a:pt x="45415" y="16344"/>
                  </a:lnTo>
                  <a:close/>
                </a:path>
              </a:pathLst>
            </a:custGeom>
            <a:solidFill>
              <a:srgbClr val="9FC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083142" y="5691949"/>
              <a:ext cx="38100" cy="52705"/>
            </a:xfrm>
            <a:custGeom>
              <a:avLst/>
              <a:gdLst/>
              <a:ahLst/>
              <a:cxnLst/>
              <a:rect l="l" t="t" r="r" b="b"/>
              <a:pathLst>
                <a:path w="38100" h="52704">
                  <a:moveTo>
                    <a:pt x="37960" y="32334"/>
                  </a:moveTo>
                  <a:lnTo>
                    <a:pt x="37680" y="31927"/>
                  </a:lnTo>
                  <a:lnTo>
                    <a:pt x="32067" y="23710"/>
                  </a:lnTo>
                  <a:lnTo>
                    <a:pt x="26504" y="15455"/>
                  </a:lnTo>
                  <a:lnTo>
                    <a:pt x="20548" y="7569"/>
                  </a:lnTo>
                  <a:lnTo>
                    <a:pt x="18580" y="5524"/>
                  </a:lnTo>
                  <a:lnTo>
                    <a:pt x="8928" y="5524"/>
                  </a:lnTo>
                  <a:lnTo>
                    <a:pt x="9347" y="5168"/>
                  </a:lnTo>
                  <a:lnTo>
                    <a:pt x="18249" y="5168"/>
                  </a:lnTo>
                  <a:lnTo>
                    <a:pt x="13766" y="495"/>
                  </a:lnTo>
                  <a:lnTo>
                    <a:pt x="13055" y="2082"/>
                  </a:lnTo>
                  <a:lnTo>
                    <a:pt x="11887" y="3390"/>
                  </a:lnTo>
                  <a:lnTo>
                    <a:pt x="10261" y="4406"/>
                  </a:lnTo>
                  <a:lnTo>
                    <a:pt x="11874" y="3378"/>
                  </a:lnTo>
                  <a:lnTo>
                    <a:pt x="13042" y="2082"/>
                  </a:lnTo>
                  <a:lnTo>
                    <a:pt x="13754" y="482"/>
                  </a:lnTo>
                  <a:lnTo>
                    <a:pt x="13576" y="330"/>
                  </a:lnTo>
                  <a:lnTo>
                    <a:pt x="13449" y="139"/>
                  </a:lnTo>
                  <a:lnTo>
                    <a:pt x="13258" y="0"/>
                  </a:lnTo>
                  <a:lnTo>
                    <a:pt x="7823" y="2997"/>
                  </a:lnTo>
                  <a:lnTo>
                    <a:pt x="7251" y="3378"/>
                  </a:lnTo>
                  <a:lnTo>
                    <a:pt x="8331" y="4800"/>
                  </a:lnTo>
                  <a:lnTo>
                    <a:pt x="6959" y="3035"/>
                  </a:lnTo>
                  <a:lnTo>
                    <a:pt x="6832" y="3289"/>
                  </a:lnTo>
                  <a:lnTo>
                    <a:pt x="6718" y="3606"/>
                  </a:lnTo>
                  <a:lnTo>
                    <a:pt x="5905" y="4051"/>
                  </a:lnTo>
                  <a:lnTo>
                    <a:pt x="6273" y="4749"/>
                  </a:lnTo>
                  <a:lnTo>
                    <a:pt x="6121" y="5168"/>
                  </a:lnTo>
                  <a:lnTo>
                    <a:pt x="5981" y="5524"/>
                  </a:lnTo>
                  <a:lnTo>
                    <a:pt x="5918" y="5676"/>
                  </a:lnTo>
                  <a:lnTo>
                    <a:pt x="6692" y="5549"/>
                  </a:lnTo>
                  <a:lnTo>
                    <a:pt x="8534" y="9055"/>
                  </a:lnTo>
                  <a:lnTo>
                    <a:pt x="5765" y="10477"/>
                  </a:lnTo>
                  <a:lnTo>
                    <a:pt x="0" y="15989"/>
                  </a:lnTo>
                  <a:lnTo>
                    <a:pt x="7213" y="19545"/>
                  </a:lnTo>
                  <a:lnTo>
                    <a:pt x="5791" y="24320"/>
                  </a:lnTo>
                  <a:lnTo>
                    <a:pt x="7861" y="18681"/>
                  </a:lnTo>
                  <a:lnTo>
                    <a:pt x="9664" y="12979"/>
                  </a:lnTo>
                  <a:lnTo>
                    <a:pt x="9118" y="6680"/>
                  </a:lnTo>
                  <a:lnTo>
                    <a:pt x="8801" y="5676"/>
                  </a:lnTo>
                  <a:lnTo>
                    <a:pt x="8763" y="5537"/>
                  </a:lnTo>
                  <a:lnTo>
                    <a:pt x="8648" y="5194"/>
                  </a:lnTo>
                  <a:lnTo>
                    <a:pt x="6934" y="5499"/>
                  </a:lnTo>
                  <a:lnTo>
                    <a:pt x="8623" y="5181"/>
                  </a:lnTo>
                  <a:lnTo>
                    <a:pt x="8902" y="5537"/>
                  </a:lnTo>
                  <a:lnTo>
                    <a:pt x="8813" y="5689"/>
                  </a:lnTo>
                  <a:lnTo>
                    <a:pt x="9118" y="6680"/>
                  </a:lnTo>
                  <a:lnTo>
                    <a:pt x="9664" y="12979"/>
                  </a:lnTo>
                  <a:lnTo>
                    <a:pt x="7874" y="18681"/>
                  </a:lnTo>
                  <a:lnTo>
                    <a:pt x="5803" y="24333"/>
                  </a:lnTo>
                  <a:lnTo>
                    <a:pt x="11252" y="32131"/>
                  </a:lnTo>
                  <a:lnTo>
                    <a:pt x="17233" y="39357"/>
                  </a:lnTo>
                  <a:lnTo>
                    <a:pt x="23647" y="46101"/>
                  </a:lnTo>
                  <a:lnTo>
                    <a:pt x="30429" y="52451"/>
                  </a:lnTo>
                  <a:lnTo>
                    <a:pt x="37960" y="48107"/>
                  </a:lnTo>
                  <a:lnTo>
                    <a:pt x="34810" y="38735"/>
                  </a:lnTo>
                  <a:lnTo>
                    <a:pt x="37960" y="32334"/>
                  </a:lnTo>
                  <a:close/>
                </a:path>
              </a:pathLst>
            </a:custGeom>
            <a:solidFill>
              <a:srgbClr val="B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464154" y="4739563"/>
              <a:ext cx="75565" cy="27940"/>
            </a:xfrm>
            <a:custGeom>
              <a:avLst/>
              <a:gdLst/>
              <a:ahLst/>
              <a:cxnLst/>
              <a:rect l="l" t="t" r="r" b="b"/>
              <a:pathLst>
                <a:path w="75565" h="27939">
                  <a:moveTo>
                    <a:pt x="75082" y="24574"/>
                  </a:moveTo>
                  <a:lnTo>
                    <a:pt x="69735" y="20650"/>
                  </a:lnTo>
                  <a:lnTo>
                    <a:pt x="64198" y="18122"/>
                  </a:lnTo>
                  <a:lnTo>
                    <a:pt x="58127" y="17310"/>
                  </a:lnTo>
                  <a:lnTo>
                    <a:pt x="51130" y="18516"/>
                  </a:lnTo>
                  <a:lnTo>
                    <a:pt x="40487" y="19519"/>
                  </a:lnTo>
                  <a:lnTo>
                    <a:pt x="30949" y="16294"/>
                  </a:lnTo>
                  <a:lnTo>
                    <a:pt x="24193" y="10541"/>
                  </a:lnTo>
                  <a:lnTo>
                    <a:pt x="24193" y="17386"/>
                  </a:lnTo>
                  <a:lnTo>
                    <a:pt x="19075" y="13792"/>
                  </a:lnTo>
                  <a:lnTo>
                    <a:pt x="24193" y="17386"/>
                  </a:lnTo>
                  <a:lnTo>
                    <a:pt x="24193" y="10541"/>
                  </a:lnTo>
                  <a:lnTo>
                    <a:pt x="23114" y="9613"/>
                  </a:lnTo>
                  <a:lnTo>
                    <a:pt x="17576" y="279"/>
                  </a:lnTo>
                  <a:lnTo>
                    <a:pt x="17424" y="254"/>
                  </a:lnTo>
                  <a:lnTo>
                    <a:pt x="16433" y="8394"/>
                  </a:lnTo>
                  <a:lnTo>
                    <a:pt x="17411" y="254"/>
                  </a:lnTo>
                  <a:lnTo>
                    <a:pt x="16002" y="0"/>
                  </a:lnTo>
                  <a:lnTo>
                    <a:pt x="12788" y="203"/>
                  </a:lnTo>
                  <a:lnTo>
                    <a:pt x="8915" y="685"/>
                  </a:lnTo>
                  <a:lnTo>
                    <a:pt x="8915" y="6451"/>
                  </a:lnTo>
                  <a:lnTo>
                    <a:pt x="2692" y="11277"/>
                  </a:lnTo>
                  <a:lnTo>
                    <a:pt x="8915" y="6451"/>
                  </a:lnTo>
                  <a:lnTo>
                    <a:pt x="8915" y="685"/>
                  </a:lnTo>
                  <a:lnTo>
                    <a:pt x="3949" y="1295"/>
                  </a:lnTo>
                  <a:lnTo>
                    <a:pt x="0" y="3657"/>
                  </a:lnTo>
                  <a:lnTo>
                    <a:pt x="25" y="8826"/>
                  </a:lnTo>
                  <a:lnTo>
                    <a:pt x="3098" y="18326"/>
                  </a:lnTo>
                  <a:lnTo>
                    <a:pt x="2692" y="11430"/>
                  </a:lnTo>
                  <a:lnTo>
                    <a:pt x="3251" y="20205"/>
                  </a:lnTo>
                  <a:lnTo>
                    <a:pt x="19011" y="24155"/>
                  </a:lnTo>
                  <a:lnTo>
                    <a:pt x="34912" y="26670"/>
                  </a:lnTo>
                  <a:lnTo>
                    <a:pt x="50939" y="27876"/>
                  </a:lnTo>
                  <a:lnTo>
                    <a:pt x="67094" y="27901"/>
                  </a:lnTo>
                  <a:lnTo>
                    <a:pt x="70091" y="27800"/>
                  </a:lnTo>
                  <a:lnTo>
                    <a:pt x="72821" y="26898"/>
                  </a:lnTo>
                  <a:lnTo>
                    <a:pt x="75082" y="24587"/>
                  </a:lnTo>
                  <a:lnTo>
                    <a:pt x="64008" y="23177"/>
                  </a:lnTo>
                  <a:lnTo>
                    <a:pt x="58407" y="23164"/>
                  </a:lnTo>
                  <a:lnTo>
                    <a:pt x="63995" y="23164"/>
                  </a:lnTo>
                  <a:lnTo>
                    <a:pt x="75082" y="24574"/>
                  </a:lnTo>
                  <a:close/>
                </a:path>
              </a:pathLst>
            </a:custGeom>
            <a:solidFill>
              <a:srgbClr val="90C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42963" y="5268086"/>
              <a:ext cx="33655" cy="64769"/>
            </a:xfrm>
            <a:custGeom>
              <a:avLst/>
              <a:gdLst/>
              <a:ahLst/>
              <a:cxnLst/>
              <a:rect l="l" t="t" r="r" b="b"/>
              <a:pathLst>
                <a:path w="33654" h="64770">
                  <a:moveTo>
                    <a:pt x="33159" y="24282"/>
                  </a:moveTo>
                  <a:lnTo>
                    <a:pt x="32804" y="18999"/>
                  </a:lnTo>
                  <a:lnTo>
                    <a:pt x="33058" y="13500"/>
                  </a:lnTo>
                  <a:lnTo>
                    <a:pt x="27063" y="11544"/>
                  </a:lnTo>
                  <a:lnTo>
                    <a:pt x="27063" y="18669"/>
                  </a:lnTo>
                  <a:lnTo>
                    <a:pt x="19913" y="13868"/>
                  </a:lnTo>
                  <a:lnTo>
                    <a:pt x="27051" y="18656"/>
                  </a:lnTo>
                  <a:lnTo>
                    <a:pt x="27063" y="11544"/>
                  </a:lnTo>
                  <a:lnTo>
                    <a:pt x="21704" y="9804"/>
                  </a:lnTo>
                  <a:lnTo>
                    <a:pt x="22428" y="4559"/>
                  </a:lnTo>
                  <a:lnTo>
                    <a:pt x="22186" y="0"/>
                  </a:lnTo>
                  <a:lnTo>
                    <a:pt x="21183" y="1409"/>
                  </a:lnTo>
                  <a:lnTo>
                    <a:pt x="19024" y="4102"/>
                  </a:lnTo>
                  <a:lnTo>
                    <a:pt x="14325" y="9918"/>
                  </a:lnTo>
                  <a:lnTo>
                    <a:pt x="9271" y="15455"/>
                  </a:lnTo>
                  <a:lnTo>
                    <a:pt x="7302" y="23444"/>
                  </a:lnTo>
                  <a:lnTo>
                    <a:pt x="11938" y="30175"/>
                  </a:lnTo>
                  <a:lnTo>
                    <a:pt x="7467" y="36068"/>
                  </a:lnTo>
                  <a:lnTo>
                    <a:pt x="2057" y="48768"/>
                  </a:lnTo>
                  <a:lnTo>
                    <a:pt x="0" y="56057"/>
                  </a:lnTo>
                  <a:lnTo>
                    <a:pt x="1028" y="64223"/>
                  </a:lnTo>
                  <a:lnTo>
                    <a:pt x="10083" y="55283"/>
                  </a:lnTo>
                  <a:lnTo>
                    <a:pt x="18961" y="46139"/>
                  </a:lnTo>
                  <a:lnTo>
                    <a:pt x="26898" y="36068"/>
                  </a:lnTo>
                  <a:lnTo>
                    <a:pt x="33159" y="24282"/>
                  </a:lnTo>
                  <a:close/>
                </a:path>
              </a:pathLst>
            </a:custGeom>
            <a:solidFill>
              <a:srgbClr val="B4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085212" y="4847780"/>
              <a:ext cx="57785" cy="36195"/>
            </a:xfrm>
            <a:custGeom>
              <a:avLst/>
              <a:gdLst/>
              <a:ahLst/>
              <a:cxnLst/>
              <a:rect l="l" t="t" r="r" b="b"/>
              <a:pathLst>
                <a:path w="57784" h="36195">
                  <a:moveTo>
                    <a:pt x="57162" y="4622"/>
                  </a:moveTo>
                  <a:lnTo>
                    <a:pt x="46685" y="0"/>
                  </a:lnTo>
                  <a:lnTo>
                    <a:pt x="46482" y="101"/>
                  </a:lnTo>
                  <a:lnTo>
                    <a:pt x="4927" y="21336"/>
                  </a:lnTo>
                  <a:lnTo>
                    <a:pt x="0" y="23850"/>
                  </a:lnTo>
                  <a:lnTo>
                    <a:pt x="6883" y="24587"/>
                  </a:lnTo>
                  <a:lnTo>
                    <a:pt x="9740" y="31470"/>
                  </a:lnTo>
                  <a:lnTo>
                    <a:pt x="14363" y="35661"/>
                  </a:lnTo>
                  <a:lnTo>
                    <a:pt x="23888" y="33248"/>
                  </a:lnTo>
                  <a:lnTo>
                    <a:pt x="32956" y="29527"/>
                  </a:lnTo>
                  <a:lnTo>
                    <a:pt x="41719" y="24917"/>
                  </a:lnTo>
                  <a:lnTo>
                    <a:pt x="50304" y="19799"/>
                  </a:lnTo>
                  <a:lnTo>
                    <a:pt x="50761" y="18008"/>
                  </a:lnTo>
                  <a:lnTo>
                    <a:pt x="50939" y="15989"/>
                  </a:lnTo>
                  <a:lnTo>
                    <a:pt x="57162" y="4622"/>
                  </a:lnTo>
                  <a:close/>
                </a:path>
              </a:pathLst>
            </a:custGeom>
            <a:solidFill>
              <a:srgbClr val="A8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239903" y="5091849"/>
              <a:ext cx="47625" cy="36195"/>
            </a:xfrm>
            <a:custGeom>
              <a:avLst/>
              <a:gdLst/>
              <a:ahLst/>
              <a:cxnLst/>
              <a:rect l="l" t="t" r="r" b="b"/>
              <a:pathLst>
                <a:path w="47625" h="36195">
                  <a:moveTo>
                    <a:pt x="46799" y="12179"/>
                  </a:moveTo>
                  <a:lnTo>
                    <a:pt x="45974" y="12179"/>
                  </a:lnTo>
                  <a:lnTo>
                    <a:pt x="46799" y="13157"/>
                  </a:lnTo>
                  <a:lnTo>
                    <a:pt x="46799" y="12179"/>
                  </a:lnTo>
                  <a:close/>
                </a:path>
                <a:path w="47625" h="36195">
                  <a:moveTo>
                    <a:pt x="46812" y="19710"/>
                  </a:moveTo>
                  <a:lnTo>
                    <a:pt x="46799" y="13843"/>
                  </a:lnTo>
                  <a:lnTo>
                    <a:pt x="45046" y="14909"/>
                  </a:lnTo>
                  <a:lnTo>
                    <a:pt x="45046" y="17932"/>
                  </a:lnTo>
                  <a:lnTo>
                    <a:pt x="44691" y="15951"/>
                  </a:lnTo>
                  <a:lnTo>
                    <a:pt x="44907" y="17068"/>
                  </a:lnTo>
                  <a:lnTo>
                    <a:pt x="45046" y="17932"/>
                  </a:lnTo>
                  <a:lnTo>
                    <a:pt x="45046" y="14909"/>
                  </a:lnTo>
                  <a:lnTo>
                    <a:pt x="44399" y="15290"/>
                  </a:lnTo>
                  <a:lnTo>
                    <a:pt x="45034" y="14897"/>
                  </a:lnTo>
                  <a:lnTo>
                    <a:pt x="44107" y="14770"/>
                  </a:lnTo>
                  <a:lnTo>
                    <a:pt x="44970" y="14770"/>
                  </a:lnTo>
                  <a:lnTo>
                    <a:pt x="45072" y="13843"/>
                  </a:lnTo>
                  <a:lnTo>
                    <a:pt x="45148" y="13157"/>
                  </a:lnTo>
                  <a:lnTo>
                    <a:pt x="45250" y="12179"/>
                  </a:lnTo>
                  <a:lnTo>
                    <a:pt x="42138" y="12179"/>
                  </a:lnTo>
                  <a:lnTo>
                    <a:pt x="37833" y="11734"/>
                  </a:lnTo>
                  <a:lnTo>
                    <a:pt x="33223" y="2032"/>
                  </a:lnTo>
                  <a:lnTo>
                    <a:pt x="29654" y="228"/>
                  </a:lnTo>
                  <a:lnTo>
                    <a:pt x="25425" y="12"/>
                  </a:lnTo>
                  <a:lnTo>
                    <a:pt x="29819" y="7302"/>
                  </a:lnTo>
                  <a:lnTo>
                    <a:pt x="33782" y="15290"/>
                  </a:lnTo>
                  <a:lnTo>
                    <a:pt x="29819" y="7302"/>
                  </a:lnTo>
                  <a:lnTo>
                    <a:pt x="25412" y="0"/>
                  </a:lnTo>
                  <a:lnTo>
                    <a:pt x="18681" y="1879"/>
                  </a:lnTo>
                  <a:lnTo>
                    <a:pt x="12065" y="4076"/>
                  </a:lnTo>
                  <a:lnTo>
                    <a:pt x="10287" y="4953"/>
                  </a:lnTo>
                  <a:lnTo>
                    <a:pt x="10287" y="20066"/>
                  </a:lnTo>
                  <a:lnTo>
                    <a:pt x="9715" y="24993"/>
                  </a:lnTo>
                  <a:lnTo>
                    <a:pt x="10274" y="20066"/>
                  </a:lnTo>
                  <a:lnTo>
                    <a:pt x="10287" y="4953"/>
                  </a:lnTo>
                  <a:lnTo>
                    <a:pt x="5778" y="7150"/>
                  </a:lnTo>
                  <a:lnTo>
                    <a:pt x="12" y="11658"/>
                  </a:lnTo>
                  <a:lnTo>
                    <a:pt x="5283" y="17437"/>
                  </a:lnTo>
                  <a:lnTo>
                    <a:pt x="7086" y="21869"/>
                  </a:lnTo>
                  <a:lnTo>
                    <a:pt x="5435" y="27216"/>
                  </a:lnTo>
                  <a:lnTo>
                    <a:pt x="393" y="35750"/>
                  </a:lnTo>
                  <a:lnTo>
                    <a:pt x="5486" y="33959"/>
                  </a:lnTo>
                  <a:lnTo>
                    <a:pt x="45897" y="19710"/>
                  </a:lnTo>
                  <a:lnTo>
                    <a:pt x="45440" y="18948"/>
                  </a:lnTo>
                  <a:lnTo>
                    <a:pt x="45897" y="19710"/>
                  </a:lnTo>
                  <a:lnTo>
                    <a:pt x="46812" y="19710"/>
                  </a:lnTo>
                  <a:close/>
                </a:path>
                <a:path w="47625" h="36195">
                  <a:moveTo>
                    <a:pt x="47180" y="13614"/>
                  </a:moveTo>
                  <a:lnTo>
                    <a:pt x="46799" y="13182"/>
                  </a:lnTo>
                  <a:lnTo>
                    <a:pt x="45961" y="12179"/>
                  </a:lnTo>
                  <a:lnTo>
                    <a:pt x="45339" y="11430"/>
                  </a:lnTo>
                  <a:lnTo>
                    <a:pt x="45250" y="12179"/>
                  </a:lnTo>
                  <a:lnTo>
                    <a:pt x="45148" y="13614"/>
                  </a:lnTo>
                  <a:lnTo>
                    <a:pt x="45034" y="14897"/>
                  </a:lnTo>
                  <a:lnTo>
                    <a:pt x="46799" y="13843"/>
                  </a:lnTo>
                  <a:lnTo>
                    <a:pt x="47180" y="13614"/>
                  </a:lnTo>
                  <a:close/>
                </a:path>
              </a:pathLst>
            </a:custGeom>
            <a:solidFill>
              <a:srgbClr val="9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174746" y="5167972"/>
              <a:ext cx="32384" cy="44450"/>
            </a:xfrm>
            <a:custGeom>
              <a:avLst/>
              <a:gdLst/>
              <a:ahLst/>
              <a:cxnLst/>
              <a:rect l="l" t="t" r="r" b="b"/>
              <a:pathLst>
                <a:path w="32384" h="44450">
                  <a:moveTo>
                    <a:pt x="31953" y="43230"/>
                  </a:moveTo>
                  <a:lnTo>
                    <a:pt x="31191" y="36271"/>
                  </a:lnTo>
                  <a:lnTo>
                    <a:pt x="31076" y="31724"/>
                  </a:lnTo>
                  <a:lnTo>
                    <a:pt x="31000" y="29146"/>
                  </a:lnTo>
                  <a:lnTo>
                    <a:pt x="29591" y="22402"/>
                  </a:lnTo>
                  <a:lnTo>
                    <a:pt x="25184" y="16637"/>
                  </a:lnTo>
                  <a:lnTo>
                    <a:pt x="15849" y="15455"/>
                  </a:lnTo>
                  <a:lnTo>
                    <a:pt x="21996" y="8445"/>
                  </a:lnTo>
                  <a:lnTo>
                    <a:pt x="21805" y="7048"/>
                  </a:lnTo>
                  <a:lnTo>
                    <a:pt x="21386" y="3987"/>
                  </a:lnTo>
                  <a:lnTo>
                    <a:pt x="16510" y="7048"/>
                  </a:lnTo>
                  <a:lnTo>
                    <a:pt x="12763" y="6350"/>
                  </a:lnTo>
                  <a:lnTo>
                    <a:pt x="10693" y="0"/>
                  </a:lnTo>
                  <a:lnTo>
                    <a:pt x="6159" y="5549"/>
                  </a:lnTo>
                  <a:lnTo>
                    <a:pt x="5435" y="12852"/>
                  </a:lnTo>
                  <a:lnTo>
                    <a:pt x="3454" y="19583"/>
                  </a:lnTo>
                  <a:lnTo>
                    <a:pt x="3683" y="27952"/>
                  </a:lnTo>
                  <a:lnTo>
                    <a:pt x="4254" y="36385"/>
                  </a:lnTo>
                  <a:lnTo>
                    <a:pt x="0" y="43954"/>
                  </a:lnTo>
                  <a:lnTo>
                    <a:pt x="3556" y="43878"/>
                  </a:lnTo>
                  <a:lnTo>
                    <a:pt x="31953" y="43230"/>
                  </a:lnTo>
                  <a:close/>
                </a:path>
              </a:pathLst>
            </a:custGeom>
            <a:solidFill>
              <a:srgbClr val="B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518313" y="5291531"/>
              <a:ext cx="36830" cy="60960"/>
            </a:xfrm>
            <a:custGeom>
              <a:avLst/>
              <a:gdLst/>
              <a:ahLst/>
              <a:cxnLst/>
              <a:rect l="l" t="t" r="r" b="b"/>
              <a:pathLst>
                <a:path w="36829" h="60960">
                  <a:moveTo>
                    <a:pt x="36588" y="6731"/>
                  </a:moveTo>
                  <a:lnTo>
                    <a:pt x="31953" y="0"/>
                  </a:lnTo>
                  <a:lnTo>
                    <a:pt x="29146" y="2844"/>
                  </a:lnTo>
                  <a:lnTo>
                    <a:pt x="22428" y="9791"/>
                  </a:lnTo>
                  <a:lnTo>
                    <a:pt x="15951" y="17005"/>
                  </a:lnTo>
                  <a:lnTo>
                    <a:pt x="9779" y="24549"/>
                  </a:lnTo>
                  <a:lnTo>
                    <a:pt x="3987" y="32499"/>
                  </a:lnTo>
                  <a:lnTo>
                    <a:pt x="4089" y="44297"/>
                  </a:lnTo>
                  <a:lnTo>
                    <a:pt x="0" y="53759"/>
                  </a:lnTo>
                  <a:lnTo>
                    <a:pt x="444" y="57645"/>
                  </a:lnTo>
                  <a:lnTo>
                    <a:pt x="3937" y="60388"/>
                  </a:lnTo>
                  <a:lnTo>
                    <a:pt x="10337" y="56832"/>
                  </a:lnTo>
                  <a:lnTo>
                    <a:pt x="16129" y="52412"/>
                  </a:lnTo>
                  <a:lnTo>
                    <a:pt x="21247" y="47091"/>
                  </a:lnTo>
                  <a:lnTo>
                    <a:pt x="25666" y="40779"/>
                  </a:lnTo>
                  <a:lnTo>
                    <a:pt x="24638" y="32613"/>
                  </a:lnTo>
                  <a:lnTo>
                    <a:pt x="26695" y="25323"/>
                  </a:lnTo>
                  <a:lnTo>
                    <a:pt x="29832" y="17970"/>
                  </a:lnTo>
                  <a:lnTo>
                    <a:pt x="32169" y="12509"/>
                  </a:lnTo>
                  <a:lnTo>
                    <a:pt x="36588" y="6731"/>
                  </a:lnTo>
                  <a:close/>
                </a:path>
              </a:pathLst>
            </a:custGeom>
            <a:solidFill>
              <a:srgbClr val="91D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925411" y="2872866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43154" y="31902"/>
                  </a:moveTo>
                  <a:lnTo>
                    <a:pt x="38036" y="34480"/>
                  </a:lnTo>
                  <a:lnTo>
                    <a:pt x="43141" y="31889"/>
                  </a:lnTo>
                  <a:lnTo>
                    <a:pt x="36347" y="22352"/>
                  </a:lnTo>
                  <a:lnTo>
                    <a:pt x="28600" y="14020"/>
                  </a:lnTo>
                  <a:lnTo>
                    <a:pt x="20091" y="6654"/>
                  </a:lnTo>
                  <a:lnTo>
                    <a:pt x="11010" y="25"/>
                  </a:lnTo>
                  <a:lnTo>
                    <a:pt x="9309" y="6261"/>
                  </a:lnTo>
                  <a:lnTo>
                    <a:pt x="5600" y="10198"/>
                  </a:lnTo>
                  <a:lnTo>
                    <a:pt x="0" y="11938"/>
                  </a:lnTo>
                  <a:lnTo>
                    <a:pt x="469" y="12674"/>
                  </a:lnTo>
                  <a:lnTo>
                    <a:pt x="1041" y="13284"/>
                  </a:lnTo>
                  <a:lnTo>
                    <a:pt x="1524" y="14008"/>
                  </a:lnTo>
                  <a:lnTo>
                    <a:pt x="8001" y="13106"/>
                  </a:lnTo>
                  <a:lnTo>
                    <a:pt x="1524" y="14008"/>
                  </a:lnTo>
                  <a:lnTo>
                    <a:pt x="8153" y="22567"/>
                  </a:lnTo>
                  <a:lnTo>
                    <a:pt x="15506" y="30238"/>
                  </a:lnTo>
                  <a:lnTo>
                    <a:pt x="23368" y="37287"/>
                  </a:lnTo>
                  <a:lnTo>
                    <a:pt x="31508" y="43980"/>
                  </a:lnTo>
                  <a:lnTo>
                    <a:pt x="31635" y="44069"/>
                  </a:lnTo>
                  <a:lnTo>
                    <a:pt x="31864" y="44272"/>
                  </a:lnTo>
                  <a:lnTo>
                    <a:pt x="36576" y="41236"/>
                  </a:lnTo>
                  <a:lnTo>
                    <a:pt x="42862" y="40005"/>
                  </a:lnTo>
                  <a:lnTo>
                    <a:pt x="43154" y="31902"/>
                  </a:lnTo>
                  <a:close/>
                </a:path>
              </a:pathLst>
            </a:custGeom>
            <a:solidFill>
              <a:srgbClr val="98C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088933" y="3545382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50419" y="35217"/>
                  </a:moveTo>
                  <a:lnTo>
                    <a:pt x="50038" y="33540"/>
                  </a:lnTo>
                  <a:lnTo>
                    <a:pt x="50038" y="34886"/>
                  </a:lnTo>
                  <a:lnTo>
                    <a:pt x="48552" y="33578"/>
                  </a:lnTo>
                  <a:lnTo>
                    <a:pt x="46431" y="33235"/>
                  </a:lnTo>
                  <a:lnTo>
                    <a:pt x="42329" y="32829"/>
                  </a:lnTo>
                  <a:lnTo>
                    <a:pt x="40868" y="36626"/>
                  </a:lnTo>
                  <a:lnTo>
                    <a:pt x="42329" y="32816"/>
                  </a:lnTo>
                  <a:lnTo>
                    <a:pt x="46431" y="33223"/>
                  </a:lnTo>
                  <a:lnTo>
                    <a:pt x="48552" y="33553"/>
                  </a:lnTo>
                  <a:lnTo>
                    <a:pt x="50038" y="34886"/>
                  </a:lnTo>
                  <a:lnTo>
                    <a:pt x="50038" y="33540"/>
                  </a:lnTo>
                  <a:lnTo>
                    <a:pt x="19939" y="0"/>
                  </a:lnTo>
                  <a:lnTo>
                    <a:pt x="10820" y="1384"/>
                  </a:lnTo>
                  <a:lnTo>
                    <a:pt x="0" y="7086"/>
                  </a:lnTo>
                  <a:lnTo>
                    <a:pt x="9969" y="7264"/>
                  </a:lnTo>
                  <a:lnTo>
                    <a:pt x="16992" y="11734"/>
                  </a:lnTo>
                  <a:lnTo>
                    <a:pt x="19215" y="23228"/>
                  </a:lnTo>
                  <a:lnTo>
                    <a:pt x="16979" y="11760"/>
                  </a:lnTo>
                  <a:lnTo>
                    <a:pt x="9956" y="7277"/>
                  </a:lnTo>
                  <a:lnTo>
                    <a:pt x="0" y="7086"/>
                  </a:lnTo>
                  <a:lnTo>
                    <a:pt x="6223" y="12242"/>
                  </a:lnTo>
                  <a:lnTo>
                    <a:pt x="13817" y="15519"/>
                  </a:lnTo>
                  <a:lnTo>
                    <a:pt x="17881" y="23596"/>
                  </a:lnTo>
                  <a:lnTo>
                    <a:pt x="18338" y="23710"/>
                  </a:lnTo>
                  <a:lnTo>
                    <a:pt x="19253" y="24066"/>
                  </a:lnTo>
                  <a:lnTo>
                    <a:pt x="21107" y="24803"/>
                  </a:lnTo>
                  <a:lnTo>
                    <a:pt x="23012" y="25742"/>
                  </a:lnTo>
                  <a:lnTo>
                    <a:pt x="31864" y="22923"/>
                  </a:lnTo>
                  <a:lnTo>
                    <a:pt x="31013" y="22085"/>
                  </a:lnTo>
                  <a:lnTo>
                    <a:pt x="26466" y="21564"/>
                  </a:lnTo>
                  <a:lnTo>
                    <a:pt x="31026" y="22072"/>
                  </a:lnTo>
                  <a:lnTo>
                    <a:pt x="31864" y="22923"/>
                  </a:lnTo>
                  <a:lnTo>
                    <a:pt x="33756" y="24803"/>
                  </a:lnTo>
                  <a:lnTo>
                    <a:pt x="34658" y="25742"/>
                  </a:lnTo>
                  <a:lnTo>
                    <a:pt x="36398" y="28740"/>
                  </a:lnTo>
                  <a:lnTo>
                    <a:pt x="38887" y="32981"/>
                  </a:lnTo>
                  <a:lnTo>
                    <a:pt x="36410" y="28752"/>
                  </a:lnTo>
                  <a:lnTo>
                    <a:pt x="36296" y="33578"/>
                  </a:lnTo>
                  <a:lnTo>
                    <a:pt x="36182" y="36626"/>
                  </a:lnTo>
                  <a:lnTo>
                    <a:pt x="36068" y="39624"/>
                  </a:lnTo>
                  <a:lnTo>
                    <a:pt x="45694" y="36626"/>
                  </a:lnTo>
                  <a:lnTo>
                    <a:pt x="50241" y="35217"/>
                  </a:lnTo>
                  <a:lnTo>
                    <a:pt x="50419" y="35217"/>
                  </a:lnTo>
                  <a:close/>
                </a:path>
                <a:path w="50800" h="40004">
                  <a:moveTo>
                    <a:pt x="50419" y="35217"/>
                  </a:moveTo>
                  <a:lnTo>
                    <a:pt x="50241" y="35217"/>
                  </a:lnTo>
                  <a:lnTo>
                    <a:pt x="50419" y="35217"/>
                  </a:lnTo>
                  <a:close/>
                </a:path>
              </a:pathLst>
            </a:custGeom>
            <a:solidFill>
              <a:srgbClr val="7B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868442" y="3232150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23012" y="0"/>
                  </a:moveTo>
                  <a:lnTo>
                    <a:pt x="0" y="21234"/>
                  </a:lnTo>
                  <a:lnTo>
                    <a:pt x="482" y="29476"/>
                  </a:lnTo>
                  <a:lnTo>
                    <a:pt x="7112" y="36588"/>
                  </a:lnTo>
                  <a:lnTo>
                    <a:pt x="13703" y="35953"/>
                  </a:lnTo>
                  <a:lnTo>
                    <a:pt x="19983" y="33466"/>
                  </a:lnTo>
                  <a:lnTo>
                    <a:pt x="25766" y="28124"/>
                  </a:lnTo>
                  <a:lnTo>
                    <a:pt x="29928" y="21305"/>
                  </a:lnTo>
                  <a:lnTo>
                    <a:pt x="31343" y="14389"/>
                  </a:lnTo>
                  <a:lnTo>
                    <a:pt x="30949" y="6629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DAC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185427" y="5115674"/>
              <a:ext cx="28575" cy="59690"/>
            </a:xfrm>
            <a:custGeom>
              <a:avLst/>
              <a:gdLst/>
              <a:ahLst/>
              <a:cxnLst/>
              <a:rect l="l" t="t" r="r" b="b"/>
              <a:pathLst>
                <a:path w="28575" h="59689">
                  <a:moveTo>
                    <a:pt x="28524" y="8229"/>
                  </a:moveTo>
                  <a:lnTo>
                    <a:pt x="21907" y="12827"/>
                  </a:lnTo>
                  <a:lnTo>
                    <a:pt x="17754" y="13665"/>
                  </a:lnTo>
                  <a:lnTo>
                    <a:pt x="14566" y="10198"/>
                  </a:lnTo>
                  <a:lnTo>
                    <a:pt x="10604" y="1358"/>
                  </a:lnTo>
                  <a:lnTo>
                    <a:pt x="10680" y="647"/>
                  </a:lnTo>
                  <a:lnTo>
                    <a:pt x="10604" y="0"/>
                  </a:lnTo>
                  <a:lnTo>
                    <a:pt x="0" y="52285"/>
                  </a:lnTo>
                  <a:lnTo>
                    <a:pt x="7721" y="53263"/>
                  </a:lnTo>
                  <a:lnTo>
                    <a:pt x="3848" y="52819"/>
                  </a:lnTo>
                  <a:lnTo>
                    <a:pt x="0" y="52298"/>
                  </a:lnTo>
                  <a:lnTo>
                    <a:pt x="2082" y="58648"/>
                  </a:lnTo>
                  <a:lnTo>
                    <a:pt x="5829" y="59347"/>
                  </a:lnTo>
                  <a:lnTo>
                    <a:pt x="10706" y="56286"/>
                  </a:lnTo>
                  <a:lnTo>
                    <a:pt x="10795" y="56108"/>
                  </a:lnTo>
                  <a:lnTo>
                    <a:pt x="27520" y="13157"/>
                  </a:lnTo>
                  <a:lnTo>
                    <a:pt x="27838" y="11506"/>
                  </a:lnTo>
                  <a:lnTo>
                    <a:pt x="28257" y="9906"/>
                  </a:lnTo>
                  <a:lnTo>
                    <a:pt x="28524" y="8229"/>
                  </a:lnTo>
                  <a:close/>
                </a:path>
              </a:pathLst>
            </a:custGeom>
            <a:solidFill>
              <a:srgbClr val="A8D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986422" y="330989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294" y="7150"/>
                  </a:moveTo>
                  <a:lnTo>
                    <a:pt x="37947" y="2374"/>
                  </a:lnTo>
                  <a:lnTo>
                    <a:pt x="32143" y="0"/>
                  </a:lnTo>
                  <a:lnTo>
                    <a:pt x="25412" y="2552"/>
                  </a:lnTo>
                  <a:lnTo>
                    <a:pt x="25603" y="2755"/>
                  </a:lnTo>
                  <a:lnTo>
                    <a:pt x="24777" y="2755"/>
                  </a:lnTo>
                  <a:lnTo>
                    <a:pt x="14960" y="12344"/>
                  </a:lnTo>
                  <a:lnTo>
                    <a:pt x="14960" y="34480"/>
                  </a:lnTo>
                  <a:lnTo>
                    <a:pt x="11963" y="31940"/>
                  </a:lnTo>
                  <a:lnTo>
                    <a:pt x="14960" y="34480"/>
                  </a:lnTo>
                  <a:lnTo>
                    <a:pt x="14960" y="12344"/>
                  </a:lnTo>
                  <a:lnTo>
                    <a:pt x="3644" y="23380"/>
                  </a:lnTo>
                  <a:lnTo>
                    <a:pt x="3644" y="24701"/>
                  </a:lnTo>
                  <a:lnTo>
                    <a:pt x="2971" y="24752"/>
                  </a:lnTo>
                  <a:lnTo>
                    <a:pt x="2425" y="24701"/>
                  </a:lnTo>
                  <a:lnTo>
                    <a:pt x="3644" y="24701"/>
                  </a:lnTo>
                  <a:lnTo>
                    <a:pt x="3644" y="23380"/>
                  </a:lnTo>
                  <a:lnTo>
                    <a:pt x="2298" y="24688"/>
                  </a:lnTo>
                  <a:lnTo>
                    <a:pt x="0" y="26936"/>
                  </a:lnTo>
                  <a:lnTo>
                    <a:pt x="7505" y="29222"/>
                  </a:lnTo>
                  <a:lnTo>
                    <a:pt x="8699" y="36766"/>
                  </a:lnTo>
                  <a:lnTo>
                    <a:pt x="10909" y="43459"/>
                  </a:lnTo>
                  <a:lnTo>
                    <a:pt x="13703" y="37287"/>
                  </a:lnTo>
                  <a:lnTo>
                    <a:pt x="10922" y="43459"/>
                  </a:lnTo>
                  <a:lnTo>
                    <a:pt x="18757" y="39497"/>
                  </a:lnTo>
                  <a:lnTo>
                    <a:pt x="25146" y="33655"/>
                  </a:lnTo>
                  <a:lnTo>
                    <a:pt x="30670" y="26670"/>
                  </a:lnTo>
                  <a:lnTo>
                    <a:pt x="35877" y="19278"/>
                  </a:lnTo>
                  <a:lnTo>
                    <a:pt x="36830" y="17678"/>
                  </a:lnTo>
                  <a:lnTo>
                    <a:pt x="37934" y="16230"/>
                  </a:lnTo>
                  <a:lnTo>
                    <a:pt x="39255" y="15011"/>
                  </a:lnTo>
                  <a:lnTo>
                    <a:pt x="41452" y="12369"/>
                  </a:lnTo>
                  <a:lnTo>
                    <a:pt x="42494" y="11061"/>
                  </a:lnTo>
                  <a:lnTo>
                    <a:pt x="43154" y="7835"/>
                  </a:lnTo>
                  <a:lnTo>
                    <a:pt x="43294" y="7150"/>
                  </a:lnTo>
                  <a:close/>
                </a:path>
              </a:pathLst>
            </a:custGeom>
            <a:solidFill>
              <a:srgbClr val="A7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697720" y="5283470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20231" y="0"/>
                  </a:moveTo>
                  <a:lnTo>
                    <a:pt x="12623" y="448"/>
                  </a:lnTo>
                  <a:lnTo>
                    <a:pt x="6235" y="1832"/>
                  </a:lnTo>
                  <a:lnTo>
                    <a:pt x="2184" y="6062"/>
                  </a:lnTo>
                  <a:lnTo>
                    <a:pt x="0" y="12767"/>
                  </a:lnTo>
                  <a:lnTo>
                    <a:pt x="2933" y="13529"/>
                  </a:lnTo>
                  <a:lnTo>
                    <a:pt x="2781" y="18762"/>
                  </a:lnTo>
                  <a:lnTo>
                    <a:pt x="16903" y="14761"/>
                  </a:lnTo>
                  <a:lnTo>
                    <a:pt x="18834" y="17326"/>
                  </a:lnTo>
                  <a:lnTo>
                    <a:pt x="19024" y="34649"/>
                  </a:lnTo>
                  <a:lnTo>
                    <a:pt x="27089" y="31233"/>
                  </a:lnTo>
                  <a:lnTo>
                    <a:pt x="28321" y="36669"/>
                  </a:lnTo>
                  <a:lnTo>
                    <a:pt x="34850" y="29455"/>
                  </a:lnTo>
                  <a:lnTo>
                    <a:pt x="38150" y="23734"/>
                  </a:lnTo>
                  <a:lnTo>
                    <a:pt x="38631" y="18336"/>
                  </a:lnTo>
                  <a:lnTo>
                    <a:pt x="36690" y="12081"/>
                  </a:lnTo>
                  <a:lnTo>
                    <a:pt x="32726" y="6022"/>
                  </a:lnTo>
                  <a:lnTo>
                    <a:pt x="27085" y="1926"/>
                  </a:lnTo>
                  <a:lnTo>
                    <a:pt x="20231" y="0"/>
                  </a:lnTo>
                  <a:close/>
                </a:path>
              </a:pathLst>
            </a:custGeom>
            <a:solidFill>
              <a:srgbClr val="BDC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776593" y="3036531"/>
              <a:ext cx="42545" cy="57150"/>
            </a:xfrm>
            <a:custGeom>
              <a:avLst/>
              <a:gdLst/>
              <a:ahLst/>
              <a:cxnLst/>
              <a:rect l="l" t="t" r="r" b="b"/>
              <a:pathLst>
                <a:path w="42545" h="57150">
                  <a:moveTo>
                    <a:pt x="41998" y="11938"/>
                  </a:moveTo>
                  <a:lnTo>
                    <a:pt x="27419" y="0"/>
                  </a:lnTo>
                  <a:lnTo>
                    <a:pt x="29146" y="6616"/>
                  </a:lnTo>
                  <a:lnTo>
                    <a:pt x="27406" y="0"/>
                  </a:lnTo>
                  <a:lnTo>
                    <a:pt x="13855" y="6972"/>
                  </a:lnTo>
                  <a:lnTo>
                    <a:pt x="13855" y="33121"/>
                  </a:lnTo>
                  <a:lnTo>
                    <a:pt x="13474" y="32080"/>
                  </a:lnTo>
                  <a:lnTo>
                    <a:pt x="12865" y="31165"/>
                  </a:lnTo>
                  <a:lnTo>
                    <a:pt x="13474" y="32067"/>
                  </a:lnTo>
                  <a:lnTo>
                    <a:pt x="13855" y="33121"/>
                  </a:lnTo>
                  <a:lnTo>
                    <a:pt x="13855" y="6972"/>
                  </a:lnTo>
                  <a:lnTo>
                    <a:pt x="11214" y="8318"/>
                  </a:lnTo>
                  <a:lnTo>
                    <a:pt x="5308" y="16675"/>
                  </a:lnTo>
                  <a:lnTo>
                    <a:pt x="5308" y="24676"/>
                  </a:lnTo>
                  <a:lnTo>
                    <a:pt x="2108" y="28067"/>
                  </a:lnTo>
                  <a:lnTo>
                    <a:pt x="5308" y="24676"/>
                  </a:lnTo>
                  <a:lnTo>
                    <a:pt x="5308" y="16675"/>
                  </a:lnTo>
                  <a:lnTo>
                    <a:pt x="1905" y="21475"/>
                  </a:lnTo>
                  <a:lnTo>
                    <a:pt x="0" y="38087"/>
                  </a:lnTo>
                  <a:lnTo>
                    <a:pt x="3505" y="48907"/>
                  </a:lnTo>
                  <a:lnTo>
                    <a:pt x="3771" y="50546"/>
                  </a:lnTo>
                  <a:lnTo>
                    <a:pt x="6032" y="56730"/>
                  </a:lnTo>
                  <a:lnTo>
                    <a:pt x="6184" y="50342"/>
                  </a:lnTo>
                  <a:lnTo>
                    <a:pt x="7099" y="43916"/>
                  </a:lnTo>
                  <a:lnTo>
                    <a:pt x="5118" y="37617"/>
                  </a:lnTo>
                  <a:lnTo>
                    <a:pt x="4318" y="35052"/>
                  </a:lnTo>
                  <a:lnTo>
                    <a:pt x="4368" y="31369"/>
                  </a:lnTo>
                  <a:lnTo>
                    <a:pt x="9182" y="31407"/>
                  </a:lnTo>
                  <a:lnTo>
                    <a:pt x="11404" y="34442"/>
                  </a:lnTo>
                  <a:lnTo>
                    <a:pt x="13639" y="36144"/>
                  </a:lnTo>
                  <a:lnTo>
                    <a:pt x="13817" y="35420"/>
                  </a:lnTo>
                  <a:lnTo>
                    <a:pt x="14097" y="34836"/>
                  </a:lnTo>
                  <a:lnTo>
                    <a:pt x="14300" y="34150"/>
                  </a:lnTo>
                  <a:lnTo>
                    <a:pt x="40487" y="12293"/>
                  </a:lnTo>
                  <a:lnTo>
                    <a:pt x="41998" y="11938"/>
                  </a:lnTo>
                  <a:close/>
                </a:path>
              </a:pathLst>
            </a:custGeom>
            <a:solidFill>
              <a:srgbClr val="AB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738451" y="4212564"/>
              <a:ext cx="44450" cy="32384"/>
            </a:xfrm>
            <a:custGeom>
              <a:avLst/>
              <a:gdLst/>
              <a:ahLst/>
              <a:cxnLst/>
              <a:rect l="l" t="t" r="r" b="b"/>
              <a:pathLst>
                <a:path w="44450" h="32385">
                  <a:moveTo>
                    <a:pt x="44107" y="10515"/>
                  </a:moveTo>
                  <a:lnTo>
                    <a:pt x="44043" y="10337"/>
                  </a:lnTo>
                  <a:lnTo>
                    <a:pt x="37109" y="4406"/>
                  </a:lnTo>
                  <a:lnTo>
                    <a:pt x="34721" y="8255"/>
                  </a:lnTo>
                  <a:lnTo>
                    <a:pt x="31394" y="8509"/>
                  </a:lnTo>
                  <a:lnTo>
                    <a:pt x="22847" y="5448"/>
                  </a:lnTo>
                  <a:lnTo>
                    <a:pt x="17957" y="3327"/>
                  </a:lnTo>
                  <a:lnTo>
                    <a:pt x="7823" y="0"/>
                  </a:lnTo>
                  <a:lnTo>
                    <a:pt x="3479" y="1587"/>
                  </a:lnTo>
                  <a:lnTo>
                    <a:pt x="0" y="12458"/>
                  </a:lnTo>
                  <a:lnTo>
                    <a:pt x="2209" y="16624"/>
                  </a:lnTo>
                  <a:lnTo>
                    <a:pt x="11874" y="22377"/>
                  </a:lnTo>
                  <a:lnTo>
                    <a:pt x="29425" y="32156"/>
                  </a:lnTo>
                  <a:lnTo>
                    <a:pt x="31153" y="28028"/>
                  </a:lnTo>
                  <a:lnTo>
                    <a:pt x="32943" y="23952"/>
                  </a:lnTo>
                  <a:lnTo>
                    <a:pt x="33172" y="16459"/>
                  </a:lnTo>
                  <a:lnTo>
                    <a:pt x="34518" y="14757"/>
                  </a:lnTo>
                  <a:lnTo>
                    <a:pt x="37045" y="13639"/>
                  </a:lnTo>
                  <a:lnTo>
                    <a:pt x="44107" y="10515"/>
                  </a:lnTo>
                  <a:close/>
                </a:path>
              </a:pathLst>
            </a:custGeom>
            <a:solidFill>
              <a:srgbClr val="AB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136665" y="3936796"/>
              <a:ext cx="43180" cy="40005"/>
            </a:xfrm>
            <a:custGeom>
              <a:avLst/>
              <a:gdLst/>
              <a:ahLst/>
              <a:cxnLst/>
              <a:rect l="l" t="t" r="r" b="b"/>
              <a:pathLst>
                <a:path w="43179" h="40004">
                  <a:moveTo>
                    <a:pt x="43116" y="27635"/>
                  </a:moveTo>
                  <a:lnTo>
                    <a:pt x="33921" y="19596"/>
                  </a:lnTo>
                  <a:lnTo>
                    <a:pt x="24307" y="12331"/>
                  </a:lnTo>
                  <a:lnTo>
                    <a:pt x="14262" y="5803"/>
                  </a:lnTo>
                  <a:lnTo>
                    <a:pt x="3822" y="0"/>
                  </a:lnTo>
                  <a:lnTo>
                    <a:pt x="10553" y="12496"/>
                  </a:lnTo>
                  <a:lnTo>
                    <a:pt x="0" y="16294"/>
                  </a:lnTo>
                  <a:lnTo>
                    <a:pt x="4241" y="19481"/>
                  </a:lnTo>
                  <a:lnTo>
                    <a:pt x="7975" y="18427"/>
                  </a:lnTo>
                  <a:lnTo>
                    <a:pt x="4241" y="19494"/>
                  </a:lnTo>
                  <a:lnTo>
                    <a:pt x="38" y="16370"/>
                  </a:lnTo>
                  <a:lnTo>
                    <a:pt x="7086" y="23964"/>
                  </a:lnTo>
                  <a:lnTo>
                    <a:pt x="15049" y="30111"/>
                  </a:lnTo>
                  <a:lnTo>
                    <a:pt x="23558" y="35280"/>
                  </a:lnTo>
                  <a:lnTo>
                    <a:pt x="32308" y="39992"/>
                  </a:lnTo>
                  <a:lnTo>
                    <a:pt x="32499" y="37439"/>
                  </a:lnTo>
                  <a:lnTo>
                    <a:pt x="32245" y="34340"/>
                  </a:lnTo>
                  <a:lnTo>
                    <a:pt x="35585" y="34391"/>
                  </a:lnTo>
                  <a:lnTo>
                    <a:pt x="39903" y="34455"/>
                  </a:lnTo>
                  <a:lnTo>
                    <a:pt x="41719" y="31445"/>
                  </a:lnTo>
                  <a:lnTo>
                    <a:pt x="43091" y="27647"/>
                  </a:lnTo>
                  <a:close/>
                </a:path>
              </a:pathLst>
            </a:custGeom>
            <a:solidFill>
              <a:srgbClr val="EC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253334" y="5758129"/>
              <a:ext cx="28575" cy="46990"/>
            </a:xfrm>
            <a:custGeom>
              <a:avLst/>
              <a:gdLst/>
              <a:ahLst/>
              <a:cxnLst/>
              <a:rect l="l" t="t" r="r" b="b"/>
              <a:pathLst>
                <a:path w="28575" h="46989">
                  <a:moveTo>
                    <a:pt x="28232" y="1879"/>
                  </a:moveTo>
                  <a:lnTo>
                    <a:pt x="22631" y="2628"/>
                  </a:lnTo>
                  <a:lnTo>
                    <a:pt x="19164" y="7391"/>
                  </a:lnTo>
                  <a:lnTo>
                    <a:pt x="22631" y="2616"/>
                  </a:lnTo>
                  <a:lnTo>
                    <a:pt x="28232" y="1879"/>
                  </a:lnTo>
                  <a:lnTo>
                    <a:pt x="22377" y="177"/>
                  </a:lnTo>
                  <a:lnTo>
                    <a:pt x="17246" y="0"/>
                  </a:lnTo>
                  <a:lnTo>
                    <a:pt x="14097" y="10248"/>
                  </a:lnTo>
                  <a:lnTo>
                    <a:pt x="11899" y="11823"/>
                  </a:lnTo>
                  <a:lnTo>
                    <a:pt x="10401" y="13677"/>
                  </a:lnTo>
                  <a:lnTo>
                    <a:pt x="15786" y="12369"/>
                  </a:lnTo>
                  <a:lnTo>
                    <a:pt x="10515" y="13728"/>
                  </a:lnTo>
                  <a:lnTo>
                    <a:pt x="9410" y="15125"/>
                  </a:lnTo>
                  <a:lnTo>
                    <a:pt x="8191" y="16395"/>
                  </a:lnTo>
                  <a:lnTo>
                    <a:pt x="7200" y="17907"/>
                  </a:lnTo>
                  <a:lnTo>
                    <a:pt x="3771" y="21882"/>
                  </a:lnTo>
                  <a:lnTo>
                    <a:pt x="3581" y="22085"/>
                  </a:lnTo>
                  <a:lnTo>
                    <a:pt x="3556" y="30416"/>
                  </a:lnTo>
                  <a:lnTo>
                    <a:pt x="4013" y="38811"/>
                  </a:lnTo>
                  <a:lnTo>
                    <a:pt x="0" y="46405"/>
                  </a:lnTo>
                  <a:lnTo>
                    <a:pt x="13550" y="40373"/>
                  </a:lnTo>
                  <a:lnTo>
                    <a:pt x="22491" y="31381"/>
                  </a:lnTo>
                  <a:lnTo>
                    <a:pt x="27241" y="18783"/>
                  </a:lnTo>
                  <a:lnTo>
                    <a:pt x="28232" y="1879"/>
                  </a:lnTo>
                  <a:close/>
                </a:path>
              </a:pathLst>
            </a:custGeom>
            <a:solidFill>
              <a:srgbClr val="8E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639935" y="4482782"/>
              <a:ext cx="31115" cy="39370"/>
            </a:xfrm>
            <a:custGeom>
              <a:avLst/>
              <a:gdLst/>
              <a:ahLst/>
              <a:cxnLst/>
              <a:rect l="l" t="t" r="r" b="b"/>
              <a:pathLst>
                <a:path w="31115" h="39370">
                  <a:moveTo>
                    <a:pt x="30670" y="33134"/>
                  </a:moveTo>
                  <a:lnTo>
                    <a:pt x="28003" y="25882"/>
                  </a:lnTo>
                  <a:lnTo>
                    <a:pt x="24841" y="18923"/>
                  </a:lnTo>
                  <a:lnTo>
                    <a:pt x="23444" y="16370"/>
                  </a:lnTo>
                  <a:lnTo>
                    <a:pt x="23444" y="32499"/>
                  </a:lnTo>
                  <a:lnTo>
                    <a:pt x="15913" y="33604"/>
                  </a:lnTo>
                  <a:lnTo>
                    <a:pt x="12077" y="28371"/>
                  </a:lnTo>
                  <a:lnTo>
                    <a:pt x="15913" y="33591"/>
                  </a:lnTo>
                  <a:lnTo>
                    <a:pt x="23444" y="32499"/>
                  </a:lnTo>
                  <a:lnTo>
                    <a:pt x="23444" y="16370"/>
                  </a:lnTo>
                  <a:lnTo>
                    <a:pt x="21209" y="12255"/>
                  </a:lnTo>
                  <a:lnTo>
                    <a:pt x="17119" y="5854"/>
                  </a:lnTo>
                  <a:lnTo>
                    <a:pt x="14262" y="1714"/>
                  </a:lnTo>
                  <a:lnTo>
                    <a:pt x="10693" y="0"/>
                  </a:lnTo>
                  <a:lnTo>
                    <a:pt x="2120" y="3594"/>
                  </a:lnTo>
                  <a:lnTo>
                    <a:pt x="0" y="7886"/>
                  </a:lnTo>
                  <a:lnTo>
                    <a:pt x="2235" y="18275"/>
                  </a:lnTo>
                  <a:lnTo>
                    <a:pt x="1244" y="24803"/>
                  </a:lnTo>
                  <a:lnTo>
                    <a:pt x="6007" y="28981"/>
                  </a:lnTo>
                  <a:lnTo>
                    <a:pt x="4787" y="22987"/>
                  </a:lnTo>
                  <a:lnTo>
                    <a:pt x="6007" y="28981"/>
                  </a:lnTo>
                  <a:lnTo>
                    <a:pt x="13881" y="36042"/>
                  </a:lnTo>
                  <a:lnTo>
                    <a:pt x="19062" y="38823"/>
                  </a:lnTo>
                  <a:lnTo>
                    <a:pt x="23888" y="37719"/>
                  </a:lnTo>
                  <a:lnTo>
                    <a:pt x="30670" y="33134"/>
                  </a:lnTo>
                  <a:close/>
                </a:path>
              </a:pathLst>
            </a:custGeom>
            <a:solidFill>
              <a:srgbClr val="7BE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485528" y="5347665"/>
              <a:ext cx="50165" cy="52705"/>
            </a:xfrm>
            <a:custGeom>
              <a:avLst/>
              <a:gdLst/>
              <a:ahLst/>
              <a:cxnLst/>
              <a:rect l="l" t="t" r="r" b="b"/>
              <a:pathLst>
                <a:path w="50165" h="52704">
                  <a:moveTo>
                    <a:pt x="49860" y="40093"/>
                  </a:moveTo>
                  <a:lnTo>
                    <a:pt x="48412" y="38646"/>
                  </a:lnTo>
                  <a:lnTo>
                    <a:pt x="46888" y="37287"/>
                  </a:lnTo>
                  <a:lnTo>
                    <a:pt x="45389" y="35877"/>
                  </a:lnTo>
                  <a:lnTo>
                    <a:pt x="44196" y="34785"/>
                  </a:lnTo>
                  <a:lnTo>
                    <a:pt x="36728" y="27914"/>
                  </a:lnTo>
                  <a:lnTo>
                    <a:pt x="32308" y="24142"/>
                  </a:lnTo>
                  <a:lnTo>
                    <a:pt x="27825" y="20307"/>
                  </a:lnTo>
                  <a:lnTo>
                    <a:pt x="18694" y="13093"/>
                  </a:lnTo>
                  <a:lnTo>
                    <a:pt x="15582" y="10845"/>
                  </a:lnTo>
                  <a:lnTo>
                    <a:pt x="15582" y="21234"/>
                  </a:lnTo>
                  <a:lnTo>
                    <a:pt x="13106" y="24142"/>
                  </a:lnTo>
                  <a:lnTo>
                    <a:pt x="15570" y="21234"/>
                  </a:lnTo>
                  <a:lnTo>
                    <a:pt x="15582" y="10845"/>
                  </a:lnTo>
                  <a:lnTo>
                    <a:pt x="9296" y="6273"/>
                  </a:lnTo>
                  <a:lnTo>
                    <a:pt x="3162" y="1993"/>
                  </a:lnTo>
                  <a:lnTo>
                    <a:pt x="0" y="0"/>
                  </a:lnTo>
                  <a:lnTo>
                    <a:pt x="1689" y="5905"/>
                  </a:lnTo>
                  <a:lnTo>
                    <a:pt x="6350" y="9105"/>
                  </a:lnTo>
                  <a:lnTo>
                    <a:pt x="9728" y="13487"/>
                  </a:lnTo>
                  <a:lnTo>
                    <a:pt x="13538" y="18440"/>
                  </a:lnTo>
                  <a:lnTo>
                    <a:pt x="10922" y="19875"/>
                  </a:lnTo>
                  <a:lnTo>
                    <a:pt x="6769" y="20497"/>
                  </a:lnTo>
                  <a:lnTo>
                    <a:pt x="15544" y="30099"/>
                  </a:lnTo>
                  <a:lnTo>
                    <a:pt x="25133" y="38442"/>
                  </a:lnTo>
                  <a:lnTo>
                    <a:pt x="35344" y="45808"/>
                  </a:lnTo>
                  <a:lnTo>
                    <a:pt x="36563" y="46558"/>
                  </a:lnTo>
                  <a:lnTo>
                    <a:pt x="36512" y="46888"/>
                  </a:lnTo>
                  <a:lnTo>
                    <a:pt x="37503" y="47155"/>
                  </a:lnTo>
                  <a:lnTo>
                    <a:pt x="46037" y="52438"/>
                  </a:lnTo>
                  <a:lnTo>
                    <a:pt x="42799" y="48539"/>
                  </a:lnTo>
                  <a:lnTo>
                    <a:pt x="38798" y="47498"/>
                  </a:lnTo>
                  <a:lnTo>
                    <a:pt x="42799" y="48526"/>
                  </a:lnTo>
                  <a:lnTo>
                    <a:pt x="46050" y="52412"/>
                  </a:lnTo>
                  <a:lnTo>
                    <a:pt x="45275" y="47764"/>
                  </a:lnTo>
                  <a:lnTo>
                    <a:pt x="39077" y="45212"/>
                  </a:lnTo>
                  <a:lnTo>
                    <a:pt x="42100" y="36195"/>
                  </a:lnTo>
                  <a:lnTo>
                    <a:pt x="46685" y="41236"/>
                  </a:lnTo>
                  <a:lnTo>
                    <a:pt x="49860" y="40093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85212" y="2983902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42799" y="850"/>
                  </a:moveTo>
                  <a:lnTo>
                    <a:pt x="32397" y="0"/>
                  </a:lnTo>
                  <a:lnTo>
                    <a:pt x="22440" y="241"/>
                  </a:lnTo>
                  <a:lnTo>
                    <a:pt x="22440" y="15633"/>
                  </a:lnTo>
                  <a:lnTo>
                    <a:pt x="21247" y="15100"/>
                  </a:lnTo>
                  <a:lnTo>
                    <a:pt x="22440" y="15633"/>
                  </a:lnTo>
                  <a:lnTo>
                    <a:pt x="22440" y="241"/>
                  </a:lnTo>
                  <a:lnTo>
                    <a:pt x="21996" y="241"/>
                  </a:lnTo>
                  <a:lnTo>
                    <a:pt x="11607" y="787"/>
                  </a:lnTo>
                  <a:lnTo>
                    <a:pt x="11150" y="800"/>
                  </a:lnTo>
                  <a:lnTo>
                    <a:pt x="11150" y="15633"/>
                  </a:lnTo>
                  <a:lnTo>
                    <a:pt x="11023" y="14986"/>
                  </a:lnTo>
                  <a:lnTo>
                    <a:pt x="11150" y="15633"/>
                  </a:lnTo>
                  <a:lnTo>
                    <a:pt x="11150" y="800"/>
                  </a:lnTo>
                  <a:lnTo>
                    <a:pt x="8890" y="800"/>
                  </a:lnTo>
                  <a:lnTo>
                    <a:pt x="8890" y="14490"/>
                  </a:lnTo>
                  <a:lnTo>
                    <a:pt x="8597" y="13677"/>
                  </a:lnTo>
                  <a:lnTo>
                    <a:pt x="8763" y="14071"/>
                  </a:lnTo>
                  <a:lnTo>
                    <a:pt x="8890" y="14490"/>
                  </a:lnTo>
                  <a:lnTo>
                    <a:pt x="8890" y="800"/>
                  </a:lnTo>
                  <a:lnTo>
                    <a:pt x="1206" y="825"/>
                  </a:lnTo>
                  <a:lnTo>
                    <a:pt x="330" y="4229"/>
                  </a:lnTo>
                  <a:lnTo>
                    <a:pt x="50" y="5334"/>
                  </a:lnTo>
                  <a:lnTo>
                    <a:pt x="0" y="5524"/>
                  </a:lnTo>
                  <a:lnTo>
                    <a:pt x="2260" y="9182"/>
                  </a:lnTo>
                  <a:lnTo>
                    <a:pt x="4076" y="12992"/>
                  </a:lnTo>
                  <a:lnTo>
                    <a:pt x="7696" y="11303"/>
                  </a:lnTo>
                  <a:lnTo>
                    <a:pt x="4089" y="12992"/>
                  </a:lnTo>
                  <a:lnTo>
                    <a:pt x="11010" y="20904"/>
                  </a:lnTo>
                  <a:lnTo>
                    <a:pt x="12331" y="18961"/>
                  </a:lnTo>
                  <a:lnTo>
                    <a:pt x="14732" y="15405"/>
                  </a:lnTo>
                  <a:lnTo>
                    <a:pt x="15341" y="14503"/>
                  </a:lnTo>
                  <a:lnTo>
                    <a:pt x="16332" y="14198"/>
                  </a:lnTo>
                  <a:lnTo>
                    <a:pt x="20751" y="22707"/>
                  </a:lnTo>
                  <a:lnTo>
                    <a:pt x="25641" y="21094"/>
                  </a:lnTo>
                  <a:lnTo>
                    <a:pt x="32194" y="18453"/>
                  </a:lnTo>
                  <a:lnTo>
                    <a:pt x="37274" y="14224"/>
                  </a:lnTo>
                  <a:lnTo>
                    <a:pt x="37617" y="13652"/>
                  </a:lnTo>
                  <a:lnTo>
                    <a:pt x="39052" y="11303"/>
                  </a:lnTo>
                  <a:lnTo>
                    <a:pt x="40817" y="8382"/>
                  </a:lnTo>
                  <a:lnTo>
                    <a:pt x="41414" y="6096"/>
                  </a:lnTo>
                  <a:lnTo>
                    <a:pt x="42773" y="863"/>
                  </a:lnTo>
                  <a:close/>
                </a:path>
              </a:pathLst>
            </a:custGeom>
            <a:solidFill>
              <a:srgbClr val="7B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327667" y="4563427"/>
              <a:ext cx="29209" cy="45085"/>
            </a:xfrm>
            <a:custGeom>
              <a:avLst/>
              <a:gdLst/>
              <a:ahLst/>
              <a:cxnLst/>
              <a:rect l="l" t="t" r="r" b="b"/>
              <a:pathLst>
                <a:path w="29209" h="45085">
                  <a:moveTo>
                    <a:pt x="28841" y="20370"/>
                  </a:moveTo>
                  <a:lnTo>
                    <a:pt x="18173" y="12"/>
                  </a:lnTo>
                  <a:lnTo>
                    <a:pt x="13309" y="7086"/>
                  </a:lnTo>
                  <a:lnTo>
                    <a:pt x="13309" y="43205"/>
                  </a:lnTo>
                  <a:lnTo>
                    <a:pt x="13246" y="42900"/>
                  </a:lnTo>
                  <a:lnTo>
                    <a:pt x="13220" y="42506"/>
                  </a:lnTo>
                  <a:lnTo>
                    <a:pt x="13309" y="43205"/>
                  </a:lnTo>
                  <a:lnTo>
                    <a:pt x="13309" y="7086"/>
                  </a:lnTo>
                  <a:lnTo>
                    <a:pt x="12484" y="8280"/>
                  </a:lnTo>
                  <a:lnTo>
                    <a:pt x="9906" y="12814"/>
                  </a:lnTo>
                  <a:lnTo>
                    <a:pt x="9906" y="36868"/>
                  </a:lnTo>
                  <a:lnTo>
                    <a:pt x="9753" y="36728"/>
                  </a:lnTo>
                  <a:lnTo>
                    <a:pt x="9906" y="36868"/>
                  </a:lnTo>
                  <a:lnTo>
                    <a:pt x="9906" y="12814"/>
                  </a:lnTo>
                  <a:lnTo>
                    <a:pt x="7505" y="17018"/>
                  </a:lnTo>
                  <a:lnTo>
                    <a:pt x="3327" y="26250"/>
                  </a:lnTo>
                  <a:lnTo>
                    <a:pt x="0" y="36029"/>
                  </a:lnTo>
                  <a:lnTo>
                    <a:pt x="6134" y="33261"/>
                  </a:lnTo>
                  <a:lnTo>
                    <a:pt x="0" y="36029"/>
                  </a:lnTo>
                  <a:lnTo>
                    <a:pt x="3987" y="38544"/>
                  </a:lnTo>
                  <a:lnTo>
                    <a:pt x="8737" y="39763"/>
                  </a:lnTo>
                  <a:lnTo>
                    <a:pt x="11366" y="44538"/>
                  </a:lnTo>
                  <a:lnTo>
                    <a:pt x="13347" y="43307"/>
                  </a:lnTo>
                  <a:lnTo>
                    <a:pt x="18199" y="40271"/>
                  </a:lnTo>
                  <a:lnTo>
                    <a:pt x="28257" y="21450"/>
                  </a:lnTo>
                  <a:lnTo>
                    <a:pt x="19875" y="17322"/>
                  </a:lnTo>
                  <a:lnTo>
                    <a:pt x="28257" y="21437"/>
                  </a:lnTo>
                  <a:lnTo>
                    <a:pt x="28841" y="20370"/>
                  </a:lnTo>
                  <a:close/>
                </a:path>
              </a:pathLst>
            </a:custGeom>
            <a:solidFill>
              <a:srgbClr val="A2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28647" y="5605589"/>
              <a:ext cx="29845" cy="40640"/>
            </a:xfrm>
            <a:custGeom>
              <a:avLst/>
              <a:gdLst/>
              <a:ahLst/>
              <a:cxnLst/>
              <a:rect l="l" t="t" r="r" b="b"/>
              <a:pathLst>
                <a:path w="29845" h="40639">
                  <a:moveTo>
                    <a:pt x="29451" y="4114"/>
                  </a:moveTo>
                  <a:lnTo>
                    <a:pt x="23837" y="8902"/>
                  </a:lnTo>
                  <a:lnTo>
                    <a:pt x="29438" y="4114"/>
                  </a:lnTo>
                  <a:lnTo>
                    <a:pt x="15138" y="0"/>
                  </a:lnTo>
                  <a:lnTo>
                    <a:pt x="14516" y="927"/>
                  </a:lnTo>
                  <a:lnTo>
                    <a:pt x="7035" y="12077"/>
                  </a:lnTo>
                  <a:lnTo>
                    <a:pt x="7035" y="22733"/>
                  </a:lnTo>
                  <a:lnTo>
                    <a:pt x="5880" y="16167"/>
                  </a:lnTo>
                  <a:lnTo>
                    <a:pt x="7035" y="22733"/>
                  </a:lnTo>
                  <a:lnTo>
                    <a:pt x="7035" y="12077"/>
                  </a:lnTo>
                  <a:lnTo>
                    <a:pt x="4838" y="15341"/>
                  </a:lnTo>
                  <a:lnTo>
                    <a:pt x="4597" y="15697"/>
                  </a:lnTo>
                  <a:lnTo>
                    <a:pt x="4330" y="21920"/>
                  </a:lnTo>
                  <a:lnTo>
                    <a:pt x="1930" y="27787"/>
                  </a:lnTo>
                  <a:lnTo>
                    <a:pt x="0" y="33718"/>
                  </a:lnTo>
                  <a:lnTo>
                    <a:pt x="1181" y="40208"/>
                  </a:lnTo>
                  <a:lnTo>
                    <a:pt x="11125" y="34010"/>
                  </a:lnTo>
                  <a:lnTo>
                    <a:pt x="19151" y="25933"/>
                  </a:lnTo>
                  <a:lnTo>
                    <a:pt x="25260" y="15963"/>
                  </a:lnTo>
                  <a:lnTo>
                    <a:pt x="29451" y="4114"/>
                  </a:lnTo>
                  <a:close/>
                </a:path>
              </a:pathLst>
            </a:custGeom>
            <a:solidFill>
              <a:srgbClr val="C0C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117355" y="3188804"/>
              <a:ext cx="25400" cy="64769"/>
            </a:xfrm>
            <a:custGeom>
              <a:avLst/>
              <a:gdLst/>
              <a:ahLst/>
              <a:cxnLst/>
              <a:rect l="l" t="t" r="r" b="b"/>
              <a:pathLst>
                <a:path w="25400" h="64770">
                  <a:moveTo>
                    <a:pt x="25387" y="20802"/>
                  </a:moveTo>
                  <a:lnTo>
                    <a:pt x="24091" y="7848"/>
                  </a:lnTo>
                  <a:lnTo>
                    <a:pt x="20612" y="2095"/>
                  </a:lnTo>
                  <a:lnTo>
                    <a:pt x="20370" y="1701"/>
                  </a:lnTo>
                  <a:lnTo>
                    <a:pt x="20370" y="53086"/>
                  </a:lnTo>
                  <a:lnTo>
                    <a:pt x="19469" y="57848"/>
                  </a:lnTo>
                  <a:lnTo>
                    <a:pt x="20358" y="53086"/>
                  </a:lnTo>
                  <a:lnTo>
                    <a:pt x="20370" y="1701"/>
                  </a:lnTo>
                  <a:lnTo>
                    <a:pt x="19989" y="1079"/>
                  </a:lnTo>
                  <a:lnTo>
                    <a:pt x="12319" y="0"/>
                  </a:lnTo>
                  <a:lnTo>
                    <a:pt x="355" y="4102"/>
                  </a:lnTo>
                  <a:lnTo>
                    <a:pt x="9944" y="2095"/>
                  </a:lnTo>
                  <a:lnTo>
                    <a:pt x="0" y="4191"/>
                  </a:lnTo>
                  <a:lnTo>
                    <a:pt x="6388" y="4191"/>
                  </a:lnTo>
                  <a:lnTo>
                    <a:pt x="15697" y="3594"/>
                  </a:lnTo>
                  <a:lnTo>
                    <a:pt x="16687" y="5448"/>
                  </a:lnTo>
                  <a:lnTo>
                    <a:pt x="16637" y="5803"/>
                  </a:lnTo>
                  <a:lnTo>
                    <a:pt x="15633" y="6515"/>
                  </a:lnTo>
                  <a:lnTo>
                    <a:pt x="15633" y="12090"/>
                  </a:lnTo>
                  <a:lnTo>
                    <a:pt x="15494" y="12280"/>
                  </a:lnTo>
                  <a:lnTo>
                    <a:pt x="15633" y="12090"/>
                  </a:lnTo>
                  <a:lnTo>
                    <a:pt x="15633" y="6515"/>
                  </a:lnTo>
                  <a:lnTo>
                    <a:pt x="12090" y="9004"/>
                  </a:lnTo>
                  <a:lnTo>
                    <a:pt x="11188" y="12382"/>
                  </a:lnTo>
                  <a:lnTo>
                    <a:pt x="12636" y="12382"/>
                  </a:lnTo>
                  <a:lnTo>
                    <a:pt x="13741" y="12712"/>
                  </a:lnTo>
                  <a:lnTo>
                    <a:pt x="14655" y="13157"/>
                  </a:lnTo>
                  <a:lnTo>
                    <a:pt x="18122" y="14859"/>
                  </a:lnTo>
                  <a:lnTo>
                    <a:pt x="18465" y="18859"/>
                  </a:lnTo>
                  <a:lnTo>
                    <a:pt x="17526" y="23406"/>
                  </a:lnTo>
                  <a:lnTo>
                    <a:pt x="16154" y="29832"/>
                  </a:lnTo>
                  <a:lnTo>
                    <a:pt x="14706" y="36245"/>
                  </a:lnTo>
                  <a:lnTo>
                    <a:pt x="11709" y="49022"/>
                  </a:lnTo>
                  <a:lnTo>
                    <a:pt x="18745" y="49237"/>
                  </a:lnTo>
                  <a:lnTo>
                    <a:pt x="11709" y="49034"/>
                  </a:lnTo>
                  <a:lnTo>
                    <a:pt x="10998" y="52044"/>
                  </a:lnTo>
                  <a:lnTo>
                    <a:pt x="15443" y="49860"/>
                  </a:lnTo>
                  <a:lnTo>
                    <a:pt x="18529" y="50050"/>
                  </a:lnTo>
                  <a:lnTo>
                    <a:pt x="17983" y="59385"/>
                  </a:lnTo>
                  <a:lnTo>
                    <a:pt x="18237" y="61861"/>
                  </a:lnTo>
                  <a:lnTo>
                    <a:pt x="18313" y="64338"/>
                  </a:lnTo>
                  <a:lnTo>
                    <a:pt x="22364" y="53911"/>
                  </a:lnTo>
                  <a:lnTo>
                    <a:pt x="24498" y="43103"/>
                  </a:lnTo>
                  <a:lnTo>
                    <a:pt x="25311" y="32029"/>
                  </a:lnTo>
                  <a:lnTo>
                    <a:pt x="25387" y="20802"/>
                  </a:lnTo>
                  <a:close/>
                </a:path>
              </a:pathLst>
            </a:custGeom>
            <a:solidFill>
              <a:srgbClr val="9F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754711" y="5367782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37998" y="15671"/>
                  </a:moveTo>
                  <a:lnTo>
                    <a:pt x="37223" y="8864"/>
                  </a:lnTo>
                  <a:lnTo>
                    <a:pt x="35420" y="3517"/>
                  </a:lnTo>
                  <a:lnTo>
                    <a:pt x="31115" y="8064"/>
                  </a:lnTo>
                  <a:lnTo>
                    <a:pt x="26390" y="11671"/>
                  </a:lnTo>
                  <a:lnTo>
                    <a:pt x="31102" y="8051"/>
                  </a:lnTo>
                  <a:lnTo>
                    <a:pt x="35420" y="3505"/>
                  </a:lnTo>
                  <a:lnTo>
                    <a:pt x="25222" y="990"/>
                  </a:lnTo>
                  <a:lnTo>
                    <a:pt x="25222" y="11620"/>
                  </a:lnTo>
                  <a:lnTo>
                    <a:pt x="10947" y="10833"/>
                  </a:lnTo>
                  <a:lnTo>
                    <a:pt x="20129" y="11328"/>
                  </a:lnTo>
                  <a:lnTo>
                    <a:pt x="25222" y="11620"/>
                  </a:lnTo>
                  <a:lnTo>
                    <a:pt x="25222" y="990"/>
                  </a:lnTo>
                  <a:lnTo>
                    <a:pt x="21272" y="0"/>
                  </a:lnTo>
                  <a:lnTo>
                    <a:pt x="10972" y="2095"/>
                  </a:lnTo>
                  <a:lnTo>
                    <a:pt x="4038" y="10058"/>
                  </a:lnTo>
                  <a:lnTo>
                    <a:pt x="0" y="24168"/>
                  </a:lnTo>
                  <a:lnTo>
                    <a:pt x="2578" y="20497"/>
                  </a:lnTo>
                  <a:lnTo>
                    <a:pt x="12" y="24168"/>
                  </a:lnTo>
                  <a:lnTo>
                    <a:pt x="7531" y="20726"/>
                  </a:lnTo>
                  <a:lnTo>
                    <a:pt x="15138" y="17729"/>
                  </a:lnTo>
                  <a:lnTo>
                    <a:pt x="23037" y="15722"/>
                  </a:lnTo>
                  <a:lnTo>
                    <a:pt x="31419" y="15278"/>
                  </a:lnTo>
                  <a:lnTo>
                    <a:pt x="37998" y="15671"/>
                  </a:lnTo>
                  <a:close/>
                </a:path>
              </a:pathLst>
            </a:custGeom>
            <a:solidFill>
              <a:srgbClr val="9F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91042" y="5496242"/>
              <a:ext cx="32384" cy="41910"/>
            </a:xfrm>
            <a:custGeom>
              <a:avLst/>
              <a:gdLst/>
              <a:ahLst/>
              <a:cxnLst/>
              <a:rect l="l" t="t" r="r" b="b"/>
              <a:pathLst>
                <a:path w="32384" h="41910">
                  <a:moveTo>
                    <a:pt x="31927" y="9080"/>
                  </a:moveTo>
                  <a:lnTo>
                    <a:pt x="26530" y="0"/>
                  </a:lnTo>
                  <a:lnTo>
                    <a:pt x="19519" y="457"/>
                  </a:lnTo>
                  <a:lnTo>
                    <a:pt x="11823" y="4762"/>
                  </a:lnTo>
                  <a:lnTo>
                    <a:pt x="4432" y="10833"/>
                  </a:lnTo>
                  <a:lnTo>
                    <a:pt x="495" y="18897"/>
                  </a:lnTo>
                  <a:lnTo>
                    <a:pt x="0" y="29095"/>
                  </a:lnTo>
                  <a:lnTo>
                    <a:pt x="2921" y="41579"/>
                  </a:lnTo>
                  <a:lnTo>
                    <a:pt x="7035" y="29946"/>
                  </a:lnTo>
                  <a:lnTo>
                    <a:pt x="13970" y="21463"/>
                  </a:lnTo>
                  <a:lnTo>
                    <a:pt x="22631" y="14922"/>
                  </a:lnTo>
                  <a:lnTo>
                    <a:pt x="31927" y="9080"/>
                  </a:lnTo>
                  <a:close/>
                </a:path>
              </a:pathLst>
            </a:custGeom>
            <a:solidFill>
              <a:srgbClr val="DAB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259862" y="3908234"/>
              <a:ext cx="43180" cy="29845"/>
            </a:xfrm>
            <a:custGeom>
              <a:avLst/>
              <a:gdLst/>
              <a:ahLst/>
              <a:cxnLst/>
              <a:rect l="l" t="t" r="r" b="b"/>
              <a:pathLst>
                <a:path w="43179" h="29845">
                  <a:moveTo>
                    <a:pt x="43116" y="8788"/>
                  </a:moveTo>
                  <a:lnTo>
                    <a:pt x="42100" y="4787"/>
                  </a:lnTo>
                  <a:lnTo>
                    <a:pt x="39687" y="2235"/>
                  </a:lnTo>
                  <a:lnTo>
                    <a:pt x="36410" y="558"/>
                  </a:lnTo>
                  <a:lnTo>
                    <a:pt x="26809" y="0"/>
                  </a:lnTo>
                  <a:lnTo>
                    <a:pt x="17729" y="2197"/>
                  </a:lnTo>
                  <a:lnTo>
                    <a:pt x="8877" y="5702"/>
                  </a:lnTo>
                  <a:lnTo>
                    <a:pt x="0" y="9042"/>
                  </a:lnTo>
                  <a:lnTo>
                    <a:pt x="3810" y="11887"/>
                  </a:lnTo>
                  <a:lnTo>
                    <a:pt x="20116" y="24028"/>
                  </a:lnTo>
                  <a:lnTo>
                    <a:pt x="21412" y="24993"/>
                  </a:lnTo>
                  <a:lnTo>
                    <a:pt x="23355" y="24053"/>
                  </a:lnTo>
                  <a:lnTo>
                    <a:pt x="27686" y="29845"/>
                  </a:lnTo>
                  <a:lnTo>
                    <a:pt x="26962" y="19583"/>
                  </a:lnTo>
                  <a:lnTo>
                    <a:pt x="20650" y="19672"/>
                  </a:lnTo>
                  <a:lnTo>
                    <a:pt x="21069" y="13970"/>
                  </a:lnTo>
                  <a:lnTo>
                    <a:pt x="43116" y="8788"/>
                  </a:lnTo>
                  <a:close/>
                </a:path>
              </a:pathLst>
            </a:custGeom>
            <a:solidFill>
              <a:srgbClr val="A3D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465936" y="5689447"/>
              <a:ext cx="26034" cy="36830"/>
            </a:xfrm>
            <a:custGeom>
              <a:avLst/>
              <a:gdLst/>
              <a:ahLst/>
              <a:cxnLst/>
              <a:rect l="l" t="t" r="r" b="b"/>
              <a:pathLst>
                <a:path w="26034" h="36829">
                  <a:moveTo>
                    <a:pt x="25488" y="15684"/>
                  </a:moveTo>
                  <a:lnTo>
                    <a:pt x="24244" y="8369"/>
                  </a:lnTo>
                  <a:lnTo>
                    <a:pt x="19837" y="3822"/>
                  </a:lnTo>
                  <a:lnTo>
                    <a:pt x="14579" y="12"/>
                  </a:lnTo>
                  <a:lnTo>
                    <a:pt x="13525" y="825"/>
                  </a:lnTo>
                  <a:lnTo>
                    <a:pt x="13525" y="7073"/>
                  </a:lnTo>
                  <a:lnTo>
                    <a:pt x="10693" y="12839"/>
                  </a:lnTo>
                  <a:lnTo>
                    <a:pt x="8458" y="15506"/>
                  </a:lnTo>
                  <a:lnTo>
                    <a:pt x="10680" y="12839"/>
                  </a:lnTo>
                  <a:lnTo>
                    <a:pt x="13525" y="7073"/>
                  </a:lnTo>
                  <a:lnTo>
                    <a:pt x="13525" y="825"/>
                  </a:lnTo>
                  <a:lnTo>
                    <a:pt x="7874" y="5143"/>
                  </a:lnTo>
                  <a:lnTo>
                    <a:pt x="5702" y="14363"/>
                  </a:lnTo>
                  <a:lnTo>
                    <a:pt x="1879" y="18427"/>
                  </a:lnTo>
                  <a:lnTo>
                    <a:pt x="1879" y="22123"/>
                  </a:lnTo>
                  <a:lnTo>
                    <a:pt x="1384" y="22072"/>
                  </a:lnTo>
                  <a:lnTo>
                    <a:pt x="1562" y="22059"/>
                  </a:lnTo>
                  <a:lnTo>
                    <a:pt x="1879" y="22123"/>
                  </a:lnTo>
                  <a:lnTo>
                    <a:pt x="1879" y="18427"/>
                  </a:lnTo>
                  <a:lnTo>
                    <a:pt x="0" y="20408"/>
                  </a:lnTo>
                  <a:lnTo>
                    <a:pt x="292" y="20980"/>
                  </a:lnTo>
                  <a:lnTo>
                    <a:pt x="660" y="21475"/>
                  </a:lnTo>
                  <a:lnTo>
                    <a:pt x="965" y="22021"/>
                  </a:lnTo>
                  <a:lnTo>
                    <a:pt x="4076" y="27419"/>
                  </a:lnTo>
                  <a:lnTo>
                    <a:pt x="8089" y="31813"/>
                  </a:lnTo>
                  <a:lnTo>
                    <a:pt x="12738" y="35521"/>
                  </a:lnTo>
                  <a:lnTo>
                    <a:pt x="13233" y="35915"/>
                  </a:lnTo>
                  <a:lnTo>
                    <a:pt x="13690" y="36347"/>
                  </a:lnTo>
                  <a:lnTo>
                    <a:pt x="14198" y="36728"/>
                  </a:lnTo>
                  <a:lnTo>
                    <a:pt x="18072" y="32181"/>
                  </a:lnTo>
                  <a:lnTo>
                    <a:pt x="20129" y="26390"/>
                  </a:lnTo>
                  <a:lnTo>
                    <a:pt x="22034" y="20523"/>
                  </a:lnTo>
                  <a:lnTo>
                    <a:pt x="25488" y="15697"/>
                  </a:lnTo>
                  <a:lnTo>
                    <a:pt x="15201" y="17932"/>
                  </a:lnTo>
                  <a:lnTo>
                    <a:pt x="14541" y="27152"/>
                  </a:lnTo>
                  <a:lnTo>
                    <a:pt x="15201" y="17919"/>
                  </a:lnTo>
                  <a:lnTo>
                    <a:pt x="25488" y="15684"/>
                  </a:lnTo>
                  <a:close/>
                </a:path>
              </a:pathLst>
            </a:custGeom>
            <a:solidFill>
              <a:srgbClr val="C2C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697713" y="5296242"/>
              <a:ext cx="28575" cy="27305"/>
            </a:xfrm>
            <a:custGeom>
              <a:avLst/>
              <a:gdLst/>
              <a:ahLst/>
              <a:cxnLst/>
              <a:rect l="l" t="t" r="r" b="b"/>
              <a:pathLst>
                <a:path w="28575" h="27304">
                  <a:moveTo>
                    <a:pt x="28333" y="23901"/>
                  </a:moveTo>
                  <a:lnTo>
                    <a:pt x="27127" y="18592"/>
                  </a:lnTo>
                  <a:lnTo>
                    <a:pt x="27101" y="18465"/>
                  </a:lnTo>
                  <a:lnTo>
                    <a:pt x="21602" y="20789"/>
                  </a:lnTo>
                  <a:lnTo>
                    <a:pt x="18986" y="18592"/>
                  </a:lnTo>
                  <a:lnTo>
                    <a:pt x="18923" y="12446"/>
                  </a:lnTo>
                  <a:lnTo>
                    <a:pt x="18846" y="4559"/>
                  </a:lnTo>
                  <a:lnTo>
                    <a:pt x="16903" y="1993"/>
                  </a:lnTo>
                  <a:lnTo>
                    <a:pt x="4787" y="5435"/>
                  </a:lnTo>
                  <a:lnTo>
                    <a:pt x="5727" y="6515"/>
                  </a:lnTo>
                  <a:lnTo>
                    <a:pt x="11899" y="12446"/>
                  </a:lnTo>
                  <a:lnTo>
                    <a:pt x="5727" y="6515"/>
                  </a:lnTo>
                  <a:lnTo>
                    <a:pt x="4775" y="5448"/>
                  </a:lnTo>
                  <a:lnTo>
                    <a:pt x="2997" y="3429"/>
                  </a:lnTo>
                  <a:lnTo>
                    <a:pt x="2857" y="3251"/>
                  </a:lnTo>
                  <a:lnTo>
                    <a:pt x="2933" y="762"/>
                  </a:lnTo>
                  <a:lnTo>
                    <a:pt x="12" y="12"/>
                  </a:lnTo>
                  <a:lnTo>
                    <a:pt x="1905" y="2171"/>
                  </a:lnTo>
                  <a:lnTo>
                    <a:pt x="0" y="0"/>
                  </a:lnTo>
                  <a:lnTo>
                    <a:pt x="1295" y="15214"/>
                  </a:lnTo>
                  <a:lnTo>
                    <a:pt x="6299" y="24142"/>
                  </a:lnTo>
                  <a:lnTo>
                    <a:pt x="15240" y="26974"/>
                  </a:lnTo>
                  <a:lnTo>
                    <a:pt x="28270" y="23914"/>
                  </a:lnTo>
                  <a:close/>
                </a:path>
              </a:pathLst>
            </a:custGeom>
            <a:solidFill>
              <a:srgbClr val="9FE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97040" y="5324030"/>
              <a:ext cx="25400" cy="36195"/>
            </a:xfrm>
            <a:custGeom>
              <a:avLst/>
              <a:gdLst/>
              <a:ahLst/>
              <a:cxnLst/>
              <a:rect l="l" t="t" r="r" b="b"/>
              <a:pathLst>
                <a:path w="25400" h="36195">
                  <a:moveTo>
                    <a:pt x="25361" y="11798"/>
                  </a:moveTo>
                  <a:lnTo>
                    <a:pt x="25260" y="0"/>
                  </a:lnTo>
                  <a:lnTo>
                    <a:pt x="21437" y="2971"/>
                  </a:lnTo>
                  <a:lnTo>
                    <a:pt x="20281" y="9588"/>
                  </a:lnTo>
                  <a:lnTo>
                    <a:pt x="21437" y="2959"/>
                  </a:lnTo>
                  <a:lnTo>
                    <a:pt x="14833" y="8077"/>
                  </a:lnTo>
                  <a:lnTo>
                    <a:pt x="14833" y="25361"/>
                  </a:lnTo>
                  <a:lnTo>
                    <a:pt x="13042" y="18389"/>
                  </a:lnTo>
                  <a:lnTo>
                    <a:pt x="14833" y="25361"/>
                  </a:lnTo>
                  <a:lnTo>
                    <a:pt x="14833" y="8077"/>
                  </a:lnTo>
                  <a:lnTo>
                    <a:pt x="4610" y="15989"/>
                  </a:lnTo>
                  <a:lnTo>
                    <a:pt x="0" y="19570"/>
                  </a:lnTo>
                  <a:lnTo>
                    <a:pt x="4013" y="20370"/>
                  </a:lnTo>
                  <a:lnTo>
                    <a:pt x="9944" y="17983"/>
                  </a:lnTo>
                  <a:lnTo>
                    <a:pt x="8026" y="29895"/>
                  </a:lnTo>
                  <a:lnTo>
                    <a:pt x="10185" y="33134"/>
                  </a:lnTo>
                  <a:lnTo>
                    <a:pt x="11137" y="36131"/>
                  </a:lnTo>
                  <a:lnTo>
                    <a:pt x="16675" y="35191"/>
                  </a:lnTo>
                  <a:lnTo>
                    <a:pt x="21590" y="32931"/>
                  </a:lnTo>
                  <a:lnTo>
                    <a:pt x="25196" y="27889"/>
                  </a:lnTo>
                  <a:lnTo>
                    <a:pt x="24599" y="27368"/>
                  </a:lnTo>
                  <a:lnTo>
                    <a:pt x="21678" y="24828"/>
                  </a:lnTo>
                  <a:lnTo>
                    <a:pt x="19113" y="22606"/>
                  </a:lnTo>
                  <a:lnTo>
                    <a:pt x="21678" y="24815"/>
                  </a:lnTo>
                  <a:lnTo>
                    <a:pt x="21272" y="21259"/>
                  </a:lnTo>
                  <a:lnTo>
                    <a:pt x="25361" y="11798"/>
                  </a:lnTo>
                  <a:close/>
                </a:path>
              </a:pathLst>
            </a:custGeom>
            <a:solidFill>
              <a:srgbClr val="9D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097861" y="5725047"/>
              <a:ext cx="21590" cy="26034"/>
            </a:xfrm>
            <a:custGeom>
              <a:avLst/>
              <a:gdLst/>
              <a:ahLst/>
              <a:cxnLst/>
              <a:rect l="l" t="t" r="r" b="b"/>
              <a:pathLst>
                <a:path w="21590" h="26035">
                  <a:moveTo>
                    <a:pt x="15659" y="0"/>
                  </a:moveTo>
                  <a:lnTo>
                    <a:pt x="9182" y="1117"/>
                  </a:lnTo>
                  <a:lnTo>
                    <a:pt x="2933" y="2197"/>
                  </a:lnTo>
                  <a:lnTo>
                    <a:pt x="0" y="6642"/>
                  </a:lnTo>
                  <a:lnTo>
                    <a:pt x="469" y="20764"/>
                  </a:lnTo>
                  <a:lnTo>
                    <a:pt x="5765" y="25514"/>
                  </a:lnTo>
                  <a:lnTo>
                    <a:pt x="18656" y="23469"/>
                  </a:lnTo>
                  <a:lnTo>
                    <a:pt x="21386" y="19011"/>
                  </a:lnTo>
                  <a:lnTo>
                    <a:pt x="21310" y="12725"/>
                  </a:lnTo>
                  <a:lnTo>
                    <a:pt x="20853" y="4825"/>
                  </a:lnTo>
                  <a:lnTo>
                    <a:pt x="15659" y="0"/>
                  </a:lnTo>
                  <a:close/>
                </a:path>
              </a:pathLst>
            </a:custGeom>
            <a:solidFill>
              <a:srgbClr val="AED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487054" y="554939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486" y="19659"/>
                  </a:moveTo>
                  <a:lnTo>
                    <a:pt x="17437" y="25"/>
                  </a:lnTo>
                  <a:lnTo>
                    <a:pt x="10058" y="1409"/>
                  </a:lnTo>
                  <a:lnTo>
                    <a:pt x="5054" y="6997"/>
                  </a:lnTo>
                  <a:lnTo>
                    <a:pt x="0" y="12471"/>
                  </a:lnTo>
                  <a:lnTo>
                    <a:pt x="9956" y="11607"/>
                  </a:lnTo>
                  <a:lnTo>
                    <a:pt x="0" y="12484"/>
                  </a:lnTo>
                  <a:lnTo>
                    <a:pt x="6515" y="15494"/>
                  </a:lnTo>
                  <a:lnTo>
                    <a:pt x="7785" y="22872"/>
                  </a:lnTo>
                  <a:lnTo>
                    <a:pt x="10795" y="28803"/>
                  </a:lnTo>
                  <a:lnTo>
                    <a:pt x="11518" y="28740"/>
                  </a:lnTo>
                  <a:lnTo>
                    <a:pt x="12877" y="28359"/>
                  </a:lnTo>
                  <a:lnTo>
                    <a:pt x="17741" y="26873"/>
                  </a:lnTo>
                  <a:lnTo>
                    <a:pt x="21297" y="22225"/>
                  </a:lnTo>
                  <a:lnTo>
                    <a:pt x="26009" y="20345"/>
                  </a:lnTo>
                  <a:lnTo>
                    <a:pt x="26797" y="20027"/>
                  </a:lnTo>
                  <a:lnTo>
                    <a:pt x="27609" y="19786"/>
                  </a:lnTo>
                  <a:lnTo>
                    <a:pt x="28486" y="19659"/>
                  </a:lnTo>
                  <a:close/>
                </a:path>
              </a:pathLst>
            </a:custGeom>
            <a:solidFill>
              <a:srgbClr val="BEC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70874" y="3081731"/>
              <a:ext cx="26034" cy="47625"/>
            </a:xfrm>
            <a:custGeom>
              <a:avLst/>
              <a:gdLst/>
              <a:ahLst/>
              <a:cxnLst/>
              <a:rect l="l" t="t" r="r" b="b"/>
              <a:pathLst>
                <a:path w="26034" h="47625">
                  <a:moveTo>
                    <a:pt x="5486" y="17259"/>
                  </a:moveTo>
                  <a:lnTo>
                    <a:pt x="3987" y="10833"/>
                  </a:lnTo>
                  <a:lnTo>
                    <a:pt x="3517" y="11480"/>
                  </a:lnTo>
                  <a:lnTo>
                    <a:pt x="2413" y="13042"/>
                  </a:lnTo>
                  <a:lnTo>
                    <a:pt x="2298" y="14719"/>
                  </a:lnTo>
                  <a:lnTo>
                    <a:pt x="2425" y="14414"/>
                  </a:lnTo>
                  <a:lnTo>
                    <a:pt x="2514" y="19215"/>
                  </a:lnTo>
                  <a:lnTo>
                    <a:pt x="2870" y="23596"/>
                  </a:lnTo>
                  <a:lnTo>
                    <a:pt x="5486" y="17259"/>
                  </a:lnTo>
                  <a:close/>
                </a:path>
                <a:path w="26034" h="47625">
                  <a:moveTo>
                    <a:pt x="19659" y="40246"/>
                  </a:moveTo>
                  <a:lnTo>
                    <a:pt x="18618" y="33642"/>
                  </a:lnTo>
                  <a:lnTo>
                    <a:pt x="18503" y="32905"/>
                  </a:lnTo>
                  <a:lnTo>
                    <a:pt x="18389" y="31089"/>
                  </a:lnTo>
                  <a:lnTo>
                    <a:pt x="18351" y="29921"/>
                  </a:lnTo>
                  <a:lnTo>
                    <a:pt x="18592" y="29921"/>
                  </a:lnTo>
                  <a:lnTo>
                    <a:pt x="18338" y="29362"/>
                  </a:lnTo>
                  <a:lnTo>
                    <a:pt x="18224" y="24663"/>
                  </a:lnTo>
                  <a:lnTo>
                    <a:pt x="17589" y="27609"/>
                  </a:lnTo>
                  <a:lnTo>
                    <a:pt x="17208" y="29464"/>
                  </a:lnTo>
                  <a:lnTo>
                    <a:pt x="17030" y="29819"/>
                  </a:lnTo>
                  <a:lnTo>
                    <a:pt x="1447" y="28663"/>
                  </a:lnTo>
                  <a:lnTo>
                    <a:pt x="876" y="30340"/>
                  </a:lnTo>
                  <a:lnTo>
                    <a:pt x="1435" y="28663"/>
                  </a:lnTo>
                  <a:lnTo>
                    <a:pt x="2794" y="24663"/>
                  </a:lnTo>
                  <a:lnTo>
                    <a:pt x="2857" y="24511"/>
                  </a:lnTo>
                  <a:lnTo>
                    <a:pt x="2921" y="24307"/>
                  </a:lnTo>
                  <a:lnTo>
                    <a:pt x="2857" y="23672"/>
                  </a:lnTo>
                  <a:lnTo>
                    <a:pt x="2222" y="15697"/>
                  </a:lnTo>
                  <a:lnTo>
                    <a:pt x="2298" y="14719"/>
                  </a:lnTo>
                  <a:lnTo>
                    <a:pt x="1054" y="17589"/>
                  </a:lnTo>
                  <a:lnTo>
                    <a:pt x="406" y="24307"/>
                  </a:lnTo>
                  <a:lnTo>
                    <a:pt x="381" y="24663"/>
                  </a:lnTo>
                  <a:lnTo>
                    <a:pt x="558" y="29476"/>
                  </a:lnTo>
                  <a:lnTo>
                    <a:pt x="609" y="31089"/>
                  </a:lnTo>
                  <a:lnTo>
                    <a:pt x="12" y="32867"/>
                  </a:lnTo>
                  <a:lnTo>
                    <a:pt x="635" y="32905"/>
                  </a:lnTo>
                  <a:lnTo>
                    <a:pt x="15176" y="33604"/>
                  </a:lnTo>
                  <a:lnTo>
                    <a:pt x="647" y="32905"/>
                  </a:lnTo>
                  <a:lnTo>
                    <a:pt x="584" y="39077"/>
                  </a:lnTo>
                  <a:lnTo>
                    <a:pt x="12623" y="33642"/>
                  </a:lnTo>
                  <a:lnTo>
                    <a:pt x="13068" y="33642"/>
                  </a:lnTo>
                  <a:lnTo>
                    <a:pt x="14922" y="47231"/>
                  </a:lnTo>
                  <a:lnTo>
                    <a:pt x="19659" y="40246"/>
                  </a:lnTo>
                  <a:close/>
                </a:path>
                <a:path w="26034" h="47625">
                  <a:moveTo>
                    <a:pt x="25654" y="11506"/>
                  </a:moveTo>
                  <a:lnTo>
                    <a:pt x="24803" y="5854"/>
                  </a:lnTo>
                  <a:lnTo>
                    <a:pt x="21831" y="685"/>
                  </a:lnTo>
                  <a:lnTo>
                    <a:pt x="21831" y="15608"/>
                  </a:lnTo>
                  <a:lnTo>
                    <a:pt x="21767" y="15468"/>
                  </a:lnTo>
                  <a:lnTo>
                    <a:pt x="21831" y="15608"/>
                  </a:lnTo>
                  <a:lnTo>
                    <a:pt x="21831" y="685"/>
                  </a:lnTo>
                  <a:lnTo>
                    <a:pt x="21653" y="381"/>
                  </a:lnTo>
                  <a:lnTo>
                    <a:pt x="21653" y="15189"/>
                  </a:lnTo>
                  <a:lnTo>
                    <a:pt x="21501" y="14820"/>
                  </a:lnTo>
                  <a:lnTo>
                    <a:pt x="21094" y="13589"/>
                  </a:lnTo>
                  <a:lnTo>
                    <a:pt x="20447" y="11506"/>
                  </a:lnTo>
                  <a:lnTo>
                    <a:pt x="21094" y="13589"/>
                  </a:lnTo>
                  <a:lnTo>
                    <a:pt x="21297" y="14198"/>
                  </a:lnTo>
                  <a:lnTo>
                    <a:pt x="21501" y="14820"/>
                  </a:lnTo>
                  <a:lnTo>
                    <a:pt x="21653" y="15189"/>
                  </a:lnTo>
                  <a:lnTo>
                    <a:pt x="21653" y="381"/>
                  </a:lnTo>
                  <a:lnTo>
                    <a:pt x="21437" y="0"/>
                  </a:lnTo>
                  <a:lnTo>
                    <a:pt x="19977" y="787"/>
                  </a:lnTo>
                  <a:lnTo>
                    <a:pt x="19977" y="11506"/>
                  </a:lnTo>
                  <a:lnTo>
                    <a:pt x="19773" y="12268"/>
                  </a:lnTo>
                  <a:lnTo>
                    <a:pt x="19888" y="11506"/>
                  </a:lnTo>
                  <a:lnTo>
                    <a:pt x="19977" y="787"/>
                  </a:lnTo>
                  <a:lnTo>
                    <a:pt x="15798" y="3022"/>
                  </a:lnTo>
                  <a:lnTo>
                    <a:pt x="15633" y="5854"/>
                  </a:lnTo>
                  <a:lnTo>
                    <a:pt x="15544" y="7543"/>
                  </a:lnTo>
                  <a:lnTo>
                    <a:pt x="13881" y="16814"/>
                  </a:lnTo>
                  <a:lnTo>
                    <a:pt x="13779" y="18796"/>
                  </a:lnTo>
                  <a:lnTo>
                    <a:pt x="17589" y="27609"/>
                  </a:lnTo>
                  <a:lnTo>
                    <a:pt x="18224" y="24511"/>
                  </a:lnTo>
                  <a:lnTo>
                    <a:pt x="18249" y="18364"/>
                  </a:lnTo>
                  <a:lnTo>
                    <a:pt x="18808" y="15760"/>
                  </a:lnTo>
                  <a:lnTo>
                    <a:pt x="18872" y="15494"/>
                  </a:lnTo>
                  <a:lnTo>
                    <a:pt x="19392" y="15494"/>
                  </a:lnTo>
                  <a:lnTo>
                    <a:pt x="19418" y="15113"/>
                  </a:lnTo>
                  <a:lnTo>
                    <a:pt x="19405" y="15405"/>
                  </a:lnTo>
                  <a:lnTo>
                    <a:pt x="20434" y="14973"/>
                  </a:lnTo>
                  <a:lnTo>
                    <a:pt x="21221" y="15189"/>
                  </a:lnTo>
                  <a:lnTo>
                    <a:pt x="21882" y="15773"/>
                  </a:lnTo>
                  <a:lnTo>
                    <a:pt x="21844" y="15646"/>
                  </a:lnTo>
                  <a:lnTo>
                    <a:pt x="23075" y="16814"/>
                  </a:lnTo>
                  <a:lnTo>
                    <a:pt x="23723" y="18364"/>
                  </a:lnTo>
                  <a:lnTo>
                    <a:pt x="23799" y="18542"/>
                  </a:lnTo>
                  <a:lnTo>
                    <a:pt x="23914" y="18796"/>
                  </a:lnTo>
                  <a:lnTo>
                    <a:pt x="25374" y="19215"/>
                  </a:lnTo>
                  <a:lnTo>
                    <a:pt x="25488" y="17259"/>
                  </a:lnTo>
                  <a:lnTo>
                    <a:pt x="25577" y="15494"/>
                  </a:lnTo>
                  <a:lnTo>
                    <a:pt x="25654" y="11506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673393" y="5777954"/>
              <a:ext cx="30480" cy="43180"/>
            </a:xfrm>
            <a:custGeom>
              <a:avLst/>
              <a:gdLst/>
              <a:ahLst/>
              <a:cxnLst/>
              <a:rect l="l" t="t" r="r" b="b"/>
              <a:pathLst>
                <a:path w="30479" h="43179">
                  <a:moveTo>
                    <a:pt x="30416" y="32753"/>
                  </a:moveTo>
                  <a:lnTo>
                    <a:pt x="24853" y="26949"/>
                  </a:lnTo>
                  <a:lnTo>
                    <a:pt x="18008" y="18338"/>
                  </a:lnTo>
                  <a:lnTo>
                    <a:pt x="18008" y="22491"/>
                  </a:lnTo>
                  <a:lnTo>
                    <a:pt x="10147" y="12827"/>
                  </a:lnTo>
                  <a:lnTo>
                    <a:pt x="4152" y="7340"/>
                  </a:lnTo>
                  <a:lnTo>
                    <a:pt x="10147" y="12827"/>
                  </a:lnTo>
                  <a:lnTo>
                    <a:pt x="18008" y="22491"/>
                  </a:lnTo>
                  <a:lnTo>
                    <a:pt x="18008" y="18338"/>
                  </a:lnTo>
                  <a:lnTo>
                    <a:pt x="16713" y="16700"/>
                  </a:lnTo>
                  <a:lnTo>
                    <a:pt x="11633" y="10553"/>
                  </a:lnTo>
                  <a:lnTo>
                    <a:pt x="6159" y="4876"/>
                  </a:lnTo>
                  <a:lnTo>
                    <a:pt x="0" y="0"/>
                  </a:lnTo>
                  <a:lnTo>
                    <a:pt x="2501" y="8242"/>
                  </a:lnTo>
                  <a:lnTo>
                    <a:pt x="7874" y="14655"/>
                  </a:lnTo>
                  <a:lnTo>
                    <a:pt x="13474" y="21069"/>
                  </a:lnTo>
                  <a:lnTo>
                    <a:pt x="16725" y="29337"/>
                  </a:lnTo>
                  <a:lnTo>
                    <a:pt x="7188" y="27889"/>
                  </a:lnTo>
                  <a:lnTo>
                    <a:pt x="8636" y="29921"/>
                  </a:lnTo>
                  <a:lnTo>
                    <a:pt x="9766" y="32588"/>
                  </a:lnTo>
                  <a:lnTo>
                    <a:pt x="15963" y="36664"/>
                  </a:lnTo>
                  <a:lnTo>
                    <a:pt x="21005" y="43065"/>
                  </a:lnTo>
                  <a:lnTo>
                    <a:pt x="30416" y="32753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71166" y="3115259"/>
              <a:ext cx="15240" cy="22225"/>
            </a:xfrm>
            <a:custGeom>
              <a:avLst/>
              <a:gdLst/>
              <a:ahLst/>
              <a:cxnLst/>
              <a:rect l="l" t="t" r="r" b="b"/>
              <a:pathLst>
                <a:path w="15240" h="22225">
                  <a:moveTo>
                    <a:pt x="14719" y="14808"/>
                  </a:moveTo>
                  <a:lnTo>
                    <a:pt x="14630" y="13703"/>
                  </a:lnTo>
                  <a:lnTo>
                    <a:pt x="11455" y="12026"/>
                  </a:lnTo>
                  <a:lnTo>
                    <a:pt x="14630" y="13690"/>
                  </a:lnTo>
                  <a:lnTo>
                    <a:pt x="12776" y="101"/>
                  </a:lnTo>
                  <a:lnTo>
                    <a:pt x="12560" y="0"/>
                  </a:lnTo>
                  <a:lnTo>
                    <a:pt x="9931" y="1193"/>
                  </a:lnTo>
                  <a:lnTo>
                    <a:pt x="9931" y="13271"/>
                  </a:lnTo>
                  <a:lnTo>
                    <a:pt x="4978" y="14909"/>
                  </a:lnTo>
                  <a:lnTo>
                    <a:pt x="9918" y="13258"/>
                  </a:lnTo>
                  <a:lnTo>
                    <a:pt x="9931" y="1193"/>
                  </a:lnTo>
                  <a:lnTo>
                    <a:pt x="304" y="5537"/>
                  </a:lnTo>
                  <a:lnTo>
                    <a:pt x="0" y="17373"/>
                  </a:lnTo>
                  <a:lnTo>
                    <a:pt x="4800" y="21704"/>
                  </a:lnTo>
                  <a:lnTo>
                    <a:pt x="9677" y="17551"/>
                  </a:lnTo>
                  <a:lnTo>
                    <a:pt x="14528" y="17564"/>
                  </a:lnTo>
                  <a:lnTo>
                    <a:pt x="14566" y="17310"/>
                  </a:lnTo>
                  <a:lnTo>
                    <a:pt x="14528" y="17068"/>
                  </a:lnTo>
                  <a:lnTo>
                    <a:pt x="14554" y="16814"/>
                  </a:lnTo>
                  <a:lnTo>
                    <a:pt x="14719" y="14808"/>
                  </a:lnTo>
                  <a:close/>
                </a:path>
              </a:pathLst>
            </a:custGeom>
            <a:solidFill>
              <a:srgbClr val="DEB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415196" y="5300065"/>
              <a:ext cx="24130" cy="20320"/>
            </a:xfrm>
            <a:custGeom>
              <a:avLst/>
              <a:gdLst/>
              <a:ahLst/>
              <a:cxnLst/>
              <a:rect l="l" t="t" r="r" b="b"/>
              <a:pathLst>
                <a:path w="24129" h="20320">
                  <a:moveTo>
                    <a:pt x="23520" y="20154"/>
                  </a:moveTo>
                  <a:lnTo>
                    <a:pt x="19342" y="13258"/>
                  </a:lnTo>
                  <a:lnTo>
                    <a:pt x="13919" y="8140"/>
                  </a:lnTo>
                  <a:lnTo>
                    <a:pt x="7404" y="3962"/>
                  </a:lnTo>
                  <a:lnTo>
                    <a:pt x="0" y="0"/>
                  </a:lnTo>
                  <a:lnTo>
                    <a:pt x="2755" y="9156"/>
                  </a:lnTo>
                  <a:lnTo>
                    <a:pt x="4508" y="15481"/>
                  </a:lnTo>
                  <a:lnTo>
                    <a:pt x="9359" y="19875"/>
                  </a:lnTo>
                  <a:lnTo>
                    <a:pt x="7226" y="17208"/>
                  </a:lnTo>
                  <a:lnTo>
                    <a:pt x="6616" y="13436"/>
                  </a:lnTo>
                  <a:lnTo>
                    <a:pt x="7226" y="17195"/>
                  </a:lnTo>
                  <a:lnTo>
                    <a:pt x="9372" y="19862"/>
                  </a:lnTo>
                  <a:lnTo>
                    <a:pt x="9880" y="16891"/>
                  </a:lnTo>
                  <a:lnTo>
                    <a:pt x="9626" y="12433"/>
                  </a:lnTo>
                  <a:lnTo>
                    <a:pt x="17170" y="17272"/>
                  </a:lnTo>
                  <a:lnTo>
                    <a:pt x="19786" y="20040"/>
                  </a:lnTo>
                  <a:lnTo>
                    <a:pt x="23507" y="20193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713646" y="4587735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29">
                  <a:moveTo>
                    <a:pt x="18757" y="10871"/>
                  </a:moveTo>
                  <a:lnTo>
                    <a:pt x="11772" y="6858"/>
                  </a:lnTo>
                  <a:lnTo>
                    <a:pt x="5905" y="1524"/>
                  </a:lnTo>
                  <a:lnTo>
                    <a:pt x="2806" y="1092"/>
                  </a:lnTo>
                  <a:lnTo>
                    <a:pt x="177" y="0"/>
                  </a:lnTo>
                  <a:lnTo>
                    <a:pt x="4038" y="3721"/>
                  </a:lnTo>
                  <a:lnTo>
                    <a:pt x="10109" y="6184"/>
                  </a:lnTo>
                  <a:lnTo>
                    <a:pt x="7302" y="18453"/>
                  </a:lnTo>
                  <a:lnTo>
                    <a:pt x="7251" y="18656"/>
                  </a:lnTo>
                  <a:lnTo>
                    <a:pt x="10096" y="6197"/>
                  </a:lnTo>
                  <a:lnTo>
                    <a:pt x="4038" y="3733"/>
                  </a:lnTo>
                  <a:lnTo>
                    <a:pt x="177" y="0"/>
                  </a:lnTo>
                  <a:lnTo>
                    <a:pt x="1384" y="2108"/>
                  </a:lnTo>
                  <a:lnTo>
                    <a:pt x="2476" y="4330"/>
                  </a:lnTo>
                  <a:lnTo>
                    <a:pt x="8153" y="12407"/>
                  </a:lnTo>
                  <a:lnTo>
                    <a:pt x="6007" y="15252"/>
                  </a:lnTo>
                  <a:lnTo>
                    <a:pt x="0" y="16306"/>
                  </a:lnTo>
                  <a:lnTo>
                    <a:pt x="5422" y="20955"/>
                  </a:lnTo>
                  <a:lnTo>
                    <a:pt x="12306" y="23583"/>
                  </a:lnTo>
                  <a:lnTo>
                    <a:pt x="14808" y="18656"/>
                  </a:lnTo>
                  <a:lnTo>
                    <a:pt x="18757" y="10871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754812" y="5395112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14605" y="17678"/>
                  </a:moveTo>
                  <a:lnTo>
                    <a:pt x="7340" y="13068"/>
                  </a:lnTo>
                  <a:lnTo>
                    <a:pt x="9131" y="1358"/>
                  </a:lnTo>
                  <a:lnTo>
                    <a:pt x="9220" y="825"/>
                  </a:lnTo>
                  <a:lnTo>
                    <a:pt x="9347" y="0"/>
                  </a:lnTo>
                  <a:lnTo>
                    <a:pt x="3289" y="1358"/>
                  </a:lnTo>
                  <a:lnTo>
                    <a:pt x="0" y="825"/>
                  </a:lnTo>
                  <a:lnTo>
                    <a:pt x="1320" y="8407"/>
                  </a:lnTo>
                  <a:lnTo>
                    <a:pt x="4051" y="14998"/>
                  </a:lnTo>
                  <a:lnTo>
                    <a:pt x="8191" y="20574"/>
                  </a:lnTo>
                  <a:lnTo>
                    <a:pt x="13728" y="25184"/>
                  </a:lnTo>
                  <a:lnTo>
                    <a:pt x="9956" y="19329"/>
                  </a:lnTo>
                  <a:lnTo>
                    <a:pt x="13728" y="25171"/>
                  </a:lnTo>
                  <a:lnTo>
                    <a:pt x="14605" y="17678"/>
                  </a:lnTo>
                  <a:close/>
                </a:path>
              </a:pathLst>
            </a:custGeom>
            <a:solidFill>
              <a:srgbClr val="9F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035110" y="3232911"/>
              <a:ext cx="15240" cy="24130"/>
            </a:xfrm>
            <a:custGeom>
              <a:avLst/>
              <a:gdLst/>
              <a:ahLst/>
              <a:cxnLst/>
              <a:rect l="l" t="t" r="r" b="b"/>
              <a:pathLst>
                <a:path w="15240" h="24129">
                  <a:moveTo>
                    <a:pt x="14973" y="8521"/>
                  </a:moveTo>
                  <a:lnTo>
                    <a:pt x="11899" y="6680"/>
                  </a:lnTo>
                  <a:lnTo>
                    <a:pt x="11226" y="3517"/>
                  </a:lnTo>
                  <a:lnTo>
                    <a:pt x="11163" y="63"/>
                  </a:lnTo>
                  <a:lnTo>
                    <a:pt x="7899" y="5029"/>
                  </a:lnTo>
                  <a:lnTo>
                    <a:pt x="7899" y="9766"/>
                  </a:lnTo>
                  <a:lnTo>
                    <a:pt x="5384" y="14147"/>
                  </a:lnTo>
                  <a:lnTo>
                    <a:pt x="3568" y="15862"/>
                  </a:lnTo>
                  <a:lnTo>
                    <a:pt x="2730" y="16751"/>
                  </a:lnTo>
                  <a:lnTo>
                    <a:pt x="3568" y="15849"/>
                  </a:lnTo>
                  <a:lnTo>
                    <a:pt x="5384" y="14147"/>
                  </a:lnTo>
                  <a:lnTo>
                    <a:pt x="7899" y="9766"/>
                  </a:lnTo>
                  <a:lnTo>
                    <a:pt x="7899" y="5029"/>
                  </a:lnTo>
                  <a:lnTo>
                    <a:pt x="7099" y="6261"/>
                  </a:lnTo>
                  <a:lnTo>
                    <a:pt x="431" y="11074"/>
                  </a:lnTo>
                  <a:lnTo>
                    <a:pt x="292" y="14147"/>
                  </a:lnTo>
                  <a:lnTo>
                    <a:pt x="228" y="15849"/>
                  </a:lnTo>
                  <a:lnTo>
                    <a:pt x="139" y="17703"/>
                  </a:lnTo>
                  <a:lnTo>
                    <a:pt x="63" y="19443"/>
                  </a:lnTo>
                  <a:lnTo>
                    <a:pt x="0" y="20828"/>
                  </a:lnTo>
                  <a:lnTo>
                    <a:pt x="63" y="22275"/>
                  </a:lnTo>
                  <a:lnTo>
                    <a:pt x="393" y="23888"/>
                  </a:lnTo>
                  <a:lnTo>
                    <a:pt x="6311" y="20015"/>
                  </a:lnTo>
                  <a:lnTo>
                    <a:pt x="11099" y="14833"/>
                  </a:lnTo>
                  <a:lnTo>
                    <a:pt x="14960" y="8534"/>
                  </a:lnTo>
                  <a:close/>
                </a:path>
              </a:pathLst>
            </a:custGeom>
            <a:solidFill>
              <a:srgbClr val="CCF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803932" y="3400056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40" h="17145">
                  <a:moveTo>
                    <a:pt x="14630" y="9080"/>
                  </a:moveTo>
                  <a:lnTo>
                    <a:pt x="11150" y="0"/>
                  </a:lnTo>
                  <a:lnTo>
                    <a:pt x="7696" y="3162"/>
                  </a:lnTo>
                  <a:lnTo>
                    <a:pt x="3327" y="2425"/>
                  </a:lnTo>
                  <a:lnTo>
                    <a:pt x="1676" y="1536"/>
                  </a:lnTo>
                  <a:lnTo>
                    <a:pt x="0" y="927"/>
                  </a:lnTo>
                  <a:lnTo>
                    <a:pt x="203" y="7226"/>
                  </a:lnTo>
                  <a:lnTo>
                    <a:pt x="2146" y="12687"/>
                  </a:lnTo>
                  <a:lnTo>
                    <a:pt x="6311" y="17030"/>
                  </a:lnTo>
                  <a:lnTo>
                    <a:pt x="7708" y="9944"/>
                  </a:lnTo>
                  <a:lnTo>
                    <a:pt x="6350" y="16903"/>
                  </a:lnTo>
                  <a:lnTo>
                    <a:pt x="6311" y="17030"/>
                  </a:lnTo>
                  <a:lnTo>
                    <a:pt x="7137" y="15963"/>
                  </a:lnTo>
                  <a:lnTo>
                    <a:pt x="7772" y="14820"/>
                  </a:lnTo>
                  <a:lnTo>
                    <a:pt x="11633" y="11645"/>
                  </a:lnTo>
                  <a:lnTo>
                    <a:pt x="14630" y="9080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684982" y="4495736"/>
              <a:ext cx="11430" cy="32384"/>
            </a:xfrm>
            <a:custGeom>
              <a:avLst/>
              <a:gdLst/>
              <a:ahLst/>
              <a:cxnLst/>
              <a:rect l="l" t="t" r="r" b="b"/>
              <a:pathLst>
                <a:path w="11429" h="32385">
                  <a:moveTo>
                    <a:pt x="10972" y="32054"/>
                  </a:moveTo>
                  <a:lnTo>
                    <a:pt x="10934" y="4521"/>
                  </a:lnTo>
                  <a:lnTo>
                    <a:pt x="10934" y="4076"/>
                  </a:lnTo>
                  <a:lnTo>
                    <a:pt x="9652" y="2832"/>
                  </a:lnTo>
                  <a:lnTo>
                    <a:pt x="8559" y="1384"/>
                  </a:lnTo>
                  <a:lnTo>
                    <a:pt x="7543" y="152"/>
                  </a:lnTo>
                  <a:lnTo>
                    <a:pt x="7416" y="0"/>
                  </a:lnTo>
                  <a:lnTo>
                    <a:pt x="5651" y="152"/>
                  </a:lnTo>
                  <a:lnTo>
                    <a:pt x="3860" y="152"/>
                  </a:lnTo>
                  <a:lnTo>
                    <a:pt x="2514" y="1384"/>
                  </a:lnTo>
                  <a:lnTo>
                    <a:pt x="1727" y="2832"/>
                  </a:lnTo>
                  <a:lnTo>
                    <a:pt x="1638" y="2984"/>
                  </a:lnTo>
                  <a:lnTo>
                    <a:pt x="215" y="4076"/>
                  </a:lnTo>
                  <a:lnTo>
                    <a:pt x="0" y="5295"/>
                  </a:lnTo>
                  <a:lnTo>
                    <a:pt x="0" y="7810"/>
                  </a:lnTo>
                  <a:lnTo>
                    <a:pt x="5600" y="8521"/>
                  </a:lnTo>
                  <a:lnTo>
                    <a:pt x="7416" y="12407"/>
                  </a:lnTo>
                  <a:lnTo>
                    <a:pt x="7404" y="18249"/>
                  </a:lnTo>
                  <a:lnTo>
                    <a:pt x="7391" y="23177"/>
                  </a:lnTo>
                  <a:lnTo>
                    <a:pt x="6540" y="28524"/>
                  </a:lnTo>
                  <a:lnTo>
                    <a:pt x="10972" y="32054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485153" y="4991620"/>
              <a:ext cx="37465" cy="4445"/>
            </a:xfrm>
            <a:custGeom>
              <a:avLst/>
              <a:gdLst/>
              <a:ahLst/>
              <a:cxnLst/>
              <a:rect l="l" t="t" r="r" b="b"/>
              <a:pathLst>
                <a:path w="37465" h="4445">
                  <a:moveTo>
                    <a:pt x="37198" y="4203"/>
                  </a:moveTo>
                  <a:lnTo>
                    <a:pt x="30683" y="1917"/>
                  </a:lnTo>
                  <a:lnTo>
                    <a:pt x="28206" y="1041"/>
                  </a:lnTo>
                  <a:lnTo>
                    <a:pt x="19202" y="0"/>
                  </a:lnTo>
                  <a:lnTo>
                    <a:pt x="9994" y="1041"/>
                  </a:lnTo>
                  <a:lnTo>
                    <a:pt x="10121" y="1041"/>
                  </a:lnTo>
                  <a:lnTo>
                    <a:pt x="1181" y="4013"/>
                  </a:lnTo>
                  <a:lnTo>
                    <a:pt x="0" y="4216"/>
                  </a:lnTo>
                  <a:lnTo>
                    <a:pt x="37185" y="4216"/>
                  </a:lnTo>
                  <a:lnTo>
                    <a:pt x="29540" y="2730"/>
                  </a:lnTo>
                  <a:lnTo>
                    <a:pt x="37198" y="4203"/>
                  </a:lnTo>
                  <a:close/>
                </a:path>
                <a:path w="37465" h="4445">
                  <a:moveTo>
                    <a:pt x="37211" y="4203"/>
                  </a:moveTo>
                  <a:close/>
                </a:path>
              </a:pathLst>
            </a:custGeom>
            <a:solidFill>
              <a:srgbClr val="B5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919366" y="5797613"/>
              <a:ext cx="29209" cy="80645"/>
            </a:xfrm>
            <a:custGeom>
              <a:avLst/>
              <a:gdLst/>
              <a:ahLst/>
              <a:cxnLst/>
              <a:rect l="l" t="t" r="r" b="b"/>
              <a:pathLst>
                <a:path w="29209" h="80645">
                  <a:moveTo>
                    <a:pt x="7416" y="59690"/>
                  </a:moveTo>
                  <a:lnTo>
                    <a:pt x="7404" y="52070"/>
                  </a:lnTo>
                  <a:lnTo>
                    <a:pt x="5854" y="58089"/>
                  </a:lnTo>
                  <a:lnTo>
                    <a:pt x="7378" y="52095"/>
                  </a:lnTo>
                  <a:lnTo>
                    <a:pt x="0" y="80073"/>
                  </a:lnTo>
                  <a:lnTo>
                    <a:pt x="4051" y="73825"/>
                  </a:lnTo>
                  <a:lnTo>
                    <a:pt x="6413" y="66979"/>
                  </a:lnTo>
                  <a:lnTo>
                    <a:pt x="7416" y="59690"/>
                  </a:lnTo>
                  <a:close/>
                </a:path>
                <a:path w="29209" h="80645">
                  <a:moveTo>
                    <a:pt x="28663" y="50"/>
                  </a:moveTo>
                  <a:lnTo>
                    <a:pt x="24015" y="4876"/>
                  </a:lnTo>
                  <a:lnTo>
                    <a:pt x="20777" y="10566"/>
                  </a:lnTo>
                  <a:lnTo>
                    <a:pt x="18821" y="16967"/>
                  </a:lnTo>
                  <a:lnTo>
                    <a:pt x="17970" y="23977"/>
                  </a:lnTo>
                  <a:lnTo>
                    <a:pt x="20675" y="17970"/>
                  </a:lnTo>
                  <a:lnTo>
                    <a:pt x="23114" y="11874"/>
                  </a:lnTo>
                  <a:lnTo>
                    <a:pt x="25679" y="5842"/>
                  </a:lnTo>
                  <a:lnTo>
                    <a:pt x="28663" y="50"/>
                  </a:lnTo>
                  <a:close/>
                </a:path>
                <a:path w="29209" h="80645">
                  <a:moveTo>
                    <a:pt x="28740" y="0"/>
                  </a:moveTo>
                  <a:lnTo>
                    <a:pt x="25679" y="5842"/>
                  </a:lnTo>
                  <a:lnTo>
                    <a:pt x="23126" y="11874"/>
                  </a:lnTo>
                  <a:lnTo>
                    <a:pt x="20675" y="17970"/>
                  </a:lnTo>
                  <a:lnTo>
                    <a:pt x="18008" y="23952"/>
                  </a:lnTo>
                  <a:lnTo>
                    <a:pt x="22225" y="18834"/>
                  </a:lnTo>
                  <a:lnTo>
                    <a:pt x="25349" y="13093"/>
                  </a:lnTo>
                  <a:lnTo>
                    <a:pt x="27482" y="6794"/>
                  </a:lnTo>
                  <a:lnTo>
                    <a:pt x="28740" y="0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257210" y="3264865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10">
                  <a:moveTo>
                    <a:pt x="13868" y="16230"/>
                  </a:moveTo>
                  <a:lnTo>
                    <a:pt x="10960" y="9017"/>
                  </a:lnTo>
                  <a:lnTo>
                    <a:pt x="6032" y="3949"/>
                  </a:lnTo>
                  <a:lnTo>
                    <a:pt x="1549" y="1003"/>
                  </a:lnTo>
                  <a:lnTo>
                    <a:pt x="1549" y="1828"/>
                  </a:lnTo>
                  <a:lnTo>
                    <a:pt x="1155" y="2717"/>
                  </a:lnTo>
                  <a:lnTo>
                    <a:pt x="1079" y="2882"/>
                  </a:lnTo>
                  <a:lnTo>
                    <a:pt x="939" y="3098"/>
                  </a:lnTo>
                  <a:lnTo>
                    <a:pt x="990" y="2946"/>
                  </a:lnTo>
                  <a:lnTo>
                    <a:pt x="1143" y="2705"/>
                  </a:lnTo>
                  <a:lnTo>
                    <a:pt x="1536" y="1816"/>
                  </a:lnTo>
                  <a:lnTo>
                    <a:pt x="1549" y="1003"/>
                  </a:lnTo>
                  <a:lnTo>
                    <a:pt x="1257" y="800"/>
                  </a:lnTo>
                  <a:lnTo>
                    <a:pt x="1117" y="800"/>
                  </a:lnTo>
                  <a:lnTo>
                    <a:pt x="50" y="0"/>
                  </a:lnTo>
                  <a:lnTo>
                    <a:pt x="25" y="723"/>
                  </a:lnTo>
                  <a:lnTo>
                    <a:pt x="25" y="1460"/>
                  </a:lnTo>
                  <a:lnTo>
                    <a:pt x="12" y="2184"/>
                  </a:lnTo>
                  <a:lnTo>
                    <a:pt x="0" y="2806"/>
                  </a:lnTo>
                  <a:lnTo>
                    <a:pt x="0" y="4038"/>
                  </a:lnTo>
                  <a:lnTo>
                    <a:pt x="3136" y="10210"/>
                  </a:lnTo>
                  <a:lnTo>
                    <a:pt x="7035" y="15316"/>
                  </a:lnTo>
                  <a:lnTo>
                    <a:pt x="13868" y="16230"/>
                  </a:lnTo>
                  <a:close/>
                </a:path>
              </a:pathLst>
            </a:custGeom>
            <a:solidFill>
              <a:srgbClr val="C7C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239595" y="3216973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17640" y="3543"/>
                  </a:moveTo>
                  <a:lnTo>
                    <a:pt x="12661" y="3048"/>
                  </a:lnTo>
                  <a:lnTo>
                    <a:pt x="7010" y="6007"/>
                  </a:lnTo>
                  <a:lnTo>
                    <a:pt x="3098" y="0"/>
                  </a:lnTo>
                  <a:lnTo>
                    <a:pt x="685" y="2730"/>
                  </a:lnTo>
                  <a:lnTo>
                    <a:pt x="0" y="5956"/>
                  </a:lnTo>
                  <a:lnTo>
                    <a:pt x="3860" y="7048"/>
                  </a:lnTo>
                  <a:lnTo>
                    <a:pt x="8686" y="8407"/>
                  </a:lnTo>
                  <a:lnTo>
                    <a:pt x="14046" y="9512"/>
                  </a:lnTo>
                  <a:lnTo>
                    <a:pt x="17627" y="3556"/>
                  </a:lnTo>
                  <a:close/>
                </a:path>
              </a:pathLst>
            </a:custGeom>
            <a:solidFill>
              <a:srgbClr val="C5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661226" y="5788634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12077" y="9639"/>
                  </a:moveTo>
                  <a:lnTo>
                    <a:pt x="10604" y="7302"/>
                  </a:lnTo>
                  <a:lnTo>
                    <a:pt x="8420" y="6197"/>
                  </a:lnTo>
                  <a:lnTo>
                    <a:pt x="10604" y="7302"/>
                  </a:lnTo>
                  <a:lnTo>
                    <a:pt x="11950" y="9436"/>
                  </a:lnTo>
                  <a:lnTo>
                    <a:pt x="11531" y="8356"/>
                  </a:lnTo>
                  <a:lnTo>
                    <a:pt x="10718" y="6426"/>
                  </a:lnTo>
                  <a:lnTo>
                    <a:pt x="10617" y="6184"/>
                  </a:lnTo>
                  <a:lnTo>
                    <a:pt x="10261" y="5321"/>
                  </a:lnTo>
                  <a:lnTo>
                    <a:pt x="8394" y="0"/>
                  </a:lnTo>
                  <a:lnTo>
                    <a:pt x="0" y="6426"/>
                  </a:lnTo>
                  <a:lnTo>
                    <a:pt x="1460" y="9436"/>
                  </a:lnTo>
                  <a:lnTo>
                    <a:pt x="2146" y="10617"/>
                  </a:lnTo>
                  <a:lnTo>
                    <a:pt x="5219" y="13055"/>
                  </a:lnTo>
                  <a:lnTo>
                    <a:pt x="6692" y="9931"/>
                  </a:lnTo>
                  <a:lnTo>
                    <a:pt x="9321" y="9639"/>
                  </a:lnTo>
                  <a:lnTo>
                    <a:pt x="12077" y="9639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453347" y="5055565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4">
                  <a:moveTo>
                    <a:pt x="10248" y="3962"/>
                  </a:moveTo>
                  <a:lnTo>
                    <a:pt x="6540" y="0"/>
                  </a:lnTo>
                  <a:lnTo>
                    <a:pt x="3556" y="3924"/>
                  </a:lnTo>
                  <a:lnTo>
                    <a:pt x="0" y="7645"/>
                  </a:lnTo>
                  <a:lnTo>
                    <a:pt x="1651" y="14185"/>
                  </a:lnTo>
                  <a:lnTo>
                    <a:pt x="6527" y="11709"/>
                  </a:lnTo>
                  <a:lnTo>
                    <a:pt x="8928" y="8369"/>
                  </a:lnTo>
                  <a:lnTo>
                    <a:pt x="10248" y="3962"/>
                  </a:lnTo>
                  <a:close/>
                </a:path>
              </a:pathLst>
            </a:custGeom>
            <a:solidFill>
              <a:srgbClr val="D2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445930" y="5328030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4" h="12700">
                  <a:moveTo>
                    <a:pt x="25" y="0"/>
                  </a:moveTo>
                  <a:close/>
                </a:path>
                <a:path w="14604" h="12700">
                  <a:moveTo>
                    <a:pt x="50" y="25"/>
                  </a:moveTo>
                  <a:close/>
                </a:path>
                <a:path w="14604" h="12700">
                  <a:moveTo>
                    <a:pt x="14224" y="12230"/>
                  </a:moveTo>
                  <a:lnTo>
                    <a:pt x="14160" y="12103"/>
                  </a:lnTo>
                  <a:lnTo>
                    <a:pt x="11353" y="5308"/>
                  </a:lnTo>
                  <a:lnTo>
                    <a:pt x="7353" y="241"/>
                  </a:lnTo>
                  <a:lnTo>
                    <a:pt x="50" y="25"/>
                  </a:lnTo>
                  <a:lnTo>
                    <a:pt x="5181" y="3441"/>
                  </a:lnTo>
                  <a:lnTo>
                    <a:pt x="12" y="12"/>
                  </a:lnTo>
                  <a:lnTo>
                    <a:pt x="3276" y="6235"/>
                  </a:lnTo>
                  <a:lnTo>
                    <a:pt x="7378" y="11239"/>
                  </a:lnTo>
                  <a:lnTo>
                    <a:pt x="14224" y="12230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382918" y="4535512"/>
              <a:ext cx="4445" cy="24765"/>
            </a:xfrm>
            <a:custGeom>
              <a:avLst/>
              <a:gdLst/>
              <a:ahLst/>
              <a:cxnLst/>
              <a:rect l="l" t="t" r="r" b="b"/>
              <a:pathLst>
                <a:path w="4445" h="24764">
                  <a:moveTo>
                    <a:pt x="3987" y="12471"/>
                  </a:moveTo>
                  <a:lnTo>
                    <a:pt x="3632" y="6210"/>
                  </a:lnTo>
                  <a:lnTo>
                    <a:pt x="3644" y="0"/>
                  </a:lnTo>
                  <a:lnTo>
                    <a:pt x="812" y="5715"/>
                  </a:lnTo>
                  <a:lnTo>
                    <a:pt x="0" y="11772"/>
                  </a:lnTo>
                  <a:lnTo>
                    <a:pt x="279" y="24218"/>
                  </a:lnTo>
                  <a:lnTo>
                    <a:pt x="3327" y="18554"/>
                  </a:lnTo>
                  <a:lnTo>
                    <a:pt x="3987" y="12471"/>
                  </a:lnTo>
                  <a:close/>
                </a:path>
              </a:pathLst>
            </a:custGeom>
            <a:solidFill>
              <a:srgbClr val="7EE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9478010" y="535616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4">
                  <a:moveTo>
                    <a:pt x="14236" y="12014"/>
                  </a:moveTo>
                  <a:close/>
                </a:path>
                <a:path w="14604" h="12064">
                  <a:moveTo>
                    <a:pt x="14262" y="12052"/>
                  </a:moveTo>
                  <a:lnTo>
                    <a:pt x="9563" y="7924"/>
                  </a:lnTo>
                  <a:lnTo>
                    <a:pt x="14236" y="12001"/>
                  </a:lnTo>
                  <a:lnTo>
                    <a:pt x="11379" y="5232"/>
                  </a:lnTo>
                  <a:lnTo>
                    <a:pt x="7442" y="0"/>
                  </a:lnTo>
                  <a:lnTo>
                    <a:pt x="0" y="0"/>
                  </a:lnTo>
                  <a:lnTo>
                    <a:pt x="4000" y="2413"/>
                  </a:lnTo>
                  <a:lnTo>
                    <a:pt x="25" y="38"/>
                  </a:lnTo>
                  <a:lnTo>
                    <a:pt x="3302" y="6197"/>
                  </a:lnTo>
                  <a:lnTo>
                    <a:pt x="7493" y="11061"/>
                  </a:lnTo>
                  <a:lnTo>
                    <a:pt x="14262" y="12052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951662" y="5773826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7683" y="6883"/>
                  </a:moveTo>
                  <a:lnTo>
                    <a:pt x="7404" y="25"/>
                  </a:lnTo>
                  <a:lnTo>
                    <a:pt x="2832" y="4013"/>
                  </a:lnTo>
                  <a:lnTo>
                    <a:pt x="723" y="9499"/>
                  </a:lnTo>
                  <a:lnTo>
                    <a:pt x="0" y="15786"/>
                  </a:lnTo>
                  <a:lnTo>
                    <a:pt x="6845" y="13093"/>
                  </a:lnTo>
                  <a:lnTo>
                    <a:pt x="7683" y="6883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813965" y="3132683"/>
              <a:ext cx="106045" cy="68580"/>
            </a:xfrm>
            <a:custGeom>
              <a:avLst/>
              <a:gdLst/>
              <a:ahLst/>
              <a:cxnLst/>
              <a:rect l="l" t="t" r="r" b="b"/>
              <a:pathLst>
                <a:path w="106045" h="68580">
                  <a:moveTo>
                    <a:pt x="7759" y="59029"/>
                  </a:moveTo>
                  <a:lnTo>
                    <a:pt x="7226" y="52019"/>
                  </a:lnTo>
                  <a:lnTo>
                    <a:pt x="2717" y="56184"/>
                  </a:lnTo>
                  <a:lnTo>
                    <a:pt x="774" y="61785"/>
                  </a:lnTo>
                  <a:lnTo>
                    <a:pt x="0" y="68033"/>
                  </a:lnTo>
                  <a:lnTo>
                    <a:pt x="6769" y="65163"/>
                  </a:lnTo>
                  <a:lnTo>
                    <a:pt x="7759" y="59029"/>
                  </a:lnTo>
                  <a:close/>
                </a:path>
                <a:path w="106045" h="68580">
                  <a:moveTo>
                    <a:pt x="105600" y="5803"/>
                  </a:moveTo>
                  <a:lnTo>
                    <a:pt x="100291" y="0"/>
                  </a:lnTo>
                  <a:lnTo>
                    <a:pt x="100876" y="6108"/>
                  </a:lnTo>
                  <a:lnTo>
                    <a:pt x="100952" y="6794"/>
                  </a:lnTo>
                  <a:lnTo>
                    <a:pt x="97828" y="14401"/>
                  </a:lnTo>
                  <a:lnTo>
                    <a:pt x="103695" y="20091"/>
                  </a:lnTo>
                  <a:lnTo>
                    <a:pt x="103212" y="13258"/>
                  </a:lnTo>
                  <a:lnTo>
                    <a:pt x="105600" y="5803"/>
                  </a:lnTo>
                  <a:close/>
                </a:path>
              </a:pathLst>
            </a:custGeom>
            <a:solidFill>
              <a:srgbClr val="9C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9431744" y="5679897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79" h="20320">
                  <a:moveTo>
                    <a:pt x="5003" y="13373"/>
                  </a:moveTo>
                  <a:lnTo>
                    <a:pt x="4902" y="6718"/>
                  </a:lnTo>
                  <a:lnTo>
                    <a:pt x="139" y="38"/>
                  </a:lnTo>
                  <a:lnTo>
                    <a:pt x="0" y="19989"/>
                  </a:lnTo>
                  <a:lnTo>
                    <a:pt x="2781" y="13360"/>
                  </a:lnTo>
                  <a:lnTo>
                    <a:pt x="0" y="19989"/>
                  </a:lnTo>
                  <a:lnTo>
                    <a:pt x="5003" y="13373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695777" y="4595825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10">
                  <a:moveTo>
                    <a:pt x="177" y="12"/>
                  </a:moveTo>
                  <a:close/>
                </a:path>
                <a:path w="7620" h="16510">
                  <a:moveTo>
                    <a:pt x="7239" y="4152"/>
                  </a:moveTo>
                  <a:lnTo>
                    <a:pt x="5791" y="787"/>
                  </a:lnTo>
                  <a:lnTo>
                    <a:pt x="5232" y="635"/>
                  </a:lnTo>
                  <a:lnTo>
                    <a:pt x="5232" y="2171"/>
                  </a:lnTo>
                  <a:lnTo>
                    <a:pt x="4622" y="2400"/>
                  </a:lnTo>
                  <a:lnTo>
                    <a:pt x="5232" y="2171"/>
                  </a:lnTo>
                  <a:lnTo>
                    <a:pt x="5232" y="635"/>
                  </a:lnTo>
                  <a:lnTo>
                    <a:pt x="3136" y="63"/>
                  </a:lnTo>
                  <a:lnTo>
                    <a:pt x="177" y="25"/>
                  </a:lnTo>
                  <a:lnTo>
                    <a:pt x="292" y="1600"/>
                  </a:lnTo>
                  <a:lnTo>
                    <a:pt x="215" y="3251"/>
                  </a:lnTo>
                  <a:lnTo>
                    <a:pt x="152" y="4902"/>
                  </a:lnTo>
                  <a:lnTo>
                    <a:pt x="0" y="8966"/>
                  </a:lnTo>
                  <a:lnTo>
                    <a:pt x="25" y="12979"/>
                  </a:lnTo>
                  <a:lnTo>
                    <a:pt x="3695" y="15976"/>
                  </a:lnTo>
                  <a:lnTo>
                    <a:pt x="4013" y="11696"/>
                  </a:lnTo>
                  <a:lnTo>
                    <a:pt x="2895" y="6896"/>
                  </a:lnTo>
                  <a:lnTo>
                    <a:pt x="7239" y="4152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71000" y="4382033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5" h="5714">
                  <a:moveTo>
                    <a:pt x="18084" y="5613"/>
                  </a:moveTo>
                  <a:lnTo>
                    <a:pt x="12065" y="393"/>
                  </a:lnTo>
                  <a:lnTo>
                    <a:pt x="6032" y="0"/>
                  </a:lnTo>
                  <a:lnTo>
                    <a:pt x="0" y="5562"/>
                  </a:lnTo>
                  <a:lnTo>
                    <a:pt x="18084" y="5613"/>
                  </a:lnTo>
                  <a:close/>
                </a:path>
              </a:pathLst>
            </a:custGeom>
            <a:solidFill>
              <a:srgbClr val="A8D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531566" y="5399913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2" y="177"/>
                  </a:moveTo>
                  <a:close/>
                </a:path>
                <a:path w="10795" h="8254">
                  <a:moveTo>
                    <a:pt x="10782" y="8178"/>
                  </a:moveTo>
                  <a:lnTo>
                    <a:pt x="7518" y="4940"/>
                  </a:lnTo>
                  <a:lnTo>
                    <a:pt x="10744" y="8140"/>
                  </a:lnTo>
                  <a:lnTo>
                    <a:pt x="8915" y="2832"/>
                  </a:lnTo>
                  <a:lnTo>
                    <a:pt x="8864" y="2679"/>
                  </a:lnTo>
                  <a:lnTo>
                    <a:pt x="5308" y="0"/>
                  </a:lnTo>
                  <a:lnTo>
                    <a:pt x="50" y="177"/>
                  </a:lnTo>
                  <a:lnTo>
                    <a:pt x="3657" y="2832"/>
                  </a:lnTo>
                  <a:lnTo>
                    <a:pt x="76" y="241"/>
                  </a:lnTo>
                  <a:lnTo>
                    <a:pt x="2209" y="5219"/>
                  </a:lnTo>
                  <a:lnTo>
                    <a:pt x="5816" y="7848"/>
                  </a:lnTo>
                  <a:lnTo>
                    <a:pt x="10782" y="8178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553118" y="5076037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7442" y="25"/>
                  </a:moveTo>
                  <a:lnTo>
                    <a:pt x="7302" y="139"/>
                  </a:lnTo>
                  <a:lnTo>
                    <a:pt x="2400" y="1968"/>
                  </a:lnTo>
                  <a:lnTo>
                    <a:pt x="101" y="6007"/>
                  </a:lnTo>
                  <a:lnTo>
                    <a:pt x="0" y="11772"/>
                  </a:lnTo>
                  <a:lnTo>
                    <a:pt x="4521" y="9448"/>
                  </a:lnTo>
                  <a:lnTo>
                    <a:pt x="7010" y="5537"/>
                  </a:lnTo>
                  <a:lnTo>
                    <a:pt x="7442" y="25"/>
                  </a:lnTo>
                  <a:close/>
                </a:path>
                <a:path w="7620" h="12064">
                  <a:moveTo>
                    <a:pt x="7454" y="0"/>
                  </a:move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467507" y="5347957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0502" y="8204"/>
                  </a:moveTo>
                  <a:lnTo>
                    <a:pt x="8775" y="2628"/>
                  </a:lnTo>
                  <a:lnTo>
                    <a:pt x="5168" y="50"/>
                  </a:lnTo>
                  <a:lnTo>
                    <a:pt x="12" y="0"/>
                  </a:lnTo>
                  <a:lnTo>
                    <a:pt x="2044" y="5041"/>
                  </a:lnTo>
                  <a:lnTo>
                    <a:pt x="5562" y="7759"/>
                  </a:lnTo>
                  <a:lnTo>
                    <a:pt x="10477" y="8242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563836" y="5059921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7213" y="0"/>
                  </a:moveTo>
                  <a:lnTo>
                    <a:pt x="2374" y="2209"/>
                  </a:lnTo>
                  <a:lnTo>
                    <a:pt x="0" y="6210"/>
                  </a:lnTo>
                  <a:lnTo>
                    <a:pt x="76" y="12039"/>
                  </a:lnTo>
                  <a:lnTo>
                    <a:pt x="2514" y="8115"/>
                  </a:lnTo>
                  <a:lnTo>
                    <a:pt x="4394" y="3733"/>
                  </a:lnTo>
                  <a:lnTo>
                    <a:pt x="2527" y="8102"/>
                  </a:lnTo>
                  <a:lnTo>
                    <a:pt x="101" y="12026"/>
                  </a:lnTo>
                  <a:lnTo>
                    <a:pt x="4508" y="9575"/>
                  </a:lnTo>
                  <a:lnTo>
                    <a:pt x="6896" y="5562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413811" y="4737671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60">
                  <a:moveTo>
                    <a:pt x="7239" y="9575"/>
                  </a:moveTo>
                  <a:lnTo>
                    <a:pt x="7048" y="6197"/>
                  </a:lnTo>
                  <a:lnTo>
                    <a:pt x="6616" y="2400"/>
                  </a:lnTo>
                  <a:lnTo>
                    <a:pt x="3530" y="1282"/>
                  </a:lnTo>
                  <a:lnTo>
                    <a:pt x="0" y="0"/>
                  </a:lnTo>
                  <a:lnTo>
                    <a:pt x="546" y="3848"/>
                  </a:lnTo>
                  <a:lnTo>
                    <a:pt x="139" y="6159"/>
                  </a:lnTo>
                  <a:lnTo>
                    <a:pt x="7239" y="9575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677781" y="4511738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4">
                  <a:moveTo>
                    <a:pt x="4533" y="9207"/>
                  </a:moveTo>
                  <a:lnTo>
                    <a:pt x="3797" y="4470"/>
                  </a:lnTo>
                  <a:lnTo>
                    <a:pt x="3797" y="12"/>
                  </a:lnTo>
                  <a:lnTo>
                    <a:pt x="0" y="3009"/>
                  </a:lnTo>
                  <a:lnTo>
                    <a:pt x="330" y="7594"/>
                  </a:lnTo>
                  <a:lnTo>
                    <a:pt x="165" y="12001"/>
                  </a:lnTo>
                  <a:lnTo>
                    <a:pt x="4533" y="9207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665696" y="5801690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4483" y="3175"/>
                  </a:moveTo>
                  <a:lnTo>
                    <a:pt x="812" y="76"/>
                  </a:lnTo>
                  <a:lnTo>
                    <a:pt x="1663" y="1104"/>
                  </a:lnTo>
                  <a:lnTo>
                    <a:pt x="736" y="0"/>
                  </a:lnTo>
                  <a:lnTo>
                    <a:pt x="647" y="4470"/>
                  </a:lnTo>
                  <a:lnTo>
                    <a:pt x="0" y="9144"/>
                  </a:lnTo>
                  <a:lnTo>
                    <a:pt x="4152" y="12103"/>
                  </a:lnTo>
                  <a:lnTo>
                    <a:pt x="4241" y="7670"/>
                  </a:lnTo>
                  <a:lnTo>
                    <a:pt x="4483" y="3175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133173" y="392936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26" y="7391"/>
                  </a:moveTo>
                  <a:lnTo>
                    <a:pt x="5829" y="3784"/>
                  </a:lnTo>
                  <a:lnTo>
                    <a:pt x="3467" y="1219"/>
                  </a:lnTo>
                  <a:lnTo>
                    <a:pt x="12" y="0"/>
                  </a:lnTo>
                  <a:lnTo>
                    <a:pt x="1968" y="3009"/>
                  </a:lnTo>
                  <a:lnTo>
                    <a:pt x="4152" y="5765"/>
                  </a:lnTo>
                  <a:lnTo>
                    <a:pt x="7226" y="7404"/>
                  </a:lnTo>
                  <a:close/>
                </a:path>
                <a:path w="7620" h="7620">
                  <a:moveTo>
                    <a:pt x="7264" y="7467"/>
                  </a:moveTo>
                  <a:lnTo>
                    <a:pt x="4140" y="5778"/>
                  </a:lnTo>
                  <a:lnTo>
                    <a:pt x="1968" y="3009"/>
                  </a:lnTo>
                  <a:lnTo>
                    <a:pt x="0" y="0"/>
                  </a:lnTo>
                  <a:lnTo>
                    <a:pt x="279" y="5118"/>
                  </a:lnTo>
                  <a:lnTo>
                    <a:pt x="2768" y="7518"/>
                  </a:lnTo>
                  <a:lnTo>
                    <a:pt x="7264" y="7467"/>
                  </a:lnTo>
                  <a:close/>
                </a:path>
                <a:path w="7620" h="7620">
                  <a:moveTo>
                    <a:pt x="7327" y="7467"/>
                  </a:moveTo>
                  <a:close/>
                </a:path>
              </a:pathLst>
            </a:custGeom>
            <a:solidFill>
              <a:srgbClr val="EC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926554" y="5837770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4">
                  <a:moveTo>
                    <a:pt x="4610" y="9182"/>
                  </a:moveTo>
                  <a:lnTo>
                    <a:pt x="3873" y="4432"/>
                  </a:lnTo>
                  <a:lnTo>
                    <a:pt x="3886" y="0"/>
                  </a:lnTo>
                  <a:lnTo>
                    <a:pt x="863" y="3263"/>
                  </a:lnTo>
                  <a:lnTo>
                    <a:pt x="3784" y="8851"/>
                  </a:lnTo>
                  <a:lnTo>
                    <a:pt x="850" y="3263"/>
                  </a:lnTo>
                  <a:lnTo>
                    <a:pt x="3860" y="0"/>
                  </a:lnTo>
                  <a:lnTo>
                    <a:pt x="0" y="2959"/>
                  </a:lnTo>
                  <a:lnTo>
                    <a:pt x="215" y="7518"/>
                  </a:lnTo>
                  <a:lnTo>
                    <a:pt x="152" y="11963"/>
                  </a:lnTo>
                  <a:lnTo>
                    <a:pt x="4610" y="9182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702990" y="4599038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4">
                  <a:moveTo>
                    <a:pt x="10655" y="5003"/>
                  </a:moveTo>
                  <a:lnTo>
                    <a:pt x="8229" y="0"/>
                  </a:lnTo>
                  <a:lnTo>
                    <a:pt x="7950" y="63"/>
                  </a:lnTo>
                  <a:lnTo>
                    <a:pt x="7950" y="876"/>
                  </a:lnTo>
                  <a:lnTo>
                    <a:pt x="2933" y="4267"/>
                  </a:lnTo>
                  <a:lnTo>
                    <a:pt x="7950" y="876"/>
                  </a:lnTo>
                  <a:lnTo>
                    <a:pt x="7950" y="63"/>
                  </a:lnTo>
                  <a:lnTo>
                    <a:pt x="4000" y="800"/>
                  </a:lnTo>
                  <a:lnTo>
                    <a:pt x="0" y="889"/>
                  </a:lnTo>
                  <a:lnTo>
                    <a:pt x="2616" y="5308"/>
                  </a:lnTo>
                  <a:lnTo>
                    <a:pt x="6527" y="5016"/>
                  </a:lnTo>
                  <a:lnTo>
                    <a:pt x="10655" y="5016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046311" y="481567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7429" y="2095"/>
                  </a:moveTo>
                  <a:lnTo>
                    <a:pt x="4457" y="711"/>
                  </a:lnTo>
                  <a:lnTo>
                    <a:pt x="2971" y="0"/>
                  </a:lnTo>
                  <a:lnTo>
                    <a:pt x="2286" y="977"/>
                  </a:lnTo>
                  <a:lnTo>
                    <a:pt x="889" y="2933"/>
                  </a:lnTo>
                  <a:lnTo>
                    <a:pt x="2616" y="2870"/>
                  </a:lnTo>
                  <a:lnTo>
                    <a:pt x="5740" y="4076"/>
                  </a:lnTo>
                  <a:lnTo>
                    <a:pt x="2616" y="2895"/>
                  </a:lnTo>
                  <a:lnTo>
                    <a:pt x="889" y="2946"/>
                  </a:lnTo>
                  <a:lnTo>
                    <a:pt x="584" y="3352"/>
                  </a:lnTo>
                  <a:lnTo>
                    <a:pt x="0" y="4191"/>
                  </a:lnTo>
                  <a:lnTo>
                    <a:pt x="2501" y="3594"/>
                  </a:lnTo>
                  <a:lnTo>
                    <a:pt x="5562" y="5511"/>
                  </a:lnTo>
                  <a:lnTo>
                    <a:pt x="7429" y="2095"/>
                  </a:lnTo>
                  <a:close/>
                </a:path>
              </a:pathLst>
            </a:custGeom>
            <a:solidFill>
              <a:srgbClr val="AAC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287312" y="385697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654" y="7569"/>
                  </a:moveTo>
                  <a:lnTo>
                    <a:pt x="6299" y="2997"/>
                  </a:lnTo>
                  <a:lnTo>
                    <a:pt x="4279" y="254"/>
                  </a:lnTo>
                  <a:lnTo>
                    <a:pt x="0" y="0"/>
                  </a:lnTo>
                  <a:lnTo>
                    <a:pt x="1041" y="3822"/>
                  </a:lnTo>
                  <a:lnTo>
                    <a:pt x="3302" y="6299"/>
                  </a:lnTo>
                  <a:lnTo>
                    <a:pt x="6654" y="7581"/>
                  </a:lnTo>
                  <a:lnTo>
                    <a:pt x="2692" y="2006"/>
                  </a:lnTo>
                  <a:lnTo>
                    <a:pt x="6654" y="7569"/>
                  </a:lnTo>
                  <a:close/>
                </a:path>
              </a:pathLst>
            </a:custGeom>
            <a:solidFill>
              <a:srgbClr val="A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202902" y="4843652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4673" y="9398"/>
                  </a:moveTo>
                  <a:lnTo>
                    <a:pt x="3835" y="4521"/>
                  </a:lnTo>
                  <a:lnTo>
                    <a:pt x="3873" y="0"/>
                  </a:lnTo>
                  <a:lnTo>
                    <a:pt x="0" y="3022"/>
                  </a:lnTo>
                  <a:lnTo>
                    <a:pt x="381" y="7708"/>
                  </a:lnTo>
                  <a:lnTo>
                    <a:pt x="76" y="12141"/>
                  </a:lnTo>
                  <a:lnTo>
                    <a:pt x="4673" y="9398"/>
                  </a:lnTo>
                  <a:close/>
                </a:path>
              </a:pathLst>
            </a:custGeom>
            <a:solidFill>
              <a:srgbClr val="C5C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810282" y="3416973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4">
                  <a:moveTo>
                    <a:pt x="4572" y="2654"/>
                  </a:moveTo>
                  <a:lnTo>
                    <a:pt x="38" y="25"/>
                  </a:lnTo>
                  <a:lnTo>
                    <a:pt x="3886" y="2933"/>
                  </a:lnTo>
                  <a:lnTo>
                    <a:pt x="622" y="8763"/>
                  </a:lnTo>
                  <a:lnTo>
                    <a:pt x="3886" y="2933"/>
                  </a:lnTo>
                  <a:lnTo>
                    <a:pt x="25" y="25"/>
                  </a:lnTo>
                  <a:lnTo>
                    <a:pt x="63" y="4508"/>
                  </a:lnTo>
                  <a:lnTo>
                    <a:pt x="88" y="8978"/>
                  </a:lnTo>
                  <a:lnTo>
                    <a:pt x="3873" y="11899"/>
                  </a:lnTo>
                  <a:lnTo>
                    <a:pt x="3759" y="7467"/>
                  </a:lnTo>
                  <a:lnTo>
                    <a:pt x="4572" y="2654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930415" y="5789561"/>
              <a:ext cx="21590" cy="48260"/>
            </a:xfrm>
            <a:custGeom>
              <a:avLst/>
              <a:gdLst/>
              <a:ahLst/>
              <a:cxnLst/>
              <a:rect l="l" t="t" r="r" b="b"/>
              <a:pathLst>
                <a:path w="21590" h="48260">
                  <a:moveTo>
                    <a:pt x="3606" y="43484"/>
                  </a:moveTo>
                  <a:lnTo>
                    <a:pt x="3467" y="40093"/>
                  </a:lnTo>
                  <a:lnTo>
                    <a:pt x="660" y="41935"/>
                  </a:lnTo>
                  <a:lnTo>
                    <a:pt x="12" y="44907"/>
                  </a:lnTo>
                  <a:lnTo>
                    <a:pt x="0" y="48196"/>
                  </a:lnTo>
                  <a:lnTo>
                    <a:pt x="2984" y="46469"/>
                  </a:lnTo>
                  <a:lnTo>
                    <a:pt x="3606" y="43484"/>
                  </a:lnTo>
                  <a:close/>
                </a:path>
                <a:path w="21590" h="48260">
                  <a:moveTo>
                    <a:pt x="7150" y="35458"/>
                  </a:moveTo>
                  <a:lnTo>
                    <a:pt x="6972" y="32029"/>
                  </a:lnTo>
                  <a:lnTo>
                    <a:pt x="4127" y="33832"/>
                  </a:lnTo>
                  <a:lnTo>
                    <a:pt x="3479" y="36804"/>
                  </a:lnTo>
                  <a:lnTo>
                    <a:pt x="3403" y="40081"/>
                  </a:lnTo>
                  <a:lnTo>
                    <a:pt x="5829" y="38061"/>
                  </a:lnTo>
                  <a:lnTo>
                    <a:pt x="3467" y="40055"/>
                  </a:lnTo>
                  <a:lnTo>
                    <a:pt x="6527" y="38455"/>
                  </a:lnTo>
                  <a:lnTo>
                    <a:pt x="7150" y="35458"/>
                  </a:lnTo>
                  <a:close/>
                </a:path>
                <a:path w="21590" h="48260">
                  <a:moveTo>
                    <a:pt x="17640" y="8077"/>
                  </a:moveTo>
                  <a:close/>
                </a:path>
                <a:path w="21590" h="48260">
                  <a:moveTo>
                    <a:pt x="21310" y="0"/>
                  </a:moveTo>
                  <a:close/>
                </a:path>
                <a:path w="21590" h="48260">
                  <a:moveTo>
                    <a:pt x="21424" y="3492"/>
                  </a:moveTo>
                  <a:lnTo>
                    <a:pt x="21310" y="76"/>
                  </a:lnTo>
                  <a:lnTo>
                    <a:pt x="20142" y="800"/>
                  </a:lnTo>
                  <a:lnTo>
                    <a:pt x="20142" y="6083"/>
                  </a:lnTo>
                  <a:lnTo>
                    <a:pt x="17691" y="8013"/>
                  </a:lnTo>
                  <a:lnTo>
                    <a:pt x="20142" y="6083"/>
                  </a:lnTo>
                  <a:lnTo>
                    <a:pt x="20142" y="800"/>
                  </a:lnTo>
                  <a:lnTo>
                    <a:pt x="18478" y="1816"/>
                  </a:lnTo>
                  <a:lnTo>
                    <a:pt x="17703" y="4737"/>
                  </a:lnTo>
                  <a:lnTo>
                    <a:pt x="17627" y="8026"/>
                  </a:lnTo>
                  <a:lnTo>
                    <a:pt x="20802" y="6489"/>
                  </a:lnTo>
                  <a:lnTo>
                    <a:pt x="21424" y="3492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547294" y="3928998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454" y="4584"/>
                  </a:moveTo>
                  <a:lnTo>
                    <a:pt x="2679" y="1765"/>
                  </a:lnTo>
                  <a:lnTo>
                    <a:pt x="0" y="0"/>
                  </a:lnTo>
                  <a:lnTo>
                    <a:pt x="2095" y="2082"/>
                  </a:lnTo>
                  <a:lnTo>
                    <a:pt x="0" y="0"/>
                  </a:lnTo>
                  <a:lnTo>
                    <a:pt x="76" y="3200"/>
                  </a:lnTo>
                  <a:lnTo>
                    <a:pt x="647" y="6134"/>
                  </a:lnTo>
                  <a:lnTo>
                    <a:pt x="3429" y="7861"/>
                  </a:lnTo>
                  <a:lnTo>
                    <a:pt x="1320" y="5765"/>
                  </a:lnTo>
                  <a:lnTo>
                    <a:pt x="3429" y="7848"/>
                  </a:lnTo>
                  <a:lnTo>
                    <a:pt x="3454" y="4584"/>
                  </a:lnTo>
                  <a:close/>
                </a:path>
              </a:pathLst>
            </a:custGeom>
            <a:solidFill>
              <a:srgbClr val="7C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129845" y="3948938"/>
              <a:ext cx="46355" cy="32384"/>
            </a:xfrm>
            <a:custGeom>
              <a:avLst/>
              <a:gdLst/>
              <a:ahLst/>
              <a:cxnLst/>
              <a:rect l="l" t="t" r="r" b="b"/>
              <a:pathLst>
                <a:path w="46354" h="32385">
                  <a:moveTo>
                    <a:pt x="6807" y="4152"/>
                  </a:moveTo>
                  <a:lnTo>
                    <a:pt x="5461" y="901"/>
                  </a:lnTo>
                  <a:lnTo>
                    <a:pt x="2895" y="127"/>
                  </a:lnTo>
                  <a:lnTo>
                    <a:pt x="0" y="0"/>
                  </a:lnTo>
                  <a:lnTo>
                    <a:pt x="1422" y="3136"/>
                  </a:lnTo>
                  <a:lnTo>
                    <a:pt x="3949" y="4000"/>
                  </a:lnTo>
                  <a:lnTo>
                    <a:pt x="6807" y="4216"/>
                  </a:lnTo>
                  <a:close/>
                </a:path>
                <a:path w="46354" h="32385">
                  <a:moveTo>
                    <a:pt x="46177" y="32016"/>
                  </a:moveTo>
                  <a:lnTo>
                    <a:pt x="44704" y="28854"/>
                  </a:lnTo>
                  <a:lnTo>
                    <a:pt x="44348" y="28752"/>
                  </a:lnTo>
                  <a:lnTo>
                    <a:pt x="44348" y="29591"/>
                  </a:lnTo>
                  <a:lnTo>
                    <a:pt x="41033" y="30391"/>
                  </a:lnTo>
                  <a:lnTo>
                    <a:pt x="44348" y="29591"/>
                  </a:lnTo>
                  <a:lnTo>
                    <a:pt x="44348" y="28752"/>
                  </a:lnTo>
                  <a:lnTo>
                    <a:pt x="42087" y="28092"/>
                  </a:lnTo>
                  <a:lnTo>
                    <a:pt x="39217" y="27940"/>
                  </a:lnTo>
                  <a:lnTo>
                    <a:pt x="40703" y="31089"/>
                  </a:lnTo>
                  <a:lnTo>
                    <a:pt x="43281" y="31927"/>
                  </a:lnTo>
                  <a:lnTo>
                    <a:pt x="46177" y="32016"/>
                  </a:lnTo>
                  <a:close/>
                </a:path>
              </a:pathLst>
            </a:custGeom>
            <a:solidFill>
              <a:srgbClr val="EC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039199" y="399710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403" y="4813"/>
                  </a:moveTo>
                  <a:lnTo>
                    <a:pt x="2933" y="1854"/>
                  </a:lnTo>
                  <a:lnTo>
                    <a:pt x="2197" y="1358"/>
                  </a:lnTo>
                  <a:lnTo>
                    <a:pt x="2197" y="2222"/>
                  </a:lnTo>
                  <a:lnTo>
                    <a:pt x="1346" y="5816"/>
                  </a:lnTo>
                  <a:lnTo>
                    <a:pt x="2184" y="2222"/>
                  </a:lnTo>
                  <a:lnTo>
                    <a:pt x="2197" y="1358"/>
                  </a:lnTo>
                  <a:lnTo>
                    <a:pt x="241" y="0"/>
                  </a:lnTo>
                  <a:lnTo>
                    <a:pt x="0" y="3302"/>
                  </a:lnTo>
                  <a:lnTo>
                    <a:pt x="723" y="6108"/>
                  </a:lnTo>
                  <a:lnTo>
                    <a:pt x="3352" y="8013"/>
                  </a:lnTo>
                  <a:lnTo>
                    <a:pt x="3403" y="4813"/>
                  </a:lnTo>
                  <a:close/>
                </a:path>
              </a:pathLst>
            </a:custGeom>
            <a:solidFill>
              <a:srgbClr val="6D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110522" y="319284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4">
                  <a:moveTo>
                    <a:pt x="7137" y="127"/>
                  </a:moveTo>
                  <a:lnTo>
                    <a:pt x="4140" y="0"/>
                  </a:lnTo>
                  <a:lnTo>
                    <a:pt x="1562" y="838"/>
                  </a:lnTo>
                  <a:lnTo>
                    <a:pt x="12" y="3987"/>
                  </a:lnTo>
                  <a:lnTo>
                    <a:pt x="2946" y="4013"/>
                  </a:lnTo>
                  <a:lnTo>
                    <a:pt x="5549" y="3225"/>
                  </a:lnTo>
                  <a:lnTo>
                    <a:pt x="7112" y="152"/>
                  </a:lnTo>
                  <a:close/>
                </a:path>
              </a:pathLst>
            </a:custGeom>
            <a:solidFill>
              <a:srgbClr val="9F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9542348" y="5408015"/>
              <a:ext cx="36195" cy="20320"/>
            </a:xfrm>
            <a:custGeom>
              <a:avLst/>
              <a:gdLst/>
              <a:ahLst/>
              <a:cxnLst/>
              <a:rect l="l" t="t" r="r" b="b"/>
              <a:pathLst>
                <a:path w="36195" h="20320">
                  <a:moveTo>
                    <a:pt x="7061" y="4165"/>
                  </a:moveTo>
                  <a:lnTo>
                    <a:pt x="5664" y="749"/>
                  </a:lnTo>
                  <a:lnTo>
                    <a:pt x="3009" y="0"/>
                  </a:lnTo>
                  <a:lnTo>
                    <a:pt x="0" y="38"/>
                  </a:lnTo>
                  <a:lnTo>
                    <a:pt x="1536" y="3187"/>
                  </a:lnTo>
                  <a:lnTo>
                    <a:pt x="4457" y="4229"/>
                  </a:lnTo>
                  <a:lnTo>
                    <a:pt x="7048" y="4229"/>
                  </a:lnTo>
                  <a:lnTo>
                    <a:pt x="5765" y="2222"/>
                  </a:lnTo>
                  <a:lnTo>
                    <a:pt x="7023" y="4165"/>
                  </a:lnTo>
                  <a:close/>
                </a:path>
                <a:path w="36195" h="20320">
                  <a:moveTo>
                    <a:pt x="14185" y="8191"/>
                  </a:moveTo>
                  <a:lnTo>
                    <a:pt x="12763" y="4724"/>
                  </a:lnTo>
                  <a:lnTo>
                    <a:pt x="10109" y="4013"/>
                  </a:lnTo>
                  <a:lnTo>
                    <a:pt x="7061" y="4152"/>
                  </a:lnTo>
                  <a:lnTo>
                    <a:pt x="8623" y="7340"/>
                  </a:lnTo>
                  <a:lnTo>
                    <a:pt x="11468" y="8255"/>
                  </a:lnTo>
                  <a:lnTo>
                    <a:pt x="14173" y="8255"/>
                  </a:lnTo>
                  <a:lnTo>
                    <a:pt x="12788" y="6045"/>
                  </a:lnTo>
                  <a:lnTo>
                    <a:pt x="14147" y="8191"/>
                  </a:lnTo>
                  <a:close/>
                </a:path>
                <a:path w="36195" h="20320">
                  <a:moveTo>
                    <a:pt x="35775" y="19786"/>
                  </a:moveTo>
                  <a:lnTo>
                    <a:pt x="34124" y="16649"/>
                  </a:lnTo>
                  <a:lnTo>
                    <a:pt x="33820" y="16573"/>
                  </a:lnTo>
                  <a:lnTo>
                    <a:pt x="33820" y="17449"/>
                  </a:lnTo>
                  <a:lnTo>
                    <a:pt x="30670" y="18110"/>
                  </a:lnTo>
                  <a:lnTo>
                    <a:pt x="33820" y="17449"/>
                  </a:lnTo>
                  <a:lnTo>
                    <a:pt x="33820" y="16573"/>
                  </a:lnTo>
                  <a:lnTo>
                    <a:pt x="31496" y="15963"/>
                  </a:lnTo>
                  <a:lnTo>
                    <a:pt x="28549" y="16065"/>
                  </a:lnTo>
                  <a:lnTo>
                    <a:pt x="27025" y="12712"/>
                  </a:lnTo>
                  <a:lnTo>
                    <a:pt x="24371" y="12001"/>
                  </a:lnTo>
                  <a:lnTo>
                    <a:pt x="21348" y="12166"/>
                  </a:lnTo>
                  <a:lnTo>
                    <a:pt x="19888" y="8724"/>
                  </a:lnTo>
                  <a:lnTo>
                    <a:pt x="17233" y="8026"/>
                  </a:lnTo>
                  <a:lnTo>
                    <a:pt x="14185" y="8204"/>
                  </a:lnTo>
                  <a:lnTo>
                    <a:pt x="15760" y="11391"/>
                  </a:lnTo>
                  <a:lnTo>
                    <a:pt x="18707" y="12242"/>
                  </a:lnTo>
                  <a:lnTo>
                    <a:pt x="21323" y="12242"/>
                  </a:lnTo>
                  <a:lnTo>
                    <a:pt x="22961" y="15328"/>
                  </a:lnTo>
                  <a:lnTo>
                    <a:pt x="25603" y="16052"/>
                  </a:lnTo>
                  <a:lnTo>
                    <a:pt x="28524" y="16129"/>
                  </a:lnTo>
                  <a:lnTo>
                    <a:pt x="30213" y="19164"/>
                  </a:lnTo>
                  <a:lnTo>
                    <a:pt x="32816" y="19900"/>
                  </a:lnTo>
                  <a:lnTo>
                    <a:pt x="35775" y="19786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681553" y="450359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619" y="3403"/>
                  </a:moveTo>
                  <a:lnTo>
                    <a:pt x="3479" y="0"/>
                  </a:lnTo>
                  <a:lnTo>
                    <a:pt x="2273" y="762"/>
                  </a:lnTo>
                  <a:lnTo>
                    <a:pt x="2273" y="5994"/>
                  </a:lnTo>
                  <a:lnTo>
                    <a:pt x="1727" y="2374"/>
                  </a:lnTo>
                  <a:lnTo>
                    <a:pt x="2273" y="5994"/>
                  </a:lnTo>
                  <a:lnTo>
                    <a:pt x="2273" y="762"/>
                  </a:lnTo>
                  <a:lnTo>
                    <a:pt x="609" y="1790"/>
                  </a:lnTo>
                  <a:lnTo>
                    <a:pt x="0" y="4813"/>
                  </a:lnTo>
                  <a:lnTo>
                    <a:pt x="25" y="8140"/>
                  </a:lnTo>
                  <a:lnTo>
                    <a:pt x="2997" y="6400"/>
                  </a:lnTo>
                  <a:lnTo>
                    <a:pt x="3619" y="3403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656813" y="4543894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90" y="4851"/>
                  </a:moveTo>
                  <a:lnTo>
                    <a:pt x="2959" y="2235"/>
                  </a:lnTo>
                  <a:lnTo>
                    <a:pt x="2895" y="1879"/>
                  </a:lnTo>
                  <a:lnTo>
                    <a:pt x="139" y="0"/>
                  </a:lnTo>
                  <a:lnTo>
                    <a:pt x="0" y="3302"/>
                  </a:lnTo>
                  <a:lnTo>
                    <a:pt x="787" y="6134"/>
                  </a:lnTo>
                  <a:lnTo>
                    <a:pt x="3314" y="8115"/>
                  </a:lnTo>
                  <a:lnTo>
                    <a:pt x="3390" y="4851"/>
                  </a:lnTo>
                  <a:close/>
                </a:path>
              </a:pathLst>
            </a:custGeom>
            <a:solidFill>
              <a:srgbClr val="89D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310459" y="4567834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40" y="4622"/>
                  </a:moveTo>
                  <a:lnTo>
                    <a:pt x="2667" y="1841"/>
                  </a:lnTo>
                  <a:lnTo>
                    <a:pt x="114" y="0"/>
                  </a:lnTo>
                  <a:lnTo>
                    <a:pt x="0" y="3124"/>
                  </a:lnTo>
                  <a:lnTo>
                    <a:pt x="444" y="5651"/>
                  </a:lnTo>
                  <a:lnTo>
                    <a:pt x="495" y="5994"/>
                  </a:lnTo>
                  <a:lnTo>
                    <a:pt x="3124" y="7810"/>
                  </a:lnTo>
                  <a:lnTo>
                    <a:pt x="1193" y="5651"/>
                  </a:lnTo>
                  <a:lnTo>
                    <a:pt x="2070" y="2133"/>
                  </a:lnTo>
                  <a:lnTo>
                    <a:pt x="1206" y="5651"/>
                  </a:lnTo>
                  <a:lnTo>
                    <a:pt x="3124" y="7797"/>
                  </a:lnTo>
                  <a:lnTo>
                    <a:pt x="3340" y="4622"/>
                  </a:lnTo>
                  <a:close/>
                </a:path>
              </a:pathLst>
            </a:custGeom>
            <a:solidFill>
              <a:srgbClr val="B7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699739" y="4579404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>
                  <a:moveTo>
                    <a:pt x="14097" y="8331"/>
                  </a:moveTo>
                  <a:lnTo>
                    <a:pt x="12585" y="5143"/>
                  </a:lnTo>
                  <a:lnTo>
                    <a:pt x="9982" y="4279"/>
                  </a:lnTo>
                  <a:lnTo>
                    <a:pt x="7061" y="4191"/>
                  </a:lnTo>
                  <a:lnTo>
                    <a:pt x="6083" y="2247"/>
                  </a:lnTo>
                  <a:lnTo>
                    <a:pt x="5549" y="1155"/>
                  </a:lnTo>
                  <a:lnTo>
                    <a:pt x="3073" y="241"/>
                  </a:lnTo>
                  <a:lnTo>
                    <a:pt x="774" y="1155"/>
                  </a:lnTo>
                  <a:lnTo>
                    <a:pt x="1816" y="2857"/>
                  </a:lnTo>
                  <a:lnTo>
                    <a:pt x="5016" y="2247"/>
                  </a:lnTo>
                  <a:lnTo>
                    <a:pt x="1816" y="2870"/>
                  </a:lnTo>
                  <a:lnTo>
                    <a:pt x="165" y="215"/>
                  </a:lnTo>
                  <a:lnTo>
                    <a:pt x="228" y="88"/>
                  </a:lnTo>
                  <a:lnTo>
                    <a:pt x="50" y="12"/>
                  </a:lnTo>
                  <a:lnTo>
                    <a:pt x="101" y="139"/>
                  </a:lnTo>
                  <a:lnTo>
                    <a:pt x="139" y="266"/>
                  </a:lnTo>
                  <a:lnTo>
                    <a:pt x="1473" y="3619"/>
                  </a:lnTo>
                  <a:lnTo>
                    <a:pt x="4051" y="4330"/>
                  </a:lnTo>
                  <a:lnTo>
                    <a:pt x="7035" y="4191"/>
                  </a:lnTo>
                  <a:lnTo>
                    <a:pt x="8420" y="7607"/>
                  </a:lnTo>
                  <a:lnTo>
                    <a:pt x="11074" y="8394"/>
                  </a:lnTo>
                  <a:lnTo>
                    <a:pt x="14097" y="8331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960663" y="554395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6883" y="4216"/>
                  </a:moveTo>
                  <a:lnTo>
                    <a:pt x="5499" y="876"/>
                  </a:lnTo>
                  <a:lnTo>
                    <a:pt x="2895" y="114"/>
                  </a:lnTo>
                  <a:lnTo>
                    <a:pt x="0" y="0"/>
                  </a:lnTo>
                  <a:lnTo>
                    <a:pt x="1422" y="3073"/>
                  </a:lnTo>
                  <a:lnTo>
                    <a:pt x="3924" y="4025"/>
                  </a:lnTo>
                  <a:lnTo>
                    <a:pt x="6781" y="4241"/>
                  </a:lnTo>
                  <a:close/>
                </a:path>
              </a:pathLst>
            </a:custGeom>
            <a:solidFill>
              <a:srgbClr val="E1A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525844" y="493463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4">
                  <a:moveTo>
                    <a:pt x="3581" y="5118"/>
                  </a:moveTo>
                  <a:lnTo>
                    <a:pt x="3048" y="3416"/>
                  </a:lnTo>
                  <a:lnTo>
                    <a:pt x="1993" y="0"/>
                  </a:lnTo>
                  <a:lnTo>
                    <a:pt x="0" y="927"/>
                  </a:lnTo>
                  <a:lnTo>
                    <a:pt x="241" y="2959"/>
                  </a:lnTo>
                  <a:lnTo>
                    <a:pt x="63" y="4800"/>
                  </a:lnTo>
                  <a:lnTo>
                    <a:pt x="1803" y="5181"/>
                  </a:lnTo>
                  <a:lnTo>
                    <a:pt x="3581" y="5118"/>
                  </a:lnTo>
                  <a:close/>
                </a:path>
              </a:pathLst>
            </a:custGeom>
            <a:solidFill>
              <a:srgbClr val="8D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800147" y="338910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289" y="4813"/>
                  </a:moveTo>
                  <a:lnTo>
                    <a:pt x="2921" y="1917"/>
                  </a:lnTo>
                  <a:lnTo>
                    <a:pt x="419" y="38"/>
                  </a:lnTo>
                  <a:lnTo>
                    <a:pt x="0" y="3238"/>
                  </a:lnTo>
                  <a:lnTo>
                    <a:pt x="787" y="5943"/>
                  </a:lnTo>
                  <a:lnTo>
                    <a:pt x="3213" y="7848"/>
                  </a:lnTo>
                  <a:lnTo>
                    <a:pt x="3289" y="4813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428238" y="567159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89">
                  <a:moveTo>
                    <a:pt x="3670" y="4940"/>
                  </a:moveTo>
                  <a:lnTo>
                    <a:pt x="2921" y="1955"/>
                  </a:lnTo>
                  <a:lnTo>
                    <a:pt x="215" y="38"/>
                  </a:lnTo>
                  <a:lnTo>
                    <a:pt x="0" y="3479"/>
                  </a:lnTo>
                  <a:lnTo>
                    <a:pt x="558" y="6553"/>
                  </a:lnTo>
                  <a:lnTo>
                    <a:pt x="3606" y="8293"/>
                  </a:lnTo>
                  <a:lnTo>
                    <a:pt x="3670" y="4940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460293" y="5043792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619" y="3365"/>
                  </a:moveTo>
                  <a:lnTo>
                    <a:pt x="3530" y="0"/>
                  </a:lnTo>
                  <a:lnTo>
                    <a:pt x="787" y="1866"/>
                  </a:lnTo>
                  <a:lnTo>
                    <a:pt x="0" y="4749"/>
                  </a:lnTo>
                  <a:lnTo>
                    <a:pt x="88" y="8115"/>
                  </a:lnTo>
                  <a:lnTo>
                    <a:pt x="2921" y="6299"/>
                  </a:lnTo>
                  <a:lnTo>
                    <a:pt x="3619" y="3365"/>
                  </a:lnTo>
                  <a:close/>
                </a:path>
              </a:pathLst>
            </a:custGeom>
            <a:solidFill>
              <a:srgbClr val="D2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571025" y="5051932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657" y="50"/>
                  </a:moveTo>
                  <a:lnTo>
                    <a:pt x="1371" y="2108"/>
                  </a:lnTo>
                  <a:lnTo>
                    <a:pt x="3619" y="76"/>
                  </a:lnTo>
                  <a:lnTo>
                    <a:pt x="685" y="1689"/>
                  </a:lnTo>
                  <a:lnTo>
                    <a:pt x="38" y="4648"/>
                  </a:lnTo>
                  <a:lnTo>
                    <a:pt x="12" y="7975"/>
                  </a:lnTo>
                  <a:lnTo>
                    <a:pt x="2768" y="6223"/>
                  </a:lnTo>
                  <a:lnTo>
                    <a:pt x="3568" y="3327"/>
                  </a:lnTo>
                  <a:lnTo>
                    <a:pt x="3657" y="50"/>
                  </a:lnTo>
                  <a:close/>
                </a:path>
                <a:path w="3809" h="8254">
                  <a:moveTo>
                    <a:pt x="3683" y="0"/>
                  </a:move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463746" y="505571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01" y="0"/>
                  </a:moveTo>
                  <a:lnTo>
                    <a:pt x="2209" y="1270"/>
                  </a:lnTo>
                  <a:lnTo>
                    <a:pt x="0" y="3810"/>
                  </a:lnTo>
                  <a:lnTo>
                    <a:pt x="1816" y="3327"/>
                  </a:lnTo>
                  <a:lnTo>
                    <a:pt x="2933" y="2070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D2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139212" y="35806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3098" y="4076"/>
                  </a:moveTo>
                  <a:lnTo>
                    <a:pt x="2895" y="2794"/>
                  </a:lnTo>
                  <a:lnTo>
                    <a:pt x="2781" y="2032"/>
                  </a:lnTo>
                  <a:lnTo>
                    <a:pt x="1803" y="635"/>
                  </a:lnTo>
                  <a:lnTo>
                    <a:pt x="25" y="0"/>
                  </a:lnTo>
                  <a:lnTo>
                    <a:pt x="203" y="279"/>
                  </a:lnTo>
                  <a:lnTo>
                    <a:pt x="0" y="12"/>
                  </a:lnTo>
                  <a:lnTo>
                    <a:pt x="952" y="1447"/>
                  </a:lnTo>
                  <a:lnTo>
                    <a:pt x="1981" y="2806"/>
                  </a:lnTo>
                  <a:lnTo>
                    <a:pt x="3098" y="4076"/>
                  </a:lnTo>
                  <a:close/>
                </a:path>
              </a:pathLst>
            </a:custGeom>
            <a:solidFill>
              <a:srgbClr val="7B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688868" y="449295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530" y="2781"/>
                  </a:moveTo>
                  <a:lnTo>
                    <a:pt x="2273" y="0"/>
                  </a:lnTo>
                  <a:lnTo>
                    <a:pt x="1079" y="88"/>
                  </a:lnTo>
                  <a:lnTo>
                    <a:pt x="0" y="2908"/>
                  </a:lnTo>
                  <a:lnTo>
                    <a:pt x="1765" y="2933"/>
                  </a:lnTo>
                  <a:lnTo>
                    <a:pt x="3530" y="2781"/>
                  </a:lnTo>
                  <a:close/>
                </a:path>
              </a:pathLst>
            </a:custGeom>
            <a:solidFill>
              <a:srgbClr val="C5E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931872" y="5371922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1511" y="2374"/>
                  </a:moveTo>
                  <a:lnTo>
                    <a:pt x="1371" y="1701"/>
                  </a:lnTo>
                  <a:lnTo>
                    <a:pt x="1295" y="1104"/>
                  </a:lnTo>
                  <a:lnTo>
                    <a:pt x="1016" y="863"/>
                  </a:lnTo>
                  <a:lnTo>
                    <a:pt x="12" y="0"/>
                  </a:lnTo>
                  <a:lnTo>
                    <a:pt x="0" y="1308"/>
                  </a:lnTo>
                  <a:lnTo>
                    <a:pt x="165" y="2578"/>
                  </a:lnTo>
                  <a:lnTo>
                    <a:pt x="508" y="3835"/>
                  </a:lnTo>
                  <a:lnTo>
                    <a:pt x="1295" y="2628"/>
                  </a:lnTo>
                  <a:lnTo>
                    <a:pt x="1460" y="2374"/>
                  </a:lnTo>
                  <a:lnTo>
                    <a:pt x="1435" y="2235"/>
                  </a:lnTo>
                  <a:lnTo>
                    <a:pt x="1511" y="2374"/>
                  </a:lnTo>
                  <a:close/>
                </a:path>
                <a:path w="1904" h="4445">
                  <a:moveTo>
                    <a:pt x="1625" y="2628"/>
                  </a:moveTo>
                  <a:lnTo>
                    <a:pt x="1511" y="2374"/>
                  </a:lnTo>
                  <a:lnTo>
                    <a:pt x="1295" y="2628"/>
                  </a:lnTo>
                  <a:lnTo>
                    <a:pt x="1625" y="2628"/>
                  </a:lnTo>
                  <a:close/>
                </a:path>
              </a:pathLst>
            </a:custGeom>
            <a:solidFill>
              <a:srgbClr val="9CD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69859" y="577400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1155" y="1282"/>
                  </a:lnTo>
                  <a:lnTo>
                    <a:pt x="2311" y="2552"/>
                  </a:lnTo>
                  <a:lnTo>
                    <a:pt x="3467" y="3835"/>
                  </a:lnTo>
                  <a:lnTo>
                    <a:pt x="2997" y="1790"/>
                  </a:lnTo>
                  <a:lnTo>
                    <a:pt x="1841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372288" y="365702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352" y="4445"/>
                  </a:moveTo>
                  <a:lnTo>
                    <a:pt x="3060" y="2628"/>
                  </a:lnTo>
                  <a:lnTo>
                    <a:pt x="3009" y="2260"/>
                  </a:lnTo>
                  <a:lnTo>
                    <a:pt x="1866" y="787"/>
                  </a:lnTo>
                  <a:lnTo>
                    <a:pt x="0" y="0"/>
                  </a:lnTo>
                  <a:lnTo>
                    <a:pt x="1117" y="1485"/>
                  </a:lnTo>
                  <a:lnTo>
                    <a:pt x="2222" y="2971"/>
                  </a:lnTo>
                  <a:lnTo>
                    <a:pt x="3352" y="4445"/>
                  </a:lnTo>
                  <a:close/>
                </a:path>
              </a:pathLst>
            </a:custGeom>
            <a:solidFill>
              <a:srgbClr val="A6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17690" y="3596387"/>
              <a:ext cx="85953" cy="120525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654213" y="2924949"/>
              <a:ext cx="53340" cy="112395"/>
            </a:xfrm>
            <a:custGeom>
              <a:avLst/>
              <a:gdLst/>
              <a:ahLst/>
              <a:cxnLst/>
              <a:rect l="l" t="t" r="r" b="b"/>
              <a:pathLst>
                <a:path w="53340" h="112394">
                  <a:moveTo>
                    <a:pt x="53136" y="11379"/>
                  </a:moveTo>
                  <a:lnTo>
                    <a:pt x="48463" y="7429"/>
                  </a:lnTo>
                  <a:lnTo>
                    <a:pt x="46418" y="1587"/>
                  </a:lnTo>
                  <a:lnTo>
                    <a:pt x="46418" y="10134"/>
                  </a:lnTo>
                  <a:lnTo>
                    <a:pt x="42887" y="7023"/>
                  </a:lnTo>
                  <a:lnTo>
                    <a:pt x="46418" y="10134"/>
                  </a:lnTo>
                  <a:lnTo>
                    <a:pt x="46418" y="1587"/>
                  </a:lnTo>
                  <a:lnTo>
                    <a:pt x="45910" y="127"/>
                  </a:lnTo>
                  <a:lnTo>
                    <a:pt x="38811" y="0"/>
                  </a:lnTo>
                  <a:lnTo>
                    <a:pt x="38481" y="1333"/>
                  </a:lnTo>
                  <a:lnTo>
                    <a:pt x="38773" y="1854"/>
                  </a:lnTo>
                  <a:lnTo>
                    <a:pt x="39027" y="2387"/>
                  </a:lnTo>
                  <a:lnTo>
                    <a:pt x="38468" y="1333"/>
                  </a:lnTo>
                  <a:lnTo>
                    <a:pt x="35013" y="17170"/>
                  </a:lnTo>
                  <a:lnTo>
                    <a:pt x="32880" y="33515"/>
                  </a:lnTo>
                  <a:lnTo>
                    <a:pt x="31661" y="50533"/>
                  </a:lnTo>
                  <a:lnTo>
                    <a:pt x="30949" y="68389"/>
                  </a:lnTo>
                  <a:lnTo>
                    <a:pt x="26581" y="63576"/>
                  </a:lnTo>
                  <a:lnTo>
                    <a:pt x="26581" y="108013"/>
                  </a:lnTo>
                  <a:lnTo>
                    <a:pt x="26365" y="109232"/>
                  </a:lnTo>
                  <a:lnTo>
                    <a:pt x="26581" y="108013"/>
                  </a:lnTo>
                  <a:lnTo>
                    <a:pt x="26581" y="63576"/>
                  </a:lnTo>
                  <a:lnTo>
                    <a:pt x="24638" y="61429"/>
                  </a:lnTo>
                  <a:lnTo>
                    <a:pt x="20434" y="53835"/>
                  </a:lnTo>
                  <a:lnTo>
                    <a:pt x="17145" y="46278"/>
                  </a:lnTo>
                  <a:lnTo>
                    <a:pt x="13779" y="39814"/>
                  </a:lnTo>
                  <a:lnTo>
                    <a:pt x="13779" y="40589"/>
                  </a:lnTo>
                  <a:lnTo>
                    <a:pt x="13627" y="47371"/>
                  </a:lnTo>
                  <a:lnTo>
                    <a:pt x="13576" y="39471"/>
                  </a:lnTo>
                  <a:lnTo>
                    <a:pt x="13779" y="40589"/>
                  </a:lnTo>
                  <a:lnTo>
                    <a:pt x="13779" y="39814"/>
                  </a:lnTo>
                  <a:lnTo>
                    <a:pt x="13576" y="39420"/>
                  </a:lnTo>
                  <a:lnTo>
                    <a:pt x="12700" y="38061"/>
                  </a:lnTo>
                  <a:lnTo>
                    <a:pt x="11760" y="36804"/>
                  </a:lnTo>
                  <a:lnTo>
                    <a:pt x="10642" y="35687"/>
                  </a:lnTo>
                  <a:lnTo>
                    <a:pt x="10160" y="47752"/>
                  </a:lnTo>
                  <a:lnTo>
                    <a:pt x="13627" y="47752"/>
                  </a:lnTo>
                  <a:lnTo>
                    <a:pt x="13589" y="49187"/>
                  </a:lnTo>
                  <a:lnTo>
                    <a:pt x="10375" y="49187"/>
                  </a:lnTo>
                  <a:lnTo>
                    <a:pt x="10109" y="49161"/>
                  </a:lnTo>
                  <a:lnTo>
                    <a:pt x="1155" y="49187"/>
                  </a:lnTo>
                  <a:lnTo>
                    <a:pt x="0" y="47739"/>
                  </a:lnTo>
                  <a:lnTo>
                    <a:pt x="469" y="48958"/>
                  </a:lnTo>
                  <a:lnTo>
                    <a:pt x="977" y="50139"/>
                  </a:lnTo>
                  <a:lnTo>
                    <a:pt x="1460" y="51346"/>
                  </a:lnTo>
                  <a:lnTo>
                    <a:pt x="2120" y="51676"/>
                  </a:lnTo>
                  <a:lnTo>
                    <a:pt x="3302" y="52082"/>
                  </a:lnTo>
                  <a:lnTo>
                    <a:pt x="2120" y="51676"/>
                  </a:lnTo>
                  <a:lnTo>
                    <a:pt x="1460" y="51346"/>
                  </a:lnTo>
                  <a:lnTo>
                    <a:pt x="13766" y="79844"/>
                  </a:lnTo>
                  <a:lnTo>
                    <a:pt x="19456" y="94322"/>
                  </a:lnTo>
                  <a:lnTo>
                    <a:pt x="24091" y="109296"/>
                  </a:lnTo>
                  <a:lnTo>
                    <a:pt x="24307" y="110134"/>
                  </a:lnTo>
                  <a:lnTo>
                    <a:pt x="24561" y="110947"/>
                  </a:lnTo>
                  <a:lnTo>
                    <a:pt x="24752" y="111785"/>
                  </a:lnTo>
                  <a:lnTo>
                    <a:pt x="25577" y="111836"/>
                  </a:lnTo>
                  <a:lnTo>
                    <a:pt x="26390" y="111874"/>
                  </a:lnTo>
                  <a:lnTo>
                    <a:pt x="26657" y="110871"/>
                  </a:lnTo>
                  <a:lnTo>
                    <a:pt x="26390" y="111874"/>
                  </a:lnTo>
                  <a:lnTo>
                    <a:pt x="28206" y="111988"/>
                  </a:lnTo>
                  <a:lnTo>
                    <a:pt x="31013" y="101790"/>
                  </a:lnTo>
                  <a:lnTo>
                    <a:pt x="36004" y="101028"/>
                  </a:lnTo>
                  <a:lnTo>
                    <a:pt x="42710" y="107797"/>
                  </a:lnTo>
                  <a:lnTo>
                    <a:pt x="42621" y="105943"/>
                  </a:lnTo>
                  <a:lnTo>
                    <a:pt x="42252" y="104165"/>
                  </a:lnTo>
                  <a:lnTo>
                    <a:pt x="41795" y="102400"/>
                  </a:lnTo>
                  <a:lnTo>
                    <a:pt x="40538" y="97459"/>
                  </a:lnTo>
                  <a:lnTo>
                    <a:pt x="38684" y="92633"/>
                  </a:lnTo>
                  <a:lnTo>
                    <a:pt x="40843" y="86626"/>
                  </a:lnTo>
                  <a:lnTo>
                    <a:pt x="43903" y="75704"/>
                  </a:lnTo>
                  <a:lnTo>
                    <a:pt x="45605" y="64477"/>
                  </a:lnTo>
                  <a:lnTo>
                    <a:pt x="46266" y="53035"/>
                  </a:lnTo>
                  <a:lnTo>
                    <a:pt x="46278" y="34467"/>
                  </a:lnTo>
                  <a:lnTo>
                    <a:pt x="46913" y="27584"/>
                  </a:lnTo>
                  <a:lnTo>
                    <a:pt x="48437" y="20929"/>
                  </a:lnTo>
                  <a:lnTo>
                    <a:pt x="51117" y="14617"/>
                  </a:lnTo>
                  <a:lnTo>
                    <a:pt x="50736" y="14262"/>
                  </a:lnTo>
                  <a:lnTo>
                    <a:pt x="44030" y="31343"/>
                  </a:lnTo>
                  <a:lnTo>
                    <a:pt x="50736" y="14249"/>
                  </a:lnTo>
                  <a:lnTo>
                    <a:pt x="50990" y="14478"/>
                  </a:lnTo>
                  <a:lnTo>
                    <a:pt x="51117" y="14605"/>
                  </a:lnTo>
                  <a:lnTo>
                    <a:pt x="51727" y="13512"/>
                  </a:lnTo>
                  <a:lnTo>
                    <a:pt x="52374" y="12433"/>
                  </a:lnTo>
                  <a:lnTo>
                    <a:pt x="53098" y="11417"/>
                  </a:lnTo>
                  <a:close/>
                </a:path>
              </a:pathLst>
            </a:custGeom>
            <a:solidFill>
              <a:srgbClr val="C7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600505" y="299730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69">
                  <a:moveTo>
                    <a:pt x="39357" y="33223"/>
                  </a:moveTo>
                  <a:lnTo>
                    <a:pt x="38354" y="27343"/>
                  </a:lnTo>
                  <a:lnTo>
                    <a:pt x="37769" y="21475"/>
                  </a:lnTo>
                  <a:lnTo>
                    <a:pt x="39141" y="15582"/>
                  </a:lnTo>
                  <a:lnTo>
                    <a:pt x="38963" y="15379"/>
                  </a:lnTo>
                  <a:lnTo>
                    <a:pt x="38735" y="15240"/>
                  </a:lnTo>
                  <a:lnTo>
                    <a:pt x="38557" y="15062"/>
                  </a:lnTo>
                  <a:lnTo>
                    <a:pt x="38557" y="15481"/>
                  </a:lnTo>
                  <a:lnTo>
                    <a:pt x="37973" y="15367"/>
                  </a:lnTo>
                  <a:lnTo>
                    <a:pt x="38366" y="15430"/>
                  </a:lnTo>
                  <a:lnTo>
                    <a:pt x="38557" y="15481"/>
                  </a:lnTo>
                  <a:lnTo>
                    <a:pt x="38557" y="15062"/>
                  </a:lnTo>
                  <a:lnTo>
                    <a:pt x="32981" y="10147"/>
                  </a:lnTo>
                  <a:lnTo>
                    <a:pt x="30543" y="8623"/>
                  </a:lnTo>
                  <a:lnTo>
                    <a:pt x="30543" y="27863"/>
                  </a:lnTo>
                  <a:lnTo>
                    <a:pt x="24384" y="24714"/>
                  </a:lnTo>
                  <a:lnTo>
                    <a:pt x="30543" y="27863"/>
                  </a:lnTo>
                  <a:lnTo>
                    <a:pt x="30543" y="8623"/>
                  </a:lnTo>
                  <a:lnTo>
                    <a:pt x="26885" y="6324"/>
                  </a:lnTo>
                  <a:lnTo>
                    <a:pt x="20485" y="3124"/>
                  </a:lnTo>
                  <a:lnTo>
                    <a:pt x="14020" y="50"/>
                  </a:lnTo>
                  <a:lnTo>
                    <a:pt x="9677" y="7213"/>
                  </a:lnTo>
                  <a:lnTo>
                    <a:pt x="9055" y="8128"/>
                  </a:lnTo>
                  <a:lnTo>
                    <a:pt x="9055" y="19710"/>
                  </a:lnTo>
                  <a:lnTo>
                    <a:pt x="6540" y="20739"/>
                  </a:lnTo>
                  <a:lnTo>
                    <a:pt x="9055" y="19710"/>
                  </a:lnTo>
                  <a:lnTo>
                    <a:pt x="9055" y="8128"/>
                  </a:lnTo>
                  <a:lnTo>
                    <a:pt x="4914" y="14135"/>
                  </a:lnTo>
                  <a:lnTo>
                    <a:pt x="1181" y="21628"/>
                  </a:lnTo>
                  <a:lnTo>
                    <a:pt x="38" y="30543"/>
                  </a:lnTo>
                  <a:lnTo>
                    <a:pt x="50" y="30873"/>
                  </a:lnTo>
                  <a:lnTo>
                    <a:pt x="0" y="31165"/>
                  </a:lnTo>
                  <a:lnTo>
                    <a:pt x="38" y="31508"/>
                  </a:lnTo>
                  <a:lnTo>
                    <a:pt x="6743" y="35407"/>
                  </a:lnTo>
                  <a:lnTo>
                    <a:pt x="6286" y="34036"/>
                  </a:lnTo>
                  <a:lnTo>
                    <a:pt x="6007" y="32829"/>
                  </a:lnTo>
                  <a:lnTo>
                    <a:pt x="5765" y="31673"/>
                  </a:lnTo>
                  <a:lnTo>
                    <a:pt x="4445" y="30797"/>
                  </a:lnTo>
                  <a:lnTo>
                    <a:pt x="3200" y="30289"/>
                  </a:lnTo>
                  <a:lnTo>
                    <a:pt x="4445" y="30797"/>
                  </a:lnTo>
                  <a:lnTo>
                    <a:pt x="5765" y="31673"/>
                  </a:lnTo>
                  <a:lnTo>
                    <a:pt x="6146" y="31915"/>
                  </a:lnTo>
                  <a:lnTo>
                    <a:pt x="6858" y="32524"/>
                  </a:lnTo>
                  <a:lnTo>
                    <a:pt x="7226" y="26339"/>
                  </a:lnTo>
                  <a:lnTo>
                    <a:pt x="8877" y="22313"/>
                  </a:lnTo>
                  <a:lnTo>
                    <a:pt x="23266" y="30962"/>
                  </a:lnTo>
                  <a:lnTo>
                    <a:pt x="29984" y="34290"/>
                  </a:lnTo>
                  <a:lnTo>
                    <a:pt x="36614" y="37757"/>
                  </a:lnTo>
                  <a:lnTo>
                    <a:pt x="39192" y="39090"/>
                  </a:lnTo>
                  <a:lnTo>
                    <a:pt x="39357" y="33223"/>
                  </a:lnTo>
                  <a:close/>
                </a:path>
              </a:pathLst>
            </a:custGeom>
            <a:solidFill>
              <a:srgbClr val="C1D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745679" y="3212693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4" h="12064">
                  <a:moveTo>
                    <a:pt x="8229" y="4102"/>
                  </a:moveTo>
                  <a:lnTo>
                    <a:pt x="5918" y="2743"/>
                  </a:lnTo>
                  <a:lnTo>
                    <a:pt x="3619" y="1358"/>
                  </a:lnTo>
                  <a:lnTo>
                    <a:pt x="1308" y="0"/>
                  </a:lnTo>
                  <a:lnTo>
                    <a:pt x="1384" y="3581"/>
                  </a:lnTo>
                  <a:lnTo>
                    <a:pt x="0" y="8318"/>
                  </a:lnTo>
                  <a:lnTo>
                    <a:pt x="7721" y="11493"/>
                  </a:lnTo>
                  <a:lnTo>
                    <a:pt x="7607" y="6946"/>
                  </a:lnTo>
                  <a:lnTo>
                    <a:pt x="8229" y="4114"/>
                  </a:lnTo>
                  <a:lnTo>
                    <a:pt x="4102" y="6604"/>
                  </a:lnTo>
                  <a:lnTo>
                    <a:pt x="8229" y="4102"/>
                  </a:lnTo>
                  <a:close/>
                </a:path>
              </a:pathLst>
            </a:custGeom>
            <a:solidFill>
              <a:srgbClr val="E7E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292539" y="4684331"/>
              <a:ext cx="17780" cy="35560"/>
            </a:xfrm>
            <a:custGeom>
              <a:avLst/>
              <a:gdLst/>
              <a:ahLst/>
              <a:cxnLst/>
              <a:rect l="l" t="t" r="r" b="b"/>
              <a:pathLst>
                <a:path w="17779" h="35560">
                  <a:moveTo>
                    <a:pt x="17589" y="17246"/>
                  </a:moveTo>
                  <a:lnTo>
                    <a:pt x="17386" y="5702"/>
                  </a:lnTo>
                  <a:lnTo>
                    <a:pt x="15646" y="2705"/>
                  </a:lnTo>
                  <a:lnTo>
                    <a:pt x="13195" y="1663"/>
                  </a:lnTo>
                  <a:lnTo>
                    <a:pt x="13195" y="18999"/>
                  </a:lnTo>
                  <a:lnTo>
                    <a:pt x="11480" y="12192"/>
                  </a:lnTo>
                  <a:lnTo>
                    <a:pt x="9639" y="11430"/>
                  </a:lnTo>
                  <a:lnTo>
                    <a:pt x="9639" y="31927"/>
                  </a:lnTo>
                  <a:lnTo>
                    <a:pt x="7454" y="32372"/>
                  </a:lnTo>
                  <a:lnTo>
                    <a:pt x="5410" y="33185"/>
                  </a:lnTo>
                  <a:lnTo>
                    <a:pt x="3683" y="34886"/>
                  </a:lnTo>
                  <a:lnTo>
                    <a:pt x="5397" y="33185"/>
                  </a:lnTo>
                  <a:lnTo>
                    <a:pt x="7454" y="32359"/>
                  </a:lnTo>
                  <a:lnTo>
                    <a:pt x="9639" y="31927"/>
                  </a:lnTo>
                  <a:lnTo>
                    <a:pt x="9639" y="11430"/>
                  </a:lnTo>
                  <a:lnTo>
                    <a:pt x="8483" y="10934"/>
                  </a:lnTo>
                  <a:lnTo>
                    <a:pt x="11493" y="12179"/>
                  </a:lnTo>
                  <a:lnTo>
                    <a:pt x="13195" y="18999"/>
                  </a:lnTo>
                  <a:lnTo>
                    <a:pt x="13195" y="1663"/>
                  </a:lnTo>
                  <a:lnTo>
                    <a:pt x="9283" y="0"/>
                  </a:lnTo>
                  <a:lnTo>
                    <a:pt x="7670" y="3162"/>
                  </a:lnTo>
                  <a:lnTo>
                    <a:pt x="4267" y="9347"/>
                  </a:lnTo>
                  <a:lnTo>
                    <a:pt x="3340" y="13398"/>
                  </a:lnTo>
                  <a:lnTo>
                    <a:pt x="0" y="15494"/>
                  </a:lnTo>
                  <a:lnTo>
                    <a:pt x="0" y="18008"/>
                  </a:lnTo>
                  <a:lnTo>
                    <a:pt x="927" y="17907"/>
                  </a:lnTo>
                  <a:lnTo>
                    <a:pt x="0" y="18021"/>
                  </a:lnTo>
                  <a:lnTo>
                    <a:pt x="0" y="27495"/>
                  </a:lnTo>
                  <a:lnTo>
                    <a:pt x="1485" y="28498"/>
                  </a:lnTo>
                  <a:lnTo>
                    <a:pt x="6489" y="25527"/>
                  </a:lnTo>
                  <a:lnTo>
                    <a:pt x="3619" y="31407"/>
                  </a:lnTo>
                  <a:lnTo>
                    <a:pt x="3619" y="35026"/>
                  </a:lnTo>
                  <a:lnTo>
                    <a:pt x="3619" y="31407"/>
                  </a:lnTo>
                  <a:lnTo>
                    <a:pt x="3556" y="35153"/>
                  </a:lnTo>
                  <a:lnTo>
                    <a:pt x="3556" y="35483"/>
                  </a:lnTo>
                  <a:lnTo>
                    <a:pt x="8343" y="35483"/>
                  </a:lnTo>
                  <a:lnTo>
                    <a:pt x="10731" y="35483"/>
                  </a:lnTo>
                  <a:lnTo>
                    <a:pt x="11214" y="34163"/>
                  </a:lnTo>
                  <a:lnTo>
                    <a:pt x="11734" y="32854"/>
                  </a:lnTo>
                  <a:lnTo>
                    <a:pt x="12230" y="31546"/>
                  </a:lnTo>
                  <a:lnTo>
                    <a:pt x="14973" y="24422"/>
                  </a:lnTo>
                  <a:lnTo>
                    <a:pt x="17589" y="17246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338932" y="4723803"/>
              <a:ext cx="19685" cy="52069"/>
            </a:xfrm>
            <a:custGeom>
              <a:avLst/>
              <a:gdLst/>
              <a:ahLst/>
              <a:cxnLst/>
              <a:rect l="l" t="t" r="r" b="b"/>
              <a:pathLst>
                <a:path w="19684" h="52070">
                  <a:moveTo>
                    <a:pt x="50" y="50"/>
                  </a:moveTo>
                  <a:close/>
                </a:path>
                <a:path w="19684" h="52070">
                  <a:moveTo>
                    <a:pt x="17653" y="24371"/>
                  </a:moveTo>
                  <a:lnTo>
                    <a:pt x="14820" y="19253"/>
                  </a:lnTo>
                  <a:lnTo>
                    <a:pt x="14820" y="24536"/>
                  </a:lnTo>
                  <a:lnTo>
                    <a:pt x="14033" y="24980"/>
                  </a:lnTo>
                  <a:lnTo>
                    <a:pt x="14808" y="24536"/>
                  </a:lnTo>
                  <a:lnTo>
                    <a:pt x="14820" y="19253"/>
                  </a:lnTo>
                  <a:lnTo>
                    <a:pt x="13944" y="17665"/>
                  </a:lnTo>
                  <a:lnTo>
                    <a:pt x="10325" y="10883"/>
                  </a:lnTo>
                  <a:lnTo>
                    <a:pt x="7518" y="6946"/>
                  </a:lnTo>
                  <a:lnTo>
                    <a:pt x="7404" y="6781"/>
                  </a:lnTo>
                  <a:lnTo>
                    <a:pt x="7023" y="6248"/>
                  </a:lnTo>
                  <a:lnTo>
                    <a:pt x="7023" y="12192"/>
                  </a:lnTo>
                  <a:lnTo>
                    <a:pt x="4330" y="7823"/>
                  </a:lnTo>
                  <a:lnTo>
                    <a:pt x="4419" y="7683"/>
                  </a:lnTo>
                  <a:lnTo>
                    <a:pt x="5181" y="7683"/>
                  </a:lnTo>
                  <a:lnTo>
                    <a:pt x="5232" y="7823"/>
                  </a:lnTo>
                  <a:lnTo>
                    <a:pt x="4343" y="7823"/>
                  </a:lnTo>
                  <a:lnTo>
                    <a:pt x="7023" y="12192"/>
                  </a:lnTo>
                  <a:lnTo>
                    <a:pt x="7023" y="6248"/>
                  </a:lnTo>
                  <a:lnTo>
                    <a:pt x="5969" y="4762"/>
                  </a:lnTo>
                  <a:lnTo>
                    <a:pt x="38" y="76"/>
                  </a:lnTo>
                  <a:lnTo>
                    <a:pt x="2400" y="8724"/>
                  </a:lnTo>
                  <a:lnTo>
                    <a:pt x="5549" y="16954"/>
                  </a:lnTo>
                  <a:lnTo>
                    <a:pt x="9258" y="24371"/>
                  </a:lnTo>
                  <a:lnTo>
                    <a:pt x="9334" y="24536"/>
                  </a:lnTo>
                  <a:lnTo>
                    <a:pt x="9448" y="24765"/>
                  </a:lnTo>
                  <a:lnTo>
                    <a:pt x="14084" y="32169"/>
                  </a:lnTo>
                  <a:lnTo>
                    <a:pt x="12801" y="29286"/>
                  </a:lnTo>
                  <a:lnTo>
                    <a:pt x="12103" y="26720"/>
                  </a:lnTo>
                  <a:lnTo>
                    <a:pt x="13525" y="25374"/>
                  </a:lnTo>
                  <a:lnTo>
                    <a:pt x="10731" y="19392"/>
                  </a:lnTo>
                  <a:lnTo>
                    <a:pt x="8648" y="15163"/>
                  </a:lnTo>
                  <a:lnTo>
                    <a:pt x="8712" y="15290"/>
                  </a:lnTo>
                  <a:lnTo>
                    <a:pt x="10744" y="19380"/>
                  </a:lnTo>
                  <a:lnTo>
                    <a:pt x="13525" y="25374"/>
                  </a:lnTo>
                  <a:lnTo>
                    <a:pt x="14389" y="27190"/>
                  </a:lnTo>
                  <a:lnTo>
                    <a:pt x="14605" y="27686"/>
                  </a:lnTo>
                  <a:lnTo>
                    <a:pt x="13525" y="25374"/>
                  </a:lnTo>
                  <a:lnTo>
                    <a:pt x="12128" y="26720"/>
                  </a:lnTo>
                  <a:lnTo>
                    <a:pt x="12852" y="29387"/>
                  </a:lnTo>
                  <a:lnTo>
                    <a:pt x="14084" y="32169"/>
                  </a:lnTo>
                  <a:lnTo>
                    <a:pt x="14236" y="30772"/>
                  </a:lnTo>
                  <a:lnTo>
                    <a:pt x="14414" y="29387"/>
                  </a:lnTo>
                  <a:lnTo>
                    <a:pt x="14808" y="28117"/>
                  </a:lnTo>
                  <a:lnTo>
                    <a:pt x="14897" y="27813"/>
                  </a:lnTo>
                  <a:lnTo>
                    <a:pt x="15036" y="27533"/>
                  </a:lnTo>
                  <a:lnTo>
                    <a:pt x="15151" y="27241"/>
                  </a:lnTo>
                  <a:lnTo>
                    <a:pt x="15659" y="26098"/>
                  </a:lnTo>
                  <a:lnTo>
                    <a:pt x="16383" y="25069"/>
                  </a:lnTo>
                  <a:lnTo>
                    <a:pt x="17653" y="24371"/>
                  </a:lnTo>
                  <a:close/>
                </a:path>
                <a:path w="19684" h="52070">
                  <a:moveTo>
                    <a:pt x="19519" y="46723"/>
                  </a:moveTo>
                  <a:lnTo>
                    <a:pt x="19189" y="41363"/>
                  </a:lnTo>
                  <a:lnTo>
                    <a:pt x="14389" y="35979"/>
                  </a:lnTo>
                  <a:lnTo>
                    <a:pt x="14287" y="52031"/>
                  </a:lnTo>
                  <a:lnTo>
                    <a:pt x="19519" y="46723"/>
                  </a:lnTo>
                  <a:close/>
                </a:path>
              </a:pathLst>
            </a:custGeom>
            <a:solidFill>
              <a:srgbClr val="E7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292564" y="4723815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4648" y="11671"/>
                  </a:moveTo>
                  <a:lnTo>
                    <a:pt x="3352" y="11671"/>
                  </a:lnTo>
                  <a:lnTo>
                    <a:pt x="3517" y="11912"/>
                  </a:lnTo>
                  <a:lnTo>
                    <a:pt x="3644" y="12090"/>
                  </a:lnTo>
                  <a:lnTo>
                    <a:pt x="4648" y="11671"/>
                  </a:lnTo>
                  <a:close/>
                </a:path>
                <a:path w="8254" h="12700">
                  <a:moveTo>
                    <a:pt x="7620" y="12128"/>
                  </a:moveTo>
                  <a:lnTo>
                    <a:pt x="6299" y="11633"/>
                  </a:lnTo>
                  <a:lnTo>
                    <a:pt x="4749" y="11633"/>
                  </a:lnTo>
                  <a:lnTo>
                    <a:pt x="3670" y="12128"/>
                  </a:lnTo>
                  <a:lnTo>
                    <a:pt x="7620" y="12128"/>
                  </a:lnTo>
                  <a:close/>
                </a:path>
                <a:path w="8254" h="12700">
                  <a:moveTo>
                    <a:pt x="7708" y="2857"/>
                  </a:moveTo>
                  <a:lnTo>
                    <a:pt x="3543" y="0"/>
                  </a:lnTo>
                  <a:lnTo>
                    <a:pt x="2019" y="0"/>
                  </a:lnTo>
                  <a:lnTo>
                    <a:pt x="0" y="12"/>
                  </a:lnTo>
                  <a:lnTo>
                    <a:pt x="12" y="4025"/>
                  </a:lnTo>
                  <a:lnTo>
                    <a:pt x="2070" y="4025"/>
                  </a:lnTo>
                  <a:lnTo>
                    <a:pt x="2082" y="4419"/>
                  </a:lnTo>
                  <a:lnTo>
                    <a:pt x="2082" y="4597"/>
                  </a:lnTo>
                  <a:lnTo>
                    <a:pt x="965" y="4597"/>
                  </a:lnTo>
                  <a:lnTo>
                    <a:pt x="1600" y="5346"/>
                  </a:lnTo>
                  <a:lnTo>
                    <a:pt x="2095" y="6159"/>
                  </a:lnTo>
                  <a:lnTo>
                    <a:pt x="2959" y="7531"/>
                  </a:lnTo>
                  <a:lnTo>
                    <a:pt x="3073" y="7708"/>
                  </a:lnTo>
                  <a:lnTo>
                    <a:pt x="3416" y="9575"/>
                  </a:lnTo>
                  <a:lnTo>
                    <a:pt x="3352" y="11468"/>
                  </a:lnTo>
                  <a:lnTo>
                    <a:pt x="5867" y="11468"/>
                  </a:lnTo>
                  <a:lnTo>
                    <a:pt x="6299" y="11633"/>
                  </a:lnTo>
                  <a:lnTo>
                    <a:pt x="7086" y="11912"/>
                  </a:lnTo>
                  <a:lnTo>
                    <a:pt x="6985" y="7531"/>
                  </a:lnTo>
                  <a:lnTo>
                    <a:pt x="7708" y="2857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335605" y="4718126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3365" y="5676"/>
                  </a:moveTo>
                  <a:close/>
                </a:path>
                <a:path w="25400" h="38100">
                  <a:moveTo>
                    <a:pt x="4737" y="0"/>
                  </a:moveTo>
                  <a:lnTo>
                    <a:pt x="774" y="1803"/>
                  </a:lnTo>
                  <a:lnTo>
                    <a:pt x="0" y="2146"/>
                  </a:lnTo>
                  <a:lnTo>
                    <a:pt x="1739" y="4762"/>
                  </a:lnTo>
                  <a:lnTo>
                    <a:pt x="3302" y="5638"/>
                  </a:lnTo>
                  <a:lnTo>
                    <a:pt x="2514" y="4191"/>
                  </a:lnTo>
                  <a:lnTo>
                    <a:pt x="4737" y="0"/>
                  </a:lnTo>
                  <a:close/>
                </a:path>
                <a:path w="25400" h="38100">
                  <a:moveTo>
                    <a:pt x="24841" y="37630"/>
                  </a:moveTo>
                  <a:lnTo>
                    <a:pt x="23723" y="36245"/>
                  </a:lnTo>
                  <a:lnTo>
                    <a:pt x="22618" y="34848"/>
                  </a:lnTo>
                  <a:lnTo>
                    <a:pt x="21501" y="33464"/>
                  </a:lnTo>
                  <a:lnTo>
                    <a:pt x="21780" y="35191"/>
                  </a:lnTo>
                  <a:lnTo>
                    <a:pt x="21844" y="35598"/>
                  </a:lnTo>
                  <a:lnTo>
                    <a:pt x="23025" y="36944"/>
                  </a:lnTo>
                  <a:lnTo>
                    <a:pt x="24841" y="37630"/>
                  </a:lnTo>
                  <a:close/>
                </a:path>
              </a:pathLst>
            </a:custGeom>
            <a:solidFill>
              <a:srgbClr val="E7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292564" y="471982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543" y="1333"/>
                  </a:moveTo>
                  <a:lnTo>
                    <a:pt x="3530" y="0"/>
                  </a:lnTo>
                  <a:lnTo>
                    <a:pt x="3390" y="139"/>
                  </a:lnTo>
                  <a:lnTo>
                    <a:pt x="3289" y="266"/>
                  </a:lnTo>
                  <a:lnTo>
                    <a:pt x="3162" y="406"/>
                  </a:lnTo>
                  <a:lnTo>
                    <a:pt x="3124" y="3454"/>
                  </a:lnTo>
                  <a:lnTo>
                    <a:pt x="2654" y="3263"/>
                  </a:lnTo>
                  <a:lnTo>
                    <a:pt x="3124" y="3454"/>
                  </a:lnTo>
                  <a:lnTo>
                    <a:pt x="3124" y="457"/>
                  </a:lnTo>
                  <a:lnTo>
                    <a:pt x="2425" y="1244"/>
                  </a:lnTo>
                  <a:lnTo>
                    <a:pt x="2197" y="1511"/>
                  </a:lnTo>
                  <a:lnTo>
                    <a:pt x="2197" y="3060"/>
                  </a:lnTo>
                  <a:lnTo>
                    <a:pt x="2133" y="3365"/>
                  </a:lnTo>
                  <a:lnTo>
                    <a:pt x="2184" y="3060"/>
                  </a:lnTo>
                  <a:lnTo>
                    <a:pt x="2197" y="1511"/>
                  </a:lnTo>
                  <a:lnTo>
                    <a:pt x="1905" y="1828"/>
                  </a:lnTo>
                  <a:lnTo>
                    <a:pt x="1905" y="2946"/>
                  </a:lnTo>
                  <a:lnTo>
                    <a:pt x="1905" y="1828"/>
                  </a:lnTo>
                  <a:lnTo>
                    <a:pt x="1676" y="2082"/>
                  </a:lnTo>
                  <a:lnTo>
                    <a:pt x="939" y="2921"/>
                  </a:lnTo>
                  <a:lnTo>
                    <a:pt x="304" y="3632"/>
                  </a:lnTo>
                  <a:lnTo>
                    <a:pt x="0" y="3987"/>
                  </a:lnTo>
                  <a:lnTo>
                    <a:pt x="2019" y="3987"/>
                  </a:lnTo>
                  <a:lnTo>
                    <a:pt x="2057" y="3657"/>
                  </a:lnTo>
                  <a:lnTo>
                    <a:pt x="2019" y="3987"/>
                  </a:lnTo>
                  <a:lnTo>
                    <a:pt x="3035" y="3987"/>
                  </a:lnTo>
                  <a:lnTo>
                    <a:pt x="3517" y="3987"/>
                  </a:lnTo>
                  <a:lnTo>
                    <a:pt x="3530" y="2654"/>
                  </a:lnTo>
                  <a:lnTo>
                    <a:pt x="3543" y="1333"/>
                  </a:lnTo>
                  <a:close/>
                </a:path>
              </a:pathLst>
            </a:custGeom>
            <a:solidFill>
              <a:srgbClr val="BF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199918" y="5184025"/>
              <a:ext cx="62230" cy="27940"/>
            </a:xfrm>
            <a:custGeom>
              <a:avLst/>
              <a:gdLst/>
              <a:ahLst/>
              <a:cxnLst/>
              <a:rect l="l" t="t" r="r" b="b"/>
              <a:pathLst>
                <a:path w="62229" h="27939">
                  <a:moveTo>
                    <a:pt x="31851" y="27749"/>
                  </a:moveTo>
                  <a:close/>
                </a:path>
                <a:path w="62229" h="27939">
                  <a:moveTo>
                    <a:pt x="61658" y="3975"/>
                  </a:moveTo>
                  <a:lnTo>
                    <a:pt x="52870" y="1104"/>
                  </a:lnTo>
                  <a:lnTo>
                    <a:pt x="44475" y="1104"/>
                  </a:lnTo>
                  <a:lnTo>
                    <a:pt x="44907" y="1003"/>
                  </a:lnTo>
                  <a:lnTo>
                    <a:pt x="52870" y="1104"/>
                  </a:lnTo>
                  <a:lnTo>
                    <a:pt x="60845" y="3708"/>
                  </a:lnTo>
                  <a:lnTo>
                    <a:pt x="57632" y="0"/>
                  </a:lnTo>
                  <a:lnTo>
                    <a:pt x="41198" y="165"/>
                  </a:lnTo>
                  <a:lnTo>
                    <a:pt x="39611" y="812"/>
                  </a:lnTo>
                  <a:lnTo>
                    <a:pt x="38201" y="1714"/>
                  </a:lnTo>
                  <a:lnTo>
                    <a:pt x="36944" y="2832"/>
                  </a:lnTo>
                  <a:lnTo>
                    <a:pt x="35610" y="3136"/>
                  </a:lnTo>
                  <a:lnTo>
                    <a:pt x="34264" y="3378"/>
                  </a:lnTo>
                  <a:lnTo>
                    <a:pt x="36931" y="2832"/>
                  </a:lnTo>
                  <a:lnTo>
                    <a:pt x="38201" y="1701"/>
                  </a:lnTo>
                  <a:lnTo>
                    <a:pt x="39611" y="812"/>
                  </a:lnTo>
                  <a:lnTo>
                    <a:pt x="41198" y="152"/>
                  </a:lnTo>
                  <a:lnTo>
                    <a:pt x="32931" y="241"/>
                  </a:lnTo>
                  <a:lnTo>
                    <a:pt x="32931" y="3797"/>
                  </a:lnTo>
                  <a:lnTo>
                    <a:pt x="25933" y="5448"/>
                  </a:lnTo>
                  <a:lnTo>
                    <a:pt x="32918" y="3797"/>
                  </a:lnTo>
                  <a:lnTo>
                    <a:pt x="32931" y="241"/>
                  </a:lnTo>
                  <a:lnTo>
                    <a:pt x="3644" y="520"/>
                  </a:lnTo>
                  <a:lnTo>
                    <a:pt x="12" y="571"/>
                  </a:lnTo>
                  <a:lnTo>
                    <a:pt x="4419" y="6350"/>
                  </a:lnTo>
                  <a:lnTo>
                    <a:pt x="5829" y="13093"/>
                  </a:lnTo>
                  <a:lnTo>
                    <a:pt x="6032" y="20218"/>
                  </a:lnTo>
                  <a:lnTo>
                    <a:pt x="6781" y="27165"/>
                  </a:lnTo>
                  <a:lnTo>
                    <a:pt x="6985" y="27178"/>
                  </a:lnTo>
                  <a:lnTo>
                    <a:pt x="31673" y="27736"/>
                  </a:lnTo>
                  <a:lnTo>
                    <a:pt x="31826" y="27736"/>
                  </a:lnTo>
                  <a:lnTo>
                    <a:pt x="31724" y="27597"/>
                  </a:lnTo>
                  <a:lnTo>
                    <a:pt x="31648" y="27457"/>
                  </a:lnTo>
                  <a:lnTo>
                    <a:pt x="31623" y="27609"/>
                  </a:lnTo>
                  <a:lnTo>
                    <a:pt x="31584" y="27470"/>
                  </a:lnTo>
                  <a:lnTo>
                    <a:pt x="31623" y="27609"/>
                  </a:lnTo>
                  <a:lnTo>
                    <a:pt x="31623" y="27419"/>
                  </a:lnTo>
                  <a:lnTo>
                    <a:pt x="29883" y="25019"/>
                  </a:lnTo>
                  <a:lnTo>
                    <a:pt x="29832" y="23495"/>
                  </a:lnTo>
                  <a:lnTo>
                    <a:pt x="30581" y="22339"/>
                  </a:lnTo>
                  <a:lnTo>
                    <a:pt x="32308" y="19685"/>
                  </a:lnTo>
                  <a:lnTo>
                    <a:pt x="37985" y="18770"/>
                  </a:lnTo>
                  <a:lnTo>
                    <a:pt x="34226" y="5257"/>
                  </a:lnTo>
                  <a:lnTo>
                    <a:pt x="35661" y="3975"/>
                  </a:lnTo>
                  <a:lnTo>
                    <a:pt x="61658" y="3975"/>
                  </a:lnTo>
                  <a:close/>
                </a:path>
              </a:pathLst>
            </a:custGeom>
            <a:solidFill>
              <a:srgbClr val="CAB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299448" y="5275872"/>
              <a:ext cx="18415" cy="27940"/>
            </a:xfrm>
            <a:custGeom>
              <a:avLst/>
              <a:gdLst/>
              <a:ahLst/>
              <a:cxnLst/>
              <a:rect l="l" t="t" r="r" b="b"/>
              <a:pathLst>
                <a:path w="18415" h="27939">
                  <a:moveTo>
                    <a:pt x="17970" y="215"/>
                  </a:moveTo>
                  <a:lnTo>
                    <a:pt x="17551" y="533"/>
                  </a:lnTo>
                  <a:lnTo>
                    <a:pt x="17640" y="1219"/>
                  </a:lnTo>
                  <a:lnTo>
                    <a:pt x="17551" y="533"/>
                  </a:lnTo>
                  <a:lnTo>
                    <a:pt x="17411" y="622"/>
                  </a:lnTo>
                  <a:lnTo>
                    <a:pt x="17170" y="825"/>
                  </a:lnTo>
                  <a:lnTo>
                    <a:pt x="17094" y="1244"/>
                  </a:lnTo>
                  <a:lnTo>
                    <a:pt x="17068" y="1485"/>
                  </a:lnTo>
                  <a:lnTo>
                    <a:pt x="17018" y="1765"/>
                  </a:lnTo>
                  <a:lnTo>
                    <a:pt x="17094" y="1244"/>
                  </a:lnTo>
                  <a:lnTo>
                    <a:pt x="17094" y="889"/>
                  </a:lnTo>
                  <a:lnTo>
                    <a:pt x="16979" y="1981"/>
                  </a:lnTo>
                  <a:lnTo>
                    <a:pt x="16979" y="977"/>
                  </a:lnTo>
                  <a:lnTo>
                    <a:pt x="16814" y="1104"/>
                  </a:lnTo>
                  <a:lnTo>
                    <a:pt x="16814" y="2336"/>
                  </a:lnTo>
                  <a:lnTo>
                    <a:pt x="16802" y="2705"/>
                  </a:lnTo>
                  <a:lnTo>
                    <a:pt x="16751" y="3416"/>
                  </a:lnTo>
                  <a:lnTo>
                    <a:pt x="16789" y="2705"/>
                  </a:lnTo>
                  <a:lnTo>
                    <a:pt x="16802" y="2362"/>
                  </a:lnTo>
                  <a:lnTo>
                    <a:pt x="16637" y="2540"/>
                  </a:lnTo>
                  <a:lnTo>
                    <a:pt x="16814" y="2336"/>
                  </a:lnTo>
                  <a:lnTo>
                    <a:pt x="16814" y="1104"/>
                  </a:lnTo>
                  <a:lnTo>
                    <a:pt x="15951" y="1778"/>
                  </a:lnTo>
                  <a:lnTo>
                    <a:pt x="15951" y="3543"/>
                  </a:lnTo>
                  <a:lnTo>
                    <a:pt x="15824" y="3797"/>
                  </a:lnTo>
                  <a:lnTo>
                    <a:pt x="15875" y="3670"/>
                  </a:lnTo>
                  <a:lnTo>
                    <a:pt x="15951" y="3543"/>
                  </a:lnTo>
                  <a:lnTo>
                    <a:pt x="15951" y="1778"/>
                  </a:lnTo>
                  <a:lnTo>
                    <a:pt x="12179" y="4724"/>
                  </a:lnTo>
                  <a:lnTo>
                    <a:pt x="7696" y="9245"/>
                  </a:lnTo>
                  <a:lnTo>
                    <a:pt x="4292" y="13487"/>
                  </a:lnTo>
                  <a:lnTo>
                    <a:pt x="4292" y="20802"/>
                  </a:lnTo>
                  <a:lnTo>
                    <a:pt x="4064" y="20624"/>
                  </a:lnTo>
                  <a:lnTo>
                    <a:pt x="4292" y="20802"/>
                  </a:lnTo>
                  <a:lnTo>
                    <a:pt x="4292" y="13487"/>
                  </a:lnTo>
                  <a:lnTo>
                    <a:pt x="3670" y="14262"/>
                  </a:lnTo>
                  <a:lnTo>
                    <a:pt x="0" y="19710"/>
                  </a:lnTo>
                  <a:lnTo>
                    <a:pt x="1092" y="20396"/>
                  </a:lnTo>
                  <a:lnTo>
                    <a:pt x="1816" y="21285"/>
                  </a:lnTo>
                  <a:lnTo>
                    <a:pt x="2374" y="22263"/>
                  </a:lnTo>
                  <a:lnTo>
                    <a:pt x="2514" y="22504"/>
                  </a:lnTo>
                  <a:lnTo>
                    <a:pt x="2692" y="22733"/>
                  </a:lnTo>
                  <a:lnTo>
                    <a:pt x="2806" y="22999"/>
                  </a:lnTo>
                  <a:lnTo>
                    <a:pt x="3429" y="24422"/>
                  </a:lnTo>
                  <a:lnTo>
                    <a:pt x="3670" y="26073"/>
                  </a:lnTo>
                  <a:lnTo>
                    <a:pt x="3670" y="27838"/>
                  </a:lnTo>
                  <a:lnTo>
                    <a:pt x="8521" y="21767"/>
                  </a:lnTo>
                  <a:lnTo>
                    <a:pt x="12788" y="15303"/>
                  </a:lnTo>
                  <a:lnTo>
                    <a:pt x="16078" y="8216"/>
                  </a:lnTo>
                  <a:lnTo>
                    <a:pt x="17970" y="215"/>
                  </a:lnTo>
                  <a:close/>
                </a:path>
                <a:path w="18415" h="27939">
                  <a:moveTo>
                    <a:pt x="18122" y="114"/>
                  </a:moveTo>
                  <a:lnTo>
                    <a:pt x="17983" y="152"/>
                  </a:lnTo>
                  <a:lnTo>
                    <a:pt x="18122" y="114"/>
                  </a:lnTo>
                  <a:close/>
                </a:path>
              </a:pathLst>
            </a:custGeom>
            <a:solidFill>
              <a:srgbClr val="E6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247454" y="5227447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30861" y="723"/>
                  </a:moveTo>
                  <a:lnTo>
                    <a:pt x="24879" y="711"/>
                  </a:lnTo>
                  <a:lnTo>
                    <a:pt x="24879" y="4089"/>
                  </a:lnTo>
                  <a:lnTo>
                    <a:pt x="18478" y="1739"/>
                  </a:lnTo>
                  <a:lnTo>
                    <a:pt x="24879" y="4089"/>
                  </a:lnTo>
                  <a:lnTo>
                    <a:pt x="24879" y="711"/>
                  </a:lnTo>
                  <a:lnTo>
                    <a:pt x="23634" y="698"/>
                  </a:lnTo>
                  <a:lnTo>
                    <a:pt x="16332" y="0"/>
                  </a:lnTo>
                  <a:lnTo>
                    <a:pt x="9182" y="787"/>
                  </a:lnTo>
                  <a:lnTo>
                    <a:pt x="6985" y="1663"/>
                  </a:lnTo>
                  <a:lnTo>
                    <a:pt x="5016" y="3073"/>
                  </a:lnTo>
                  <a:lnTo>
                    <a:pt x="3352" y="5283"/>
                  </a:lnTo>
                  <a:lnTo>
                    <a:pt x="2489" y="6057"/>
                  </a:lnTo>
                  <a:lnTo>
                    <a:pt x="1905" y="7073"/>
                  </a:lnTo>
                  <a:lnTo>
                    <a:pt x="1638" y="8013"/>
                  </a:lnTo>
                  <a:lnTo>
                    <a:pt x="1892" y="7061"/>
                  </a:lnTo>
                  <a:lnTo>
                    <a:pt x="2489" y="6057"/>
                  </a:lnTo>
                  <a:lnTo>
                    <a:pt x="3340" y="5295"/>
                  </a:lnTo>
                  <a:lnTo>
                    <a:pt x="5003" y="3060"/>
                  </a:lnTo>
                  <a:lnTo>
                    <a:pt x="6985" y="1663"/>
                  </a:lnTo>
                  <a:lnTo>
                    <a:pt x="9169" y="787"/>
                  </a:lnTo>
                  <a:lnTo>
                    <a:pt x="8775" y="800"/>
                  </a:lnTo>
                  <a:lnTo>
                    <a:pt x="2019" y="1625"/>
                  </a:lnTo>
                  <a:lnTo>
                    <a:pt x="0" y="3771"/>
                  </a:lnTo>
                  <a:lnTo>
                    <a:pt x="901" y="9855"/>
                  </a:lnTo>
                  <a:lnTo>
                    <a:pt x="1016" y="10680"/>
                  </a:lnTo>
                  <a:lnTo>
                    <a:pt x="1168" y="11544"/>
                  </a:lnTo>
                  <a:lnTo>
                    <a:pt x="1397" y="12522"/>
                  </a:lnTo>
                  <a:lnTo>
                    <a:pt x="2400" y="16306"/>
                  </a:lnTo>
                  <a:lnTo>
                    <a:pt x="2844" y="8140"/>
                  </a:lnTo>
                  <a:lnTo>
                    <a:pt x="6985" y="4813"/>
                  </a:lnTo>
                  <a:lnTo>
                    <a:pt x="19723" y="4000"/>
                  </a:lnTo>
                  <a:lnTo>
                    <a:pt x="26047" y="6502"/>
                  </a:lnTo>
                  <a:lnTo>
                    <a:pt x="30835" y="736"/>
                  </a:lnTo>
                  <a:close/>
                </a:path>
              </a:pathLst>
            </a:custGeom>
            <a:solidFill>
              <a:srgbClr val="D0E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321139" y="5283936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6045" y="21526"/>
                  </a:moveTo>
                  <a:lnTo>
                    <a:pt x="3403" y="20459"/>
                  </a:lnTo>
                  <a:lnTo>
                    <a:pt x="3073" y="21310"/>
                  </a:lnTo>
                  <a:lnTo>
                    <a:pt x="2819" y="22199"/>
                  </a:lnTo>
                  <a:lnTo>
                    <a:pt x="2590" y="23114"/>
                  </a:lnTo>
                  <a:lnTo>
                    <a:pt x="3225" y="24587"/>
                  </a:lnTo>
                  <a:lnTo>
                    <a:pt x="3467" y="26276"/>
                  </a:lnTo>
                  <a:lnTo>
                    <a:pt x="3581" y="28041"/>
                  </a:lnTo>
                  <a:lnTo>
                    <a:pt x="5168" y="24574"/>
                  </a:lnTo>
                  <a:lnTo>
                    <a:pt x="6045" y="21526"/>
                  </a:lnTo>
                  <a:close/>
                </a:path>
                <a:path w="13970" h="28575">
                  <a:moveTo>
                    <a:pt x="13677" y="5588"/>
                  </a:moveTo>
                  <a:lnTo>
                    <a:pt x="13652" y="3403"/>
                  </a:lnTo>
                  <a:lnTo>
                    <a:pt x="12306" y="1612"/>
                  </a:lnTo>
                  <a:lnTo>
                    <a:pt x="11874" y="1028"/>
                  </a:lnTo>
                  <a:lnTo>
                    <a:pt x="11315" y="495"/>
                  </a:lnTo>
                  <a:lnTo>
                    <a:pt x="10617" y="0"/>
                  </a:lnTo>
                  <a:lnTo>
                    <a:pt x="11442" y="6972"/>
                  </a:lnTo>
                  <a:lnTo>
                    <a:pt x="11049" y="3721"/>
                  </a:lnTo>
                  <a:lnTo>
                    <a:pt x="11049" y="8801"/>
                  </a:lnTo>
                  <a:lnTo>
                    <a:pt x="6807" y="13982"/>
                  </a:lnTo>
                  <a:lnTo>
                    <a:pt x="3454" y="20358"/>
                  </a:lnTo>
                  <a:lnTo>
                    <a:pt x="3606" y="19964"/>
                  </a:lnTo>
                  <a:lnTo>
                    <a:pt x="6794" y="13970"/>
                  </a:lnTo>
                  <a:lnTo>
                    <a:pt x="10934" y="8915"/>
                  </a:lnTo>
                  <a:lnTo>
                    <a:pt x="11049" y="3721"/>
                  </a:lnTo>
                  <a:lnTo>
                    <a:pt x="10617" y="0"/>
                  </a:lnTo>
                  <a:lnTo>
                    <a:pt x="1676" y="16891"/>
                  </a:lnTo>
                  <a:lnTo>
                    <a:pt x="1676" y="19989"/>
                  </a:lnTo>
                  <a:lnTo>
                    <a:pt x="1511" y="19977"/>
                  </a:lnTo>
                  <a:lnTo>
                    <a:pt x="1676" y="19989"/>
                  </a:lnTo>
                  <a:lnTo>
                    <a:pt x="1676" y="16891"/>
                  </a:lnTo>
                  <a:lnTo>
                    <a:pt x="0" y="20053"/>
                  </a:lnTo>
                  <a:lnTo>
                    <a:pt x="1054" y="20662"/>
                  </a:lnTo>
                  <a:lnTo>
                    <a:pt x="1701" y="21501"/>
                  </a:lnTo>
                  <a:lnTo>
                    <a:pt x="2222" y="22428"/>
                  </a:lnTo>
                  <a:lnTo>
                    <a:pt x="2616" y="21767"/>
                  </a:lnTo>
                  <a:lnTo>
                    <a:pt x="3022" y="21120"/>
                  </a:lnTo>
                  <a:lnTo>
                    <a:pt x="3403" y="20447"/>
                  </a:lnTo>
                  <a:lnTo>
                    <a:pt x="6045" y="21526"/>
                  </a:lnTo>
                  <a:lnTo>
                    <a:pt x="5181" y="24574"/>
                  </a:lnTo>
                  <a:lnTo>
                    <a:pt x="3606" y="28028"/>
                  </a:lnTo>
                  <a:lnTo>
                    <a:pt x="8458" y="22428"/>
                  </a:lnTo>
                  <a:lnTo>
                    <a:pt x="8953" y="14389"/>
                  </a:lnTo>
                  <a:lnTo>
                    <a:pt x="13677" y="5588"/>
                  </a:lnTo>
                  <a:close/>
                </a:path>
              </a:pathLst>
            </a:custGeom>
            <a:solidFill>
              <a:srgbClr val="E4E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9324708" y="5163959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4" h="28575">
                  <a:moveTo>
                    <a:pt x="14122" y="27787"/>
                  </a:moveTo>
                  <a:lnTo>
                    <a:pt x="13220" y="23876"/>
                  </a:lnTo>
                  <a:lnTo>
                    <a:pt x="13144" y="23520"/>
                  </a:lnTo>
                  <a:lnTo>
                    <a:pt x="12420" y="20383"/>
                  </a:lnTo>
                  <a:lnTo>
                    <a:pt x="11290" y="17183"/>
                  </a:lnTo>
                  <a:lnTo>
                    <a:pt x="11290" y="23164"/>
                  </a:lnTo>
                  <a:lnTo>
                    <a:pt x="11290" y="17183"/>
                  </a:lnTo>
                  <a:lnTo>
                    <a:pt x="9944" y="13347"/>
                  </a:lnTo>
                  <a:lnTo>
                    <a:pt x="6908" y="6578"/>
                  </a:lnTo>
                  <a:lnTo>
                    <a:pt x="5283" y="3467"/>
                  </a:lnTo>
                  <a:lnTo>
                    <a:pt x="5981" y="6184"/>
                  </a:lnTo>
                  <a:lnTo>
                    <a:pt x="5168" y="3340"/>
                  </a:lnTo>
                  <a:lnTo>
                    <a:pt x="3822" y="685"/>
                  </a:lnTo>
                  <a:lnTo>
                    <a:pt x="3822" y="7594"/>
                  </a:lnTo>
                  <a:lnTo>
                    <a:pt x="3009" y="7594"/>
                  </a:lnTo>
                  <a:lnTo>
                    <a:pt x="2235" y="7810"/>
                  </a:lnTo>
                  <a:lnTo>
                    <a:pt x="3009" y="7581"/>
                  </a:lnTo>
                  <a:lnTo>
                    <a:pt x="3263" y="7518"/>
                  </a:lnTo>
                  <a:lnTo>
                    <a:pt x="3530" y="7442"/>
                  </a:lnTo>
                  <a:lnTo>
                    <a:pt x="3733" y="7340"/>
                  </a:lnTo>
                  <a:lnTo>
                    <a:pt x="3822" y="7594"/>
                  </a:lnTo>
                  <a:lnTo>
                    <a:pt x="3822" y="685"/>
                  </a:lnTo>
                  <a:lnTo>
                    <a:pt x="3479" y="0"/>
                  </a:lnTo>
                  <a:lnTo>
                    <a:pt x="3416" y="1663"/>
                  </a:lnTo>
                  <a:lnTo>
                    <a:pt x="3225" y="3263"/>
                  </a:lnTo>
                  <a:lnTo>
                    <a:pt x="2679" y="4660"/>
                  </a:lnTo>
                  <a:lnTo>
                    <a:pt x="2527" y="5067"/>
                  </a:lnTo>
                  <a:lnTo>
                    <a:pt x="2286" y="5435"/>
                  </a:lnTo>
                  <a:lnTo>
                    <a:pt x="2222" y="7823"/>
                  </a:lnTo>
                  <a:lnTo>
                    <a:pt x="2006" y="7874"/>
                  </a:lnTo>
                  <a:lnTo>
                    <a:pt x="1803" y="7874"/>
                  </a:lnTo>
                  <a:lnTo>
                    <a:pt x="2222" y="7823"/>
                  </a:lnTo>
                  <a:lnTo>
                    <a:pt x="2222" y="5549"/>
                  </a:lnTo>
                  <a:lnTo>
                    <a:pt x="2070" y="5791"/>
                  </a:lnTo>
                  <a:lnTo>
                    <a:pt x="1562" y="6591"/>
                  </a:lnTo>
                  <a:lnTo>
                    <a:pt x="939" y="7327"/>
                  </a:lnTo>
                  <a:lnTo>
                    <a:pt x="0" y="7874"/>
                  </a:lnTo>
                  <a:lnTo>
                    <a:pt x="3238" y="15836"/>
                  </a:lnTo>
                  <a:lnTo>
                    <a:pt x="6362" y="23876"/>
                  </a:lnTo>
                  <a:lnTo>
                    <a:pt x="14122" y="27787"/>
                  </a:lnTo>
                  <a:close/>
                </a:path>
                <a:path w="14604" h="28575">
                  <a:moveTo>
                    <a:pt x="14287" y="27876"/>
                  </a:moveTo>
                  <a:lnTo>
                    <a:pt x="14135" y="27787"/>
                  </a:lnTo>
                  <a:lnTo>
                    <a:pt x="14160" y="27914"/>
                  </a:lnTo>
                  <a:lnTo>
                    <a:pt x="14287" y="27876"/>
                  </a:lnTo>
                  <a:close/>
                </a:path>
              </a:pathLst>
            </a:custGeom>
            <a:solidFill>
              <a:srgbClr val="E7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256712" y="5248173"/>
              <a:ext cx="24765" cy="8890"/>
            </a:xfrm>
            <a:custGeom>
              <a:avLst/>
              <a:gdLst/>
              <a:ahLst/>
              <a:cxnLst/>
              <a:rect l="l" t="t" r="r" b="b"/>
              <a:pathLst>
                <a:path w="24765" h="8889">
                  <a:moveTo>
                    <a:pt x="24244" y="0"/>
                  </a:moveTo>
                  <a:lnTo>
                    <a:pt x="11036" y="0"/>
                  </a:lnTo>
                  <a:lnTo>
                    <a:pt x="11036" y="3568"/>
                  </a:lnTo>
                  <a:lnTo>
                    <a:pt x="10375" y="3784"/>
                  </a:lnTo>
                  <a:lnTo>
                    <a:pt x="9842" y="3784"/>
                  </a:lnTo>
                  <a:lnTo>
                    <a:pt x="5067" y="3784"/>
                  </a:lnTo>
                  <a:lnTo>
                    <a:pt x="9283" y="4152"/>
                  </a:lnTo>
                  <a:lnTo>
                    <a:pt x="4038" y="3784"/>
                  </a:lnTo>
                  <a:lnTo>
                    <a:pt x="3797" y="3771"/>
                  </a:lnTo>
                  <a:lnTo>
                    <a:pt x="3556" y="3822"/>
                  </a:lnTo>
                  <a:lnTo>
                    <a:pt x="3314" y="3797"/>
                  </a:lnTo>
                  <a:lnTo>
                    <a:pt x="2806" y="3771"/>
                  </a:lnTo>
                  <a:lnTo>
                    <a:pt x="3314" y="3784"/>
                  </a:lnTo>
                  <a:lnTo>
                    <a:pt x="3556" y="3810"/>
                  </a:lnTo>
                  <a:lnTo>
                    <a:pt x="3797" y="3759"/>
                  </a:lnTo>
                  <a:lnTo>
                    <a:pt x="4038" y="3771"/>
                  </a:lnTo>
                  <a:lnTo>
                    <a:pt x="3949" y="3606"/>
                  </a:lnTo>
                  <a:lnTo>
                    <a:pt x="10337" y="3695"/>
                  </a:lnTo>
                  <a:lnTo>
                    <a:pt x="11036" y="3568"/>
                  </a:lnTo>
                  <a:lnTo>
                    <a:pt x="11036" y="0"/>
                  </a:lnTo>
                  <a:lnTo>
                    <a:pt x="3111" y="0"/>
                  </a:lnTo>
                  <a:lnTo>
                    <a:pt x="3111" y="2057"/>
                  </a:lnTo>
                  <a:lnTo>
                    <a:pt x="1282" y="1193"/>
                  </a:lnTo>
                  <a:lnTo>
                    <a:pt x="3111" y="2057"/>
                  </a:lnTo>
                  <a:lnTo>
                    <a:pt x="3111" y="0"/>
                  </a:lnTo>
                  <a:lnTo>
                    <a:pt x="0" y="0"/>
                  </a:lnTo>
                  <a:lnTo>
                    <a:pt x="546" y="1168"/>
                  </a:lnTo>
                  <a:lnTo>
                    <a:pt x="1638" y="3479"/>
                  </a:lnTo>
                  <a:lnTo>
                    <a:pt x="1752" y="3695"/>
                  </a:lnTo>
                  <a:lnTo>
                    <a:pt x="1803" y="3822"/>
                  </a:lnTo>
                  <a:lnTo>
                    <a:pt x="3594" y="7632"/>
                  </a:lnTo>
                  <a:lnTo>
                    <a:pt x="10058" y="8382"/>
                  </a:lnTo>
                  <a:lnTo>
                    <a:pt x="15430" y="5245"/>
                  </a:lnTo>
                  <a:lnTo>
                    <a:pt x="20853" y="2006"/>
                  </a:lnTo>
                  <a:lnTo>
                    <a:pt x="17424" y="2222"/>
                  </a:lnTo>
                  <a:lnTo>
                    <a:pt x="20840" y="2006"/>
                  </a:lnTo>
                  <a:lnTo>
                    <a:pt x="23355" y="520"/>
                  </a:lnTo>
                  <a:lnTo>
                    <a:pt x="24244" y="0"/>
                  </a:lnTo>
                  <a:close/>
                </a:path>
              </a:pathLst>
            </a:custGeom>
            <a:solidFill>
              <a:srgbClr val="D8E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319514" y="5135918"/>
              <a:ext cx="20955" cy="58419"/>
            </a:xfrm>
            <a:custGeom>
              <a:avLst/>
              <a:gdLst/>
              <a:ahLst/>
              <a:cxnLst/>
              <a:rect l="l" t="t" r="r" b="b"/>
              <a:pathLst>
                <a:path w="20954" h="58420">
                  <a:moveTo>
                    <a:pt x="5029" y="0"/>
                  </a:moveTo>
                  <a:lnTo>
                    <a:pt x="4127" y="952"/>
                  </a:lnTo>
                  <a:lnTo>
                    <a:pt x="4127" y="1752"/>
                  </a:lnTo>
                  <a:lnTo>
                    <a:pt x="2298" y="5308"/>
                  </a:lnTo>
                  <a:lnTo>
                    <a:pt x="4127" y="1752"/>
                  </a:lnTo>
                  <a:lnTo>
                    <a:pt x="4127" y="952"/>
                  </a:lnTo>
                  <a:lnTo>
                    <a:pt x="0" y="5257"/>
                  </a:lnTo>
                  <a:lnTo>
                    <a:pt x="203" y="10604"/>
                  </a:lnTo>
                  <a:lnTo>
                    <a:pt x="4914" y="16002"/>
                  </a:lnTo>
                  <a:lnTo>
                    <a:pt x="5016" y="5308"/>
                  </a:lnTo>
                  <a:lnTo>
                    <a:pt x="5029" y="0"/>
                  </a:lnTo>
                  <a:close/>
                </a:path>
                <a:path w="20954" h="58420">
                  <a:moveTo>
                    <a:pt x="8724" y="24650"/>
                  </a:moveTo>
                  <a:lnTo>
                    <a:pt x="7975" y="21742"/>
                  </a:lnTo>
                  <a:lnTo>
                    <a:pt x="5245" y="19875"/>
                  </a:lnTo>
                  <a:lnTo>
                    <a:pt x="5143" y="23241"/>
                  </a:lnTo>
                  <a:lnTo>
                    <a:pt x="5816" y="26200"/>
                  </a:lnTo>
                  <a:lnTo>
                    <a:pt x="8661" y="28016"/>
                  </a:lnTo>
                  <a:lnTo>
                    <a:pt x="6515" y="25831"/>
                  </a:lnTo>
                  <a:lnTo>
                    <a:pt x="8661" y="28003"/>
                  </a:lnTo>
                  <a:lnTo>
                    <a:pt x="8724" y="24650"/>
                  </a:lnTo>
                  <a:close/>
                </a:path>
                <a:path w="20954" h="58420">
                  <a:moveTo>
                    <a:pt x="19545" y="56134"/>
                  </a:moveTo>
                  <a:lnTo>
                    <a:pt x="19507" y="56007"/>
                  </a:lnTo>
                  <a:lnTo>
                    <a:pt x="19380" y="56045"/>
                  </a:lnTo>
                  <a:lnTo>
                    <a:pt x="19545" y="56134"/>
                  </a:lnTo>
                  <a:close/>
                </a:path>
                <a:path w="20954" h="58420">
                  <a:moveTo>
                    <a:pt x="20815" y="56769"/>
                  </a:moveTo>
                  <a:lnTo>
                    <a:pt x="20066" y="56413"/>
                  </a:lnTo>
                  <a:lnTo>
                    <a:pt x="19558" y="56134"/>
                  </a:lnTo>
                  <a:lnTo>
                    <a:pt x="20040" y="57835"/>
                  </a:lnTo>
                  <a:lnTo>
                    <a:pt x="20510" y="58140"/>
                  </a:lnTo>
                  <a:lnTo>
                    <a:pt x="20789" y="56896"/>
                  </a:lnTo>
                  <a:lnTo>
                    <a:pt x="20815" y="56769"/>
                  </a:lnTo>
                  <a:close/>
                </a:path>
              </a:pathLst>
            </a:custGeom>
            <a:solidFill>
              <a:srgbClr val="E7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249868" y="524379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469" y="2108"/>
                  </a:lnTo>
                  <a:lnTo>
                    <a:pt x="1650" y="3403"/>
                  </a:lnTo>
                  <a:lnTo>
                    <a:pt x="3555" y="3848"/>
                  </a:lnTo>
                  <a:lnTo>
                    <a:pt x="2374" y="2565"/>
                  </a:lnTo>
                  <a:lnTo>
                    <a:pt x="1181" y="1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317469" y="527433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7" y="1460"/>
                  </a:moveTo>
                  <a:lnTo>
                    <a:pt x="0" y="1536"/>
                  </a:lnTo>
                  <a:lnTo>
                    <a:pt x="152" y="1524"/>
                  </a:lnTo>
                  <a:close/>
                </a:path>
                <a:path w="2540" h="1904">
                  <a:moveTo>
                    <a:pt x="1993" y="355"/>
                  </a:moveTo>
                  <a:lnTo>
                    <a:pt x="863" y="38"/>
                  </a:lnTo>
                  <a:lnTo>
                    <a:pt x="431" y="876"/>
                  </a:lnTo>
                  <a:lnTo>
                    <a:pt x="177" y="1460"/>
                  </a:lnTo>
                  <a:lnTo>
                    <a:pt x="1727" y="901"/>
                  </a:lnTo>
                  <a:lnTo>
                    <a:pt x="1993" y="355"/>
                  </a:lnTo>
                  <a:close/>
                </a:path>
              </a:pathLst>
            </a:custGeom>
            <a:solidFill>
              <a:srgbClr val="E6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535363" y="4240758"/>
              <a:ext cx="53340" cy="5080"/>
            </a:xfrm>
            <a:custGeom>
              <a:avLst/>
              <a:gdLst/>
              <a:ahLst/>
              <a:cxnLst/>
              <a:rect l="l" t="t" r="r" b="b"/>
              <a:pathLst>
                <a:path w="53340" h="5079">
                  <a:moveTo>
                    <a:pt x="3467" y="279"/>
                  </a:moveTo>
                  <a:lnTo>
                    <a:pt x="2336" y="63"/>
                  </a:lnTo>
                  <a:lnTo>
                    <a:pt x="1181" y="0"/>
                  </a:lnTo>
                  <a:lnTo>
                    <a:pt x="38" y="76"/>
                  </a:lnTo>
                  <a:lnTo>
                    <a:pt x="177" y="292"/>
                  </a:lnTo>
                  <a:lnTo>
                    <a:pt x="1168" y="1511"/>
                  </a:lnTo>
                  <a:lnTo>
                    <a:pt x="2260" y="1511"/>
                  </a:lnTo>
                  <a:lnTo>
                    <a:pt x="3467" y="292"/>
                  </a:lnTo>
                  <a:close/>
                </a:path>
                <a:path w="53340" h="5079">
                  <a:moveTo>
                    <a:pt x="28663" y="4089"/>
                  </a:moveTo>
                  <a:lnTo>
                    <a:pt x="26936" y="1333"/>
                  </a:lnTo>
                  <a:lnTo>
                    <a:pt x="24574" y="533"/>
                  </a:lnTo>
                  <a:lnTo>
                    <a:pt x="21717" y="1282"/>
                  </a:lnTo>
                  <a:lnTo>
                    <a:pt x="23495" y="3911"/>
                  </a:lnTo>
                  <a:lnTo>
                    <a:pt x="26022" y="4191"/>
                  </a:lnTo>
                  <a:lnTo>
                    <a:pt x="28663" y="4102"/>
                  </a:lnTo>
                  <a:close/>
                </a:path>
                <a:path w="53340" h="5079">
                  <a:moveTo>
                    <a:pt x="53086" y="1181"/>
                  </a:moveTo>
                  <a:lnTo>
                    <a:pt x="51549" y="863"/>
                  </a:lnTo>
                  <a:lnTo>
                    <a:pt x="49187" y="381"/>
                  </a:lnTo>
                  <a:lnTo>
                    <a:pt x="45402" y="101"/>
                  </a:lnTo>
                  <a:lnTo>
                    <a:pt x="42557" y="4114"/>
                  </a:lnTo>
                  <a:lnTo>
                    <a:pt x="46278" y="4102"/>
                  </a:lnTo>
                  <a:lnTo>
                    <a:pt x="50203" y="5054"/>
                  </a:lnTo>
                  <a:lnTo>
                    <a:pt x="53086" y="1193"/>
                  </a:lnTo>
                  <a:lnTo>
                    <a:pt x="49809" y="3200"/>
                  </a:lnTo>
                  <a:lnTo>
                    <a:pt x="45567" y="863"/>
                  </a:lnTo>
                  <a:lnTo>
                    <a:pt x="49809" y="3187"/>
                  </a:lnTo>
                  <a:lnTo>
                    <a:pt x="53086" y="1181"/>
                  </a:lnTo>
                  <a:close/>
                </a:path>
              </a:pathLst>
            </a:custGeom>
            <a:solidFill>
              <a:srgbClr val="E3B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382956" y="3340531"/>
              <a:ext cx="73660" cy="204470"/>
            </a:xfrm>
            <a:custGeom>
              <a:avLst/>
              <a:gdLst/>
              <a:ahLst/>
              <a:cxnLst/>
              <a:rect l="l" t="t" r="r" b="b"/>
              <a:pathLst>
                <a:path w="73660" h="204470">
                  <a:moveTo>
                    <a:pt x="73596" y="95059"/>
                  </a:moveTo>
                  <a:lnTo>
                    <a:pt x="69075" y="92481"/>
                  </a:lnTo>
                  <a:lnTo>
                    <a:pt x="66840" y="95732"/>
                  </a:lnTo>
                  <a:lnTo>
                    <a:pt x="66611" y="95732"/>
                  </a:lnTo>
                  <a:lnTo>
                    <a:pt x="66522" y="109448"/>
                  </a:lnTo>
                  <a:lnTo>
                    <a:pt x="65049" y="112483"/>
                  </a:lnTo>
                  <a:lnTo>
                    <a:pt x="63563" y="115303"/>
                  </a:lnTo>
                  <a:lnTo>
                    <a:pt x="64198" y="114058"/>
                  </a:lnTo>
                  <a:lnTo>
                    <a:pt x="65036" y="112483"/>
                  </a:lnTo>
                  <a:lnTo>
                    <a:pt x="66522" y="109448"/>
                  </a:lnTo>
                  <a:lnTo>
                    <a:pt x="66522" y="95758"/>
                  </a:lnTo>
                  <a:lnTo>
                    <a:pt x="64198" y="96177"/>
                  </a:lnTo>
                  <a:lnTo>
                    <a:pt x="63055" y="97523"/>
                  </a:lnTo>
                  <a:lnTo>
                    <a:pt x="62941" y="97663"/>
                  </a:lnTo>
                  <a:lnTo>
                    <a:pt x="61887" y="98882"/>
                  </a:lnTo>
                  <a:lnTo>
                    <a:pt x="60744" y="100241"/>
                  </a:lnTo>
                  <a:lnTo>
                    <a:pt x="60706" y="101917"/>
                  </a:lnTo>
                  <a:lnTo>
                    <a:pt x="60579" y="106819"/>
                  </a:lnTo>
                  <a:lnTo>
                    <a:pt x="60540" y="108432"/>
                  </a:lnTo>
                  <a:lnTo>
                    <a:pt x="56121" y="112814"/>
                  </a:lnTo>
                  <a:lnTo>
                    <a:pt x="56121" y="128879"/>
                  </a:lnTo>
                  <a:lnTo>
                    <a:pt x="55702" y="129501"/>
                  </a:lnTo>
                  <a:lnTo>
                    <a:pt x="55435" y="129946"/>
                  </a:lnTo>
                  <a:lnTo>
                    <a:pt x="55689" y="129501"/>
                  </a:lnTo>
                  <a:lnTo>
                    <a:pt x="56121" y="128879"/>
                  </a:lnTo>
                  <a:lnTo>
                    <a:pt x="56121" y="112814"/>
                  </a:lnTo>
                  <a:lnTo>
                    <a:pt x="52463" y="114808"/>
                  </a:lnTo>
                  <a:lnTo>
                    <a:pt x="52463" y="134518"/>
                  </a:lnTo>
                  <a:lnTo>
                    <a:pt x="51981" y="135267"/>
                  </a:lnTo>
                  <a:lnTo>
                    <a:pt x="51193" y="136525"/>
                  </a:lnTo>
                  <a:lnTo>
                    <a:pt x="50901" y="137071"/>
                  </a:lnTo>
                  <a:lnTo>
                    <a:pt x="51181" y="136525"/>
                  </a:lnTo>
                  <a:lnTo>
                    <a:pt x="51968" y="135267"/>
                  </a:lnTo>
                  <a:lnTo>
                    <a:pt x="52463" y="134518"/>
                  </a:lnTo>
                  <a:lnTo>
                    <a:pt x="52463" y="114808"/>
                  </a:lnTo>
                  <a:lnTo>
                    <a:pt x="49974" y="116116"/>
                  </a:lnTo>
                  <a:lnTo>
                    <a:pt x="48971" y="117678"/>
                  </a:lnTo>
                  <a:lnTo>
                    <a:pt x="47726" y="118999"/>
                  </a:lnTo>
                  <a:lnTo>
                    <a:pt x="46418" y="120230"/>
                  </a:lnTo>
                  <a:lnTo>
                    <a:pt x="45923" y="120916"/>
                  </a:lnTo>
                  <a:lnTo>
                    <a:pt x="45923" y="144970"/>
                  </a:lnTo>
                  <a:lnTo>
                    <a:pt x="45288" y="145834"/>
                  </a:lnTo>
                  <a:lnTo>
                    <a:pt x="45021" y="146151"/>
                  </a:lnTo>
                  <a:lnTo>
                    <a:pt x="45275" y="145834"/>
                  </a:lnTo>
                  <a:lnTo>
                    <a:pt x="45923" y="144970"/>
                  </a:lnTo>
                  <a:lnTo>
                    <a:pt x="45923" y="120916"/>
                  </a:lnTo>
                  <a:lnTo>
                    <a:pt x="45364" y="121666"/>
                  </a:lnTo>
                  <a:lnTo>
                    <a:pt x="44615" y="122504"/>
                  </a:lnTo>
                  <a:lnTo>
                    <a:pt x="44615" y="146659"/>
                  </a:lnTo>
                  <a:lnTo>
                    <a:pt x="44373" y="146989"/>
                  </a:lnTo>
                  <a:lnTo>
                    <a:pt x="43434" y="148132"/>
                  </a:lnTo>
                  <a:lnTo>
                    <a:pt x="42837" y="148907"/>
                  </a:lnTo>
                  <a:lnTo>
                    <a:pt x="43434" y="148132"/>
                  </a:lnTo>
                  <a:lnTo>
                    <a:pt x="44361" y="146989"/>
                  </a:lnTo>
                  <a:lnTo>
                    <a:pt x="44615" y="146659"/>
                  </a:lnTo>
                  <a:lnTo>
                    <a:pt x="44615" y="122504"/>
                  </a:lnTo>
                  <a:lnTo>
                    <a:pt x="44157" y="122999"/>
                  </a:lnTo>
                  <a:lnTo>
                    <a:pt x="43040" y="124066"/>
                  </a:lnTo>
                  <a:lnTo>
                    <a:pt x="42938" y="129501"/>
                  </a:lnTo>
                  <a:lnTo>
                    <a:pt x="42519" y="130238"/>
                  </a:lnTo>
                  <a:lnTo>
                    <a:pt x="42519" y="149313"/>
                  </a:lnTo>
                  <a:lnTo>
                    <a:pt x="41694" y="150571"/>
                  </a:lnTo>
                  <a:lnTo>
                    <a:pt x="41071" y="151460"/>
                  </a:lnTo>
                  <a:lnTo>
                    <a:pt x="42519" y="149313"/>
                  </a:lnTo>
                  <a:lnTo>
                    <a:pt x="42519" y="130238"/>
                  </a:lnTo>
                  <a:lnTo>
                    <a:pt x="40843" y="133146"/>
                  </a:lnTo>
                  <a:lnTo>
                    <a:pt x="40233" y="133743"/>
                  </a:lnTo>
                  <a:lnTo>
                    <a:pt x="40233" y="152704"/>
                  </a:lnTo>
                  <a:lnTo>
                    <a:pt x="39966" y="153111"/>
                  </a:lnTo>
                  <a:lnTo>
                    <a:pt x="39497" y="153949"/>
                  </a:lnTo>
                  <a:lnTo>
                    <a:pt x="39954" y="153111"/>
                  </a:lnTo>
                  <a:lnTo>
                    <a:pt x="40233" y="152704"/>
                  </a:lnTo>
                  <a:lnTo>
                    <a:pt x="40233" y="133743"/>
                  </a:lnTo>
                  <a:lnTo>
                    <a:pt x="34671" y="139065"/>
                  </a:lnTo>
                  <a:lnTo>
                    <a:pt x="32334" y="144602"/>
                  </a:lnTo>
                  <a:lnTo>
                    <a:pt x="23990" y="139598"/>
                  </a:lnTo>
                  <a:lnTo>
                    <a:pt x="24053" y="138785"/>
                  </a:lnTo>
                  <a:lnTo>
                    <a:pt x="24917" y="134581"/>
                  </a:lnTo>
                  <a:lnTo>
                    <a:pt x="25768" y="124244"/>
                  </a:lnTo>
                  <a:lnTo>
                    <a:pt x="25742" y="122999"/>
                  </a:lnTo>
                  <a:lnTo>
                    <a:pt x="22517" y="114795"/>
                  </a:lnTo>
                  <a:lnTo>
                    <a:pt x="28625" y="108432"/>
                  </a:lnTo>
                  <a:lnTo>
                    <a:pt x="28740" y="108305"/>
                  </a:lnTo>
                  <a:lnTo>
                    <a:pt x="29768" y="102450"/>
                  </a:lnTo>
                  <a:lnTo>
                    <a:pt x="29857" y="101917"/>
                  </a:lnTo>
                  <a:lnTo>
                    <a:pt x="32092" y="95732"/>
                  </a:lnTo>
                  <a:lnTo>
                    <a:pt x="32042" y="92481"/>
                  </a:lnTo>
                  <a:lnTo>
                    <a:pt x="31877" y="89192"/>
                  </a:lnTo>
                  <a:lnTo>
                    <a:pt x="32359" y="78282"/>
                  </a:lnTo>
                  <a:lnTo>
                    <a:pt x="34632" y="68122"/>
                  </a:lnTo>
                  <a:lnTo>
                    <a:pt x="38290" y="58483"/>
                  </a:lnTo>
                  <a:lnTo>
                    <a:pt x="42900" y="49288"/>
                  </a:lnTo>
                  <a:lnTo>
                    <a:pt x="38633" y="43776"/>
                  </a:lnTo>
                  <a:lnTo>
                    <a:pt x="42951" y="49187"/>
                  </a:lnTo>
                  <a:lnTo>
                    <a:pt x="43141" y="48831"/>
                  </a:lnTo>
                  <a:lnTo>
                    <a:pt x="40932" y="38823"/>
                  </a:lnTo>
                  <a:lnTo>
                    <a:pt x="37998" y="29032"/>
                  </a:lnTo>
                  <a:lnTo>
                    <a:pt x="35229" y="19151"/>
                  </a:lnTo>
                  <a:lnTo>
                    <a:pt x="33578" y="8877"/>
                  </a:lnTo>
                  <a:lnTo>
                    <a:pt x="32969" y="698"/>
                  </a:lnTo>
                  <a:lnTo>
                    <a:pt x="27774" y="0"/>
                  </a:lnTo>
                  <a:lnTo>
                    <a:pt x="22072" y="4318"/>
                  </a:lnTo>
                  <a:lnTo>
                    <a:pt x="21971" y="5092"/>
                  </a:lnTo>
                  <a:lnTo>
                    <a:pt x="26949" y="9055"/>
                  </a:lnTo>
                  <a:lnTo>
                    <a:pt x="30213" y="14160"/>
                  </a:lnTo>
                  <a:lnTo>
                    <a:pt x="31762" y="21526"/>
                  </a:lnTo>
                  <a:lnTo>
                    <a:pt x="33286" y="29006"/>
                  </a:lnTo>
                  <a:lnTo>
                    <a:pt x="31750" y="21539"/>
                  </a:lnTo>
                  <a:lnTo>
                    <a:pt x="30200" y="14173"/>
                  </a:lnTo>
                  <a:lnTo>
                    <a:pt x="26936" y="9067"/>
                  </a:lnTo>
                  <a:lnTo>
                    <a:pt x="21958" y="5105"/>
                  </a:lnTo>
                  <a:lnTo>
                    <a:pt x="19037" y="27203"/>
                  </a:lnTo>
                  <a:lnTo>
                    <a:pt x="15989" y="49288"/>
                  </a:lnTo>
                  <a:lnTo>
                    <a:pt x="13220" y="71399"/>
                  </a:lnTo>
                  <a:lnTo>
                    <a:pt x="11633" y="88087"/>
                  </a:lnTo>
                  <a:lnTo>
                    <a:pt x="11633" y="95719"/>
                  </a:lnTo>
                  <a:lnTo>
                    <a:pt x="11557" y="95427"/>
                  </a:lnTo>
                  <a:lnTo>
                    <a:pt x="11633" y="95719"/>
                  </a:lnTo>
                  <a:lnTo>
                    <a:pt x="11633" y="88087"/>
                  </a:lnTo>
                  <a:lnTo>
                    <a:pt x="11214" y="92481"/>
                  </a:lnTo>
                  <a:lnTo>
                    <a:pt x="11099" y="93624"/>
                  </a:lnTo>
                  <a:lnTo>
                    <a:pt x="11036" y="94665"/>
                  </a:lnTo>
                  <a:lnTo>
                    <a:pt x="10947" y="95719"/>
                  </a:lnTo>
                  <a:lnTo>
                    <a:pt x="10820" y="96774"/>
                  </a:lnTo>
                  <a:lnTo>
                    <a:pt x="10693" y="97751"/>
                  </a:lnTo>
                  <a:lnTo>
                    <a:pt x="10579" y="99834"/>
                  </a:lnTo>
                  <a:lnTo>
                    <a:pt x="9385" y="113982"/>
                  </a:lnTo>
                  <a:lnTo>
                    <a:pt x="10287" y="127596"/>
                  </a:lnTo>
                  <a:lnTo>
                    <a:pt x="14084" y="140449"/>
                  </a:lnTo>
                  <a:lnTo>
                    <a:pt x="21551" y="152323"/>
                  </a:lnTo>
                  <a:lnTo>
                    <a:pt x="21831" y="151714"/>
                  </a:lnTo>
                  <a:lnTo>
                    <a:pt x="22326" y="151117"/>
                  </a:lnTo>
                  <a:lnTo>
                    <a:pt x="22847" y="150571"/>
                  </a:lnTo>
                  <a:lnTo>
                    <a:pt x="23787" y="149593"/>
                  </a:lnTo>
                  <a:lnTo>
                    <a:pt x="24853" y="148907"/>
                  </a:lnTo>
                  <a:lnTo>
                    <a:pt x="26047" y="152146"/>
                  </a:lnTo>
                  <a:lnTo>
                    <a:pt x="26098" y="152285"/>
                  </a:lnTo>
                  <a:lnTo>
                    <a:pt x="26187" y="152539"/>
                  </a:lnTo>
                  <a:lnTo>
                    <a:pt x="24752" y="152285"/>
                  </a:lnTo>
                  <a:lnTo>
                    <a:pt x="24015" y="152222"/>
                  </a:lnTo>
                  <a:lnTo>
                    <a:pt x="24015" y="155905"/>
                  </a:lnTo>
                  <a:lnTo>
                    <a:pt x="23583" y="153060"/>
                  </a:lnTo>
                  <a:lnTo>
                    <a:pt x="24015" y="155905"/>
                  </a:lnTo>
                  <a:lnTo>
                    <a:pt x="24015" y="152222"/>
                  </a:lnTo>
                  <a:lnTo>
                    <a:pt x="23495" y="152171"/>
                  </a:lnTo>
                  <a:lnTo>
                    <a:pt x="23495" y="152704"/>
                  </a:lnTo>
                  <a:lnTo>
                    <a:pt x="23495" y="152171"/>
                  </a:lnTo>
                  <a:lnTo>
                    <a:pt x="23329" y="152146"/>
                  </a:lnTo>
                  <a:lnTo>
                    <a:pt x="21818" y="152146"/>
                  </a:lnTo>
                  <a:lnTo>
                    <a:pt x="21577" y="152425"/>
                  </a:lnTo>
                  <a:lnTo>
                    <a:pt x="21615" y="156362"/>
                  </a:lnTo>
                  <a:lnTo>
                    <a:pt x="22059" y="156641"/>
                  </a:lnTo>
                  <a:lnTo>
                    <a:pt x="23012" y="157073"/>
                  </a:lnTo>
                  <a:lnTo>
                    <a:pt x="22834" y="157962"/>
                  </a:lnTo>
                  <a:lnTo>
                    <a:pt x="22707" y="158572"/>
                  </a:lnTo>
                  <a:lnTo>
                    <a:pt x="22148" y="158254"/>
                  </a:lnTo>
                  <a:lnTo>
                    <a:pt x="21780" y="157073"/>
                  </a:lnTo>
                  <a:lnTo>
                    <a:pt x="21729" y="156908"/>
                  </a:lnTo>
                  <a:lnTo>
                    <a:pt x="21640" y="156641"/>
                  </a:lnTo>
                  <a:lnTo>
                    <a:pt x="21551" y="156362"/>
                  </a:lnTo>
                  <a:lnTo>
                    <a:pt x="20688" y="157962"/>
                  </a:lnTo>
                  <a:lnTo>
                    <a:pt x="18745" y="160020"/>
                  </a:lnTo>
                  <a:lnTo>
                    <a:pt x="22250" y="170434"/>
                  </a:lnTo>
                  <a:lnTo>
                    <a:pt x="22948" y="169430"/>
                  </a:lnTo>
                  <a:lnTo>
                    <a:pt x="22250" y="170434"/>
                  </a:lnTo>
                  <a:lnTo>
                    <a:pt x="21844" y="171030"/>
                  </a:lnTo>
                  <a:lnTo>
                    <a:pt x="19151" y="172389"/>
                  </a:lnTo>
                  <a:lnTo>
                    <a:pt x="19151" y="190004"/>
                  </a:lnTo>
                  <a:lnTo>
                    <a:pt x="16941" y="190334"/>
                  </a:lnTo>
                  <a:lnTo>
                    <a:pt x="19151" y="190004"/>
                  </a:lnTo>
                  <a:lnTo>
                    <a:pt x="19151" y="172389"/>
                  </a:lnTo>
                  <a:lnTo>
                    <a:pt x="18122" y="172897"/>
                  </a:lnTo>
                  <a:lnTo>
                    <a:pt x="8343" y="172186"/>
                  </a:lnTo>
                  <a:lnTo>
                    <a:pt x="5969" y="172351"/>
                  </a:lnTo>
                  <a:lnTo>
                    <a:pt x="4038" y="172351"/>
                  </a:lnTo>
                  <a:lnTo>
                    <a:pt x="4038" y="173990"/>
                  </a:lnTo>
                  <a:lnTo>
                    <a:pt x="3657" y="173837"/>
                  </a:lnTo>
                  <a:lnTo>
                    <a:pt x="4038" y="173990"/>
                  </a:lnTo>
                  <a:lnTo>
                    <a:pt x="3886" y="173431"/>
                  </a:lnTo>
                  <a:lnTo>
                    <a:pt x="3771" y="172897"/>
                  </a:lnTo>
                  <a:lnTo>
                    <a:pt x="4038" y="173990"/>
                  </a:lnTo>
                  <a:lnTo>
                    <a:pt x="4038" y="172351"/>
                  </a:lnTo>
                  <a:lnTo>
                    <a:pt x="3606" y="172351"/>
                  </a:lnTo>
                  <a:lnTo>
                    <a:pt x="3454" y="172669"/>
                  </a:lnTo>
                  <a:lnTo>
                    <a:pt x="3352" y="172999"/>
                  </a:lnTo>
                  <a:lnTo>
                    <a:pt x="3213" y="173329"/>
                  </a:lnTo>
                  <a:lnTo>
                    <a:pt x="3238" y="173456"/>
                  </a:lnTo>
                  <a:lnTo>
                    <a:pt x="3276" y="173685"/>
                  </a:lnTo>
                  <a:lnTo>
                    <a:pt x="3213" y="173329"/>
                  </a:lnTo>
                  <a:lnTo>
                    <a:pt x="1143" y="179908"/>
                  </a:lnTo>
                  <a:lnTo>
                    <a:pt x="254" y="186664"/>
                  </a:lnTo>
                  <a:lnTo>
                    <a:pt x="63" y="193522"/>
                  </a:lnTo>
                  <a:lnTo>
                    <a:pt x="76" y="200406"/>
                  </a:lnTo>
                  <a:lnTo>
                    <a:pt x="76" y="201701"/>
                  </a:lnTo>
                  <a:lnTo>
                    <a:pt x="50" y="203009"/>
                  </a:lnTo>
                  <a:lnTo>
                    <a:pt x="0" y="204304"/>
                  </a:lnTo>
                  <a:lnTo>
                    <a:pt x="939" y="202628"/>
                  </a:lnTo>
                  <a:lnTo>
                    <a:pt x="1689" y="201015"/>
                  </a:lnTo>
                  <a:lnTo>
                    <a:pt x="952" y="202641"/>
                  </a:lnTo>
                  <a:lnTo>
                    <a:pt x="0" y="204304"/>
                  </a:lnTo>
                  <a:lnTo>
                    <a:pt x="8470" y="203365"/>
                  </a:lnTo>
                  <a:lnTo>
                    <a:pt x="16014" y="200367"/>
                  </a:lnTo>
                  <a:lnTo>
                    <a:pt x="21285" y="192290"/>
                  </a:lnTo>
                  <a:lnTo>
                    <a:pt x="21132" y="191871"/>
                  </a:lnTo>
                  <a:lnTo>
                    <a:pt x="21120" y="191516"/>
                  </a:lnTo>
                  <a:lnTo>
                    <a:pt x="21424" y="191427"/>
                  </a:lnTo>
                  <a:lnTo>
                    <a:pt x="23571" y="183680"/>
                  </a:lnTo>
                  <a:lnTo>
                    <a:pt x="27368" y="176999"/>
                  </a:lnTo>
                  <a:lnTo>
                    <a:pt x="31800" y="170726"/>
                  </a:lnTo>
                  <a:lnTo>
                    <a:pt x="35814" y="164185"/>
                  </a:lnTo>
                  <a:lnTo>
                    <a:pt x="35928" y="159524"/>
                  </a:lnTo>
                  <a:lnTo>
                    <a:pt x="34645" y="161074"/>
                  </a:lnTo>
                  <a:lnTo>
                    <a:pt x="32004" y="164020"/>
                  </a:lnTo>
                  <a:lnTo>
                    <a:pt x="34632" y="161074"/>
                  </a:lnTo>
                  <a:lnTo>
                    <a:pt x="35928" y="159512"/>
                  </a:lnTo>
                  <a:lnTo>
                    <a:pt x="37185" y="158000"/>
                  </a:lnTo>
                  <a:lnTo>
                    <a:pt x="37998" y="156578"/>
                  </a:lnTo>
                  <a:lnTo>
                    <a:pt x="39217" y="154482"/>
                  </a:lnTo>
                  <a:lnTo>
                    <a:pt x="39497" y="153962"/>
                  </a:lnTo>
                  <a:lnTo>
                    <a:pt x="43167" y="152590"/>
                  </a:lnTo>
                  <a:lnTo>
                    <a:pt x="44056" y="150914"/>
                  </a:lnTo>
                  <a:lnTo>
                    <a:pt x="45300" y="149606"/>
                  </a:lnTo>
                  <a:lnTo>
                    <a:pt x="46672" y="148450"/>
                  </a:lnTo>
                  <a:lnTo>
                    <a:pt x="46609" y="145834"/>
                  </a:lnTo>
                  <a:lnTo>
                    <a:pt x="47117" y="143421"/>
                  </a:lnTo>
                  <a:lnTo>
                    <a:pt x="48133" y="141516"/>
                  </a:lnTo>
                  <a:lnTo>
                    <a:pt x="48336" y="141135"/>
                  </a:lnTo>
                  <a:lnTo>
                    <a:pt x="48818" y="140462"/>
                  </a:lnTo>
                  <a:lnTo>
                    <a:pt x="49352" y="139598"/>
                  </a:lnTo>
                  <a:lnTo>
                    <a:pt x="49999" y="138785"/>
                  </a:lnTo>
                  <a:lnTo>
                    <a:pt x="51625" y="137414"/>
                  </a:lnTo>
                  <a:lnTo>
                    <a:pt x="53797" y="136525"/>
                  </a:lnTo>
                  <a:lnTo>
                    <a:pt x="54864" y="135051"/>
                  </a:lnTo>
                  <a:lnTo>
                    <a:pt x="55956" y="133680"/>
                  </a:lnTo>
                  <a:lnTo>
                    <a:pt x="57099" y="132372"/>
                  </a:lnTo>
                  <a:lnTo>
                    <a:pt x="57200" y="128257"/>
                  </a:lnTo>
                  <a:lnTo>
                    <a:pt x="57454" y="126530"/>
                  </a:lnTo>
                  <a:lnTo>
                    <a:pt x="56857" y="127635"/>
                  </a:lnTo>
                  <a:lnTo>
                    <a:pt x="56134" y="128866"/>
                  </a:lnTo>
                  <a:lnTo>
                    <a:pt x="56845" y="127635"/>
                  </a:lnTo>
                  <a:lnTo>
                    <a:pt x="57137" y="127076"/>
                  </a:lnTo>
                  <a:lnTo>
                    <a:pt x="57454" y="126530"/>
                  </a:lnTo>
                  <a:lnTo>
                    <a:pt x="58153" y="122008"/>
                  </a:lnTo>
                  <a:lnTo>
                    <a:pt x="60198" y="118440"/>
                  </a:lnTo>
                  <a:lnTo>
                    <a:pt x="63385" y="115658"/>
                  </a:lnTo>
                  <a:lnTo>
                    <a:pt x="64770" y="114439"/>
                  </a:lnTo>
                  <a:lnTo>
                    <a:pt x="66344" y="113385"/>
                  </a:lnTo>
                  <a:lnTo>
                    <a:pt x="68110" y="112458"/>
                  </a:lnTo>
                  <a:lnTo>
                    <a:pt x="67856" y="110490"/>
                  </a:lnTo>
                  <a:lnTo>
                    <a:pt x="67932" y="108623"/>
                  </a:lnTo>
                  <a:lnTo>
                    <a:pt x="68160" y="106832"/>
                  </a:lnTo>
                  <a:lnTo>
                    <a:pt x="68757" y="102450"/>
                  </a:lnTo>
                  <a:lnTo>
                    <a:pt x="70650" y="98513"/>
                  </a:lnTo>
                  <a:lnTo>
                    <a:pt x="73596" y="95059"/>
                  </a:lnTo>
                  <a:close/>
                </a:path>
              </a:pathLst>
            </a:custGeom>
            <a:solidFill>
              <a:srgbClr val="8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967495" y="5299938"/>
              <a:ext cx="22225" cy="84455"/>
            </a:xfrm>
            <a:custGeom>
              <a:avLst/>
              <a:gdLst/>
              <a:ahLst/>
              <a:cxnLst/>
              <a:rect l="l" t="t" r="r" b="b"/>
              <a:pathLst>
                <a:path w="22225" h="84454">
                  <a:moveTo>
                    <a:pt x="21602" y="75018"/>
                  </a:moveTo>
                  <a:lnTo>
                    <a:pt x="21564" y="74028"/>
                  </a:lnTo>
                  <a:lnTo>
                    <a:pt x="21577" y="73012"/>
                  </a:lnTo>
                  <a:lnTo>
                    <a:pt x="20904" y="57213"/>
                  </a:lnTo>
                  <a:lnTo>
                    <a:pt x="19227" y="41490"/>
                  </a:lnTo>
                  <a:lnTo>
                    <a:pt x="17767" y="25755"/>
                  </a:lnTo>
                  <a:lnTo>
                    <a:pt x="17741" y="9918"/>
                  </a:lnTo>
                  <a:lnTo>
                    <a:pt x="17780" y="9385"/>
                  </a:lnTo>
                  <a:lnTo>
                    <a:pt x="17767" y="8851"/>
                  </a:lnTo>
                  <a:lnTo>
                    <a:pt x="17805" y="8305"/>
                  </a:lnTo>
                  <a:lnTo>
                    <a:pt x="17246" y="8204"/>
                  </a:lnTo>
                  <a:lnTo>
                    <a:pt x="16078" y="8051"/>
                  </a:lnTo>
                  <a:lnTo>
                    <a:pt x="14528" y="7797"/>
                  </a:lnTo>
                  <a:lnTo>
                    <a:pt x="11747" y="12446"/>
                  </a:lnTo>
                  <a:lnTo>
                    <a:pt x="11544" y="19240"/>
                  </a:lnTo>
                  <a:lnTo>
                    <a:pt x="9753" y="19888"/>
                  </a:lnTo>
                  <a:lnTo>
                    <a:pt x="9753" y="24384"/>
                  </a:lnTo>
                  <a:lnTo>
                    <a:pt x="5016" y="23952"/>
                  </a:lnTo>
                  <a:lnTo>
                    <a:pt x="4216" y="23596"/>
                  </a:lnTo>
                  <a:lnTo>
                    <a:pt x="3556" y="23139"/>
                  </a:lnTo>
                  <a:lnTo>
                    <a:pt x="4216" y="23596"/>
                  </a:lnTo>
                  <a:lnTo>
                    <a:pt x="5016" y="23952"/>
                  </a:lnTo>
                  <a:lnTo>
                    <a:pt x="6057" y="24041"/>
                  </a:lnTo>
                  <a:lnTo>
                    <a:pt x="9753" y="24384"/>
                  </a:lnTo>
                  <a:lnTo>
                    <a:pt x="9753" y="19888"/>
                  </a:lnTo>
                  <a:lnTo>
                    <a:pt x="5003" y="21590"/>
                  </a:lnTo>
                  <a:lnTo>
                    <a:pt x="4660" y="15849"/>
                  </a:lnTo>
                  <a:lnTo>
                    <a:pt x="5753" y="9690"/>
                  </a:lnTo>
                  <a:lnTo>
                    <a:pt x="5257" y="4102"/>
                  </a:lnTo>
                  <a:lnTo>
                    <a:pt x="152" y="0"/>
                  </a:lnTo>
                  <a:lnTo>
                    <a:pt x="101" y="8699"/>
                  </a:lnTo>
                  <a:lnTo>
                    <a:pt x="431" y="10185"/>
                  </a:lnTo>
                  <a:lnTo>
                    <a:pt x="673" y="11696"/>
                  </a:lnTo>
                  <a:lnTo>
                    <a:pt x="101" y="8699"/>
                  </a:lnTo>
                  <a:lnTo>
                    <a:pt x="0" y="22821"/>
                  </a:lnTo>
                  <a:lnTo>
                    <a:pt x="825" y="41719"/>
                  </a:lnTo>
                  <a:lnTo>
                    <a:pt x="1752" y="53505"/>
                  </a:lnTo>
                  <a:lnTo>
                    <a:pt x="3225" y="65201"/>
                  </a:lnTo>
                  <a:lnTo>
                    <a:pt x="5410" y="76784"/>
                  </a:lnTo>
                  <a:lnTo>
                    <a:pt x="5969" y="79298"/>
                  </a:lnTo>
                  <a:lnTo>
                    <a:pt x="6451" y="81813"/>
                  </a:lnTo>
                  <a:lnTo>
                    <a:pt x="7162" y="84289"/>
                  </a:lnTo>
                  <a:lnTo>
                    <a:pt x="10782" y="72148"/>
                  </a:lnTo>
                  <a:lnTo>
                    <a:pt x="10883" y="71780"/>
                  </a:lnTo>
                  <a:lnTo>
                    <a:pt x="21551" y="76034"/>
                  </a:lnTo>
                  <a:lnTo>
                    <a:pt x="20993" y="74739"/>
                  </a:lnTo>
                  <a:lnTo>
                    <a:pt x="21551" y="76034"/>
                  </a:lnTo>
                  <a:lnTo>
                    <a:pt x="21602" y="75018"/>
                  </a:lnTo>
                  <a:close/>
                </a:path>
              </a:pathLst>
            </a:custGeom>
            <a:solidFill>
              <a:srgbClr val="B2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981643" y="5122125"/>
              <a:ext cx="8890" cy="186690"/>
            </a:xfrm>
            <a:custGeom>
              <a:avLst/>
              <a:gdLst/>
              <a:ahLst/>
              <a:cxnLst/>
              <a:rect l="l" t="t" r="r" b="b"/>
              <a:pathLst>
                <a:path w="8890" h="186689">
                  <a:moveTo>
                    <a:pt x="8559" y="3886"/>
                  </a:moveTo>
                  <a:lnTo>
                    <a:pt x="4191" y="1816"/>
                  </a:lnTo>
                  <a:lnTo>
                    <a:pt x="4191" y="98475"/>
                  </a:lnTo>
                  <a:lnTo>
                    <a:pt x="4114" y="96520"/>
                  </a:lnTo>
                  <a:lnTo>
                    <a:pt x="3670" y="89700"/>
                  </a:lnTo>
                  <a:lnTo>
                    <a:pt x="4102" y="96177"/>
                  </a:lnTo>
                  <a:lnTo>
                    <a:pt x="4114" y="96520"/>
                  </a:lnTo>
                  <a:lnTo>
                    <a:pt x="4152" y="97472"/>
                  </a:lnTo>
                  <a:lnTo>
                    <a:pt x="4191" y="98475"/>
                  </a:lnTo>
                  <a:lnTo>
                    <a:pt x="4191" y="1816"/>
                  </a:lnTo>
                  <a:lnTo>
                    <a:pt x="1536" y="558"/>
                  </a:lnTo>
                  <a:lnTo>
                    <a:pt x="1536" y="184505"/>
                  </a:lnTo>
                  <a:lnTo>
                    <a:pt x="1320" y="184645"/>
                  </a:lnTo>
                  <a:lnTo>
                    <a:pt x="1524" y="184505"/>
                  </a:lnTo>
                  <a:lnTo>
                    <a:pt x="1536" y="558"/>
                  </a:lnTo>
                  <a:lnTo>
                    <a:pt x="381" y="0"/>
                  </a:lnTo>
                  <a:lnTo>
                    <a:pt x="381" y="105308"/>
                  </a:lnTo>
                  <a:lnTo>
                    <a:pt x="0" y="105537"/>
                  </a:lnTo>
                  <a:lnTo>
                    <a:pt x="381" y="106502"/>
                  </a:lnTo>
                  <a:lnTo>
                    <a:pt x="381" y="185623"/>
                  </a:lnTo>
                  <a:lnTo>
                    <a:pt x="889" y="185686"/>
                  </a:lnTo>
                  <a:lnTo>
                    <a:pt x="1409" y="185788"/>
                  </a:lnTo>
                  <a:lnTo>
                    <a:pt x="1930" y="185864"/>
                  </a:lnTo>
                  <a:lnTo>
                    <a:pt x="1993" y="185547"/>
                  </a:lnTo>
                  <a:lnTo>
                    <a:pt x="2044" y="185216"/>
                  </a:lnTo>
                  <a:lnTo>
                    <a:pt x="2108" y="184899"/>
                  </a:lnTo>
                  <a:lnTo>
                    <a:pt x="2108" y="184505"/>
                  </a:lnTo>
                  <a:lnTo>
                    <a:pt x="2120" y="184899"/>
                  </a:lnTo>
                  <a:lnTo>
                    <a:pt x="2057" y="185216"/>
                  </a:lnTo>
                  <a:lnTo>
                    <a:pt x="2006" y="185547"/>
                  </a:lnTo>
                  <a:lnTo>
                    <a:pt x="1943" y="185864"/>
                  </a:lnTo>
                  <a:lnTo>
                    <a:pt x="2514" y="185953"/>
                  </a:lnTo>
                  <a:lnTo>
                    <a:pt x="3086" y="186029"/>
                  </a:lnTo>
                  <a:lnTo>
                    <a:pt x="3644" y="186131"/>
                  </a:lnTo>
                  <a:lnTo>
                    <a:pt x="3987" y="115887"/>
                  </a:lnTo>
                  <a:lnTo>
                    <a:pt x="2984" y="110934"/>
                  </a:lnTo>
                  <a:lnTo>
                    <a:pt x="4432" y="106578"/>
                  </a:lnTo>
                  <a:lnTo>
                    <a:pt x="4318" y="102933"/>
                  </a:lnTo>
                  <a:lnTo>
                    <a:pt x="4356" y="104140"/>
                  </a:lnTo>
                  <a:lnTo>
                    <a:pt x="4394" y="105359"/>
                  </a:lnTo>
                  <a:lnTo>
                    <a:pt x="4432" y="106578"/>
                  </a:lnTo>
                  <a:lnTo>
                    <a:pt x="4953" y="105029"/>
                  </a:lnTo>
                  <a:lnTo>
                    <a:pt x="5791" y="103555"/>
                  </a:lnTo>
                  <a:lnTo>
                    <a:pt x="7099" y="102209"/>
                  </a:lnTo>
                  <a:lnTo>
                    <a:pt x="7226" y="102082"/>
                  </a:lnTo>
                  <a:lnTo>
                    <a:pt x="7416" y="101981"/>
                  </a:lnTo>
                  <a:lnTo>
                    <a:pt x="7416" y="101828"/>
                  </a:lnTo>
                  <a:lnTo>
                    <a:pt x="7543" y="98767"/>
                  </a:lnTo>
                  <a:lnTo>
                    <a:pt x="7632" y="96520"/>
                  </a:lnTo>
                  <a:lnTo>
                    <a:pt x="4432" y="91960"/>
                  </a:lnTo>
                  <a:lnTo>
                    <a:pt x="5422" y="86258"/>
                  </a:lnTo>
                  <a:lnTo>
                    <a:pt x="7442" y="68440"/>
                  </a:lnTo>
                  <a:lnTo>
                    <a:pt x="7785" y="53797"/>
                  </a:lnTo>
                  <a:lnTo>
                    <a:pt x="7721" y="42062"/>
                  </a:lnTo>
                  <a:lnTo>
                    <a:pt x="7581" y="32639"/>
                  </a:lnTo>
                  <a:lnTo>
                    <a:pt x="7581" y="32410"/>
                  </a:lnTo>
                  <a:lnTo>
                    <a:pt x="7556" y="9829"/>
                  </a:lnTo>
                  <a:lnTo>
                    <a:pt x="8559" y="3886"/>
                  </a:lnTo>
                  <a:close/>
                </a:path>
              </a:pathLst>
            </a:custGeom>
            <a:solidFill>
              <a:srgbClr val="E4F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511493" y="5103748"/>
              <a:ext cx="89535" cy="64769"/>
            </a:xfrm>
            <a:custGeom>
              <a:avLst/>
              <a:gdLst/>
              <a:ahLst/>
              <a:cxnLst/>
              <a:rect l="l" t="t" r="r" b="b"/>
              <a:pathLst>
                <a:path w="89534" h="64770">
                  <a:moveTo>
                    <a:pt x="266" y="64312"/>
                  </a:moveTo>
                  <a:close/>
                </a:path>
                <a:path w="89534" h="64770">
                  <a:moveTo>
                    <a:pt x="89268" y="16040"/>
                  </a:moveTo>
                  <a:lnTo>
                    <a:pt x="84251" y="14465"/>
                  </a:lnTo>
                  <a:lnTo>
                    <a:pt x="79273" y="12839"/>
                  </a:lnTo>
                  <a:lnTo>
                    <a:pt x="75882" y="9258"/>
                  </a:lnTo>
                  <a:lnTo>
                    <a:pt x="75679" y="1828"/>
                  </a:lnTo>
                  <a:lnTo>
                    <a:pt x="75730" y="1587"/>
                  </a:lnTo>
                  <a:lnTo>
                    <a:pt x="74345" y="1155"/>
                  </a:lnTo>
                  <a:lnTo>
                    <a:pt x="74345" y="16967"/>
                  </a:lnTo>
                  <a:lnTo>
                    <a:pt x="72923" y="8382"/>
                  </a:lnTo>
                  <a:lnTo>
                    <a:pt x="74345" y="16967"/>
                  </a:lnTo>
                  <a:lnTo>
                    <a:pt x="74345" y="1155"/>
                  </a:lnTo>
                  <a:lnTo>
                    <a:pt x="72872" y="673"/>
                  </a:lnTo>
                  <a:lnTo>
                    <a:pt x="71272" y="38"/>
                  </a:lnTo>
                  <a:lnTo>
                    <a:pt x="71132" y="0"/>
                  </a:lnTo>
                  <a:lnTo>
                    <a:pt x="48806" y="10706"/>
                  </a:lnTo>
                  <a:lnTo>
                    <a:pt x="48806" y="16611"/>
                  </a:lnTo>
                  <a:lnTo>
                    <a:pt x="24117" y="28321"/>
                  </a:lnTo>
                  <a:lnTo>
                    <a:pt x="36423" y="22415"/>
                  </a:lnTo>
                  <a:lnTo>
                    <a:pt x="48806" y="16611"/>
                  </a:lnTo>
                  <a:lnTo>
                    <a:pt x="48806" y="10706"/>
                  </a:lnTo>
                  <a:lnTo>
                    <a:pt x="36461" y="16611"/>
                  </a:lnTo>
                  <a:lnTo>
                    <a:pt x="23520" y="23482"/>
                  </a:lnTo>
                  <a:lnTo>
                    <a:pt x="23520" y="49682"/>
                  </a:lnTo>
                  <a:lnTo>
                    <a:pt x="2819" y="59397"/>
                  </a:lnTo>
                  <a:lnTo>
                    <a:pt x="3340" y="59093"/>
                  </a:lnTo>
                  <a:lnTo>
                    <a:pt x="23520" y="49682"/>
                  </a:lnTo>
                  <a:lnTo>
                    <a:pt x="23520" y="23482"/>
                  </a:lnTo>
                  <a:lnTo>
                    <a:pt x="19596" y="25552"/>
                  </a:lnTo>
                  <a:lnTo>
                    <a:pt x="3162" y="35852"/>
                  </a:lnTo>
                  <a:lnTo>
                    <a:pt x="4356" y="36449"/>
                  </a:lnTo>
                  <a:lnTo>
                    <a:pt x="6667" y="36449"/>
                  </a:lnTo>
                  <a:lnTo>
                    <a:pt x="7467" y="37325"/>
                  </a:lnTo>
                  <a:lnTo>
                    <a:pt x="13055" y="34417"/>
                  </a:lnTo>
                  <a:lnTo>
                    <a:pt x="18542" y="31280"/>
                  </a:lnTo>
                  <a:lnTo>
                    <a:pt x="13042" y="34442"/>
                  </a:lnTo>
                  <a:lnTo>
                    <a:pt x="7467" y="37325"/>
                  </a:lnTo>
                  <a:lnTo>
                    <a:pt x="8013" y="37947"/>
                  </a:lnTo>
                  <a:lnTo>
                    <a:pt x="7912" y="38976"/>
                  </a:lnTo>
                  <a:lnTo>
                    <a:pt x="1333" y="46875"/>
                  </a:lnTo>
                  <a:lnTo>
                    <a:pt x="0" y="53632"/>
                  </a:lnTo>
                  <a:lnTo>
                    <a:pt x="139" y="60960"/>
                  </a:lnTo>
                  <a:lnTo>
                    <a:pt x="292" y="64376"/>
                  </a:lnTo>
                  <a:lnTo>
                    <a:pt x="22517" y="55092"/>
                  </a:lnTo>
                  <a:lnTo>
                    <a:pt x="44018" y="44119"/>
                  </a:lnTo>
                  <a:lnTo>
                    <a:pt x="64947" y="31838"/>
                  </a:lnTo>
                  <a:lnTo>
                    <a:pt x="85458" y="18580"/>
                  </a:lnTo>
                  <a:lnTo>
                    <a:pt x="83629" y="18618"/>
                  </a:lnTo>
                  <a:lnTo>
                    <a:pt x="83007" y="18516"/>
                  </a:lnTo>
                  <a:lnTo>
                    <a:pt x="83604" y="18605"/>
                  </a:lnTo>
                  <a:lnTo>
                    <a:pt x="84569" y="18554"/>
                  </a:lnTo>
                  <a:lnTo>
                    <a:pt x="85458" y="18567"/>
                  </a:lnTo>
                  <a:lnTo>
                    <a:pt x="86715" y="17716"/>
                  </a:lnTo>
                  <a:lnTo>
                    <a:pt x="87998" y="16891"/>
                  </a:lnTo>
                  <a:lnTo>
                    <a:pt x="89242" y="16052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282779" y="5228005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5" h="40639">
                  <a:moveTo>
                    <a:pt x="61404" y="12166"/>
                  </a:moveTo>
                  <a:lnTo>
                    <a:pt x="58889" y="11760"/>
                  </a:lnTo>
                  <a:lnTo>
                    <a:pt x="56451" y="11163"/>
                  </a:lnTo>
                  <a:lnTo>
                    <a:pt x="54076" y="10426"/>
                  </a:lnTo>
                  <a:lnTo>
                    <a:pt x="48666" y="8750"/>
                  </a:lnTo>
                  <a:lnTo>
                    <a:pt x="43624" y="6096"/>
                  </a:lnTo>
                  <a:lnTo>
                    <a:pt x="38938" y="2501"/>
                  </a:lnTo>
                  <a:lnTo>
                    <a:pt x="36525" y="3454"/>
                  </a:lnTo>
                  <a:lnTo>
                    <a:pt x="36944" y="3276"/>
                  </a:lnTo>
                  <a:lnTo>
                    <a:pt x="38938" y="2501"/>
                  </a:lnTo>
                  <a:lnTo>
                    <a:pt x="38061" y="1841"/>
                  </a:lnTo>
                  <a:lnTo>
                    <a:pt x="37160" y="1257"/>
                  </a:lnTo>
                  <a:lnTo>
                    <a:pt x="36309" y="520"/>
                  </a:lnTo>
                  <a:lnTo>
                    <a:pt x="26670" y="381"/>
                  </a:lnTo>
                  <a:lnTo>
                    <a:pt x="26670" y="4699"/>
                  </a:lnTo>
                  <a:lnTo>
                    <a:pt x="20281" y="5118"/>
                  </a:lnTo>
                  <a:lnTo>
                    <a:pt x="18008" y="4851"/>
                  </a:lnTo>
                  <a:lnTo>
                    <a:pt x="18008" y="6972"/>
                  </a:lnTo>
                  <a:lnTo>
                    <a:pt x="17602" y="6451"/>
                  </a:lnTo>
                  <a:lnTo>
                    <a:pt x="18008" y="6972"/>
                  </a:lnTo>
                  <a:lnTo>
                    <a:pt x="18008" y="4851"/>
                  </a:lnTo>
                  <a:lnTo>
                    <a:pt x="14122" y="4381"/>
                  </a:lnTo>
                  <a:lnTo>
                    <a:pt x="20281" y="5105"/>
                  </a:lnTo>
                  <a:lnTo>
                    <a:pt x="26670" y="4699"/>
                  </a:lnTo>
                  <a:lnTo>
                    <a:pt x="26670" y="381"/>
                  </a:lnTo>
                  <a:lnTo>
                    <a:pt x="13728" y="203"/>
                  </a:lnTo>
                  <a:lnTo>
                    <a:pt x="13728" y="4356"/>
                  </a:lnTo>
                  <a:lnTo>
                    <a:pt x="8026" y="4356"/>
                  </a:lnTo>
                  <a:lnTo>
                    <a:pt x="8255" y="4191"/>
                  </a:lnTo>
                  <a:lnTo>
                    <a:pt x="12839" y="4229"/>
                  </a:lnTo>
                  <a:lnTo>
                    <a:pt x="13728" y="4356"/>
                  </a:lnTo>
                  <a:lnTo>
                    <a:pt x="13728" y="203"/>
                  </a:lnTo>
                  <a:lnTo>
                    <a:pt x="381" y="0"/>
                  </a:lnTo>
                  <a:lnTo>
                    <a:pt x="381" y="584"/>
                  </a:lnTo>
                  <a:lnTo>
                    <a:pt x="266" y="7480"/>
                  </a:lnTo>
                  <a:lnTo>
                    <a:pt x="0" y="11087"/>
                  </a:lnTo>
                  <a:lnTo>
                    <a:pt x="8216" y="8318"/>
                  </a:lnTo>
                  <a:lnTo>
                    <a:pt x="10693" y="7480"/>
                  </a:lnTo>
                  <a:lnTo>
                    <a:pt x="11455" y="7480"/>
                  </a:lnTo>
                  <a:lnTo>
                    <a:pt x="14668" y="8051"/>
                  </a:lnTo>
                  <a:lnTo>
                    <a:pt x="18186" y="7912"/>
                  </a:lnTo>
                  <a:lnTo>
                    <a:pt x="18351" y="7620"/>
                  </a:lnTo>
                  <a:lnTo>
                    <a:pt x="18415" y="7480"/>
                  </a:lnTo>
                  <a:lnTo>
                    <a:pt x="18884" y="6311"/>
                  </a:lnTo>
                  <a:lnTo>
                    <a:pt x="20066" y="6604"/>
                  </a:lnTo>
                  <a:lnTo>
                    <a:pt x="19888" y="7137"/>
                  </a:lnTo>
                  <a:lnTo>
                    <a:pt x="18592" y="7708"/>
                  </a:lnTo>
                  <a:lnTo>
                    <a:pt x="18211" y="7912"/>
                  </a:lnTo>
                  <a:lnTo>
                    <a:pt x="14960" y="15646"/>
                  </a:lnTo>
                  <a:lnTo>
                    <a:pt x="14414" y="23736"/>
                  </a:lnTo>
                  <a:lnTo>
                    <a:pt x="14897" y="31965"/>
                  </a:lnTo>
                  <a:lnTo>
                    <a:pt x="14706" y="40093"/>
                  </a:lnTo>
                  <a:lnTo>
                    <a:pt x="15887" y="37071"/>
                  </a:lnTo>
                  <a:lnTo>
                    <a:pt x="17272" y="34429"/>
                  </a:lnTo>
                  <a:lnTo>
                    <a:pt x="18796" y="32042"/>
                  </a:lnTo>
                  <a:lnTo>
                    <a:pt x="18669" y="24206"/>
                  </a:lnTo>
                  <a:lnTo>
                    <a:pt x="16738" y="16230"/>
                  </a:lnTo>
                  <a:lnTo>
                    <a:pt x="19253" y="8585"/>
                  </a:lnTo>
                  <a:lnTo>
                    <a:pt x="19062" y="8255"/>
                  </a:lnTo>
                  <a:lnTo>
                    <a:pt x="19253" y="8585"/>
                  </a:lnTo>
                  <a:lnTo>
                    <a:pt x="16751" y="16230"/>
                  </a:lnTo>
                  <a:lnTo>
                    <a:pt x="18669" y="24206"/>
                  </a:lnTo>
                  <a:lnTo>
                    <a:pt x="18796" y="32042"/>
                  </a:lnTo>
                  <a:lnTo>
                    <a:pt x="17272" y="34429"/>
                  </a:lnTo>
                  <a:lnTo>
                    <a:pt x="15887" y="37071"/>
                  </a:lnTo>
                  <a:lnTo>
                    <a:pt x="14706" y="40093"/>
                  </a:lnTo>
                  <a:lnTo>
                    <a:pt x="15989" y="38709"/>
                  </a:lnTo>
                  <a:lnTo>
                    <a:pt x="17310" y="37376"/>
                  </a:lnTo>
                  <a:lnTo>
                    <a:pt x="18630" y="36080"/>
                  </a:lnTo>
                  <a:lnTo>
                    <a:pt x="58674" y="14478"/>
                  </a:lnTo>
                  <a:lnTo>
                    <a:pt x="59664" y="14300"/>
                  </a:lnTo>
                  <a:lnTo>
                    <a:pt x="60502" y="12966"/>
                  </a:lnTo>
                  <a:lnTo>
                    <a:pt x="61404" y="12166"/>
                  </a:lnTo>
                  <a:close/>
                </a:path>
              </a:pathLst>
            </a:custGeom>
            <a:solidFill>
              <a:srgbClr val="86C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360382" y="5043525"/>
              <a:ext cx="105410" cy="157480"/>
            </a:xfrm>
            <a:custGeom>
              <a:avLst/>
              <a:gdLst/>
              <a:ahLst/>
              <a:cxnLst/>
              <a:rect l="l" t="t" r="r" b="b"/>
              <a:pathLst>
                <a:path w="105409" h="157479">
                  <a:moveTo>
                    <a:pt x="49860" y="144246"/>
                  </a:moveTo>
                  <a:lnTo>
                    <a:pt x="47523" y="146964"/>
                  </a:lnTo>
                  <a:lnTo>
                    <a:pt x="46367" y="148336"/>
                  </a:lnTo>
                  <a:lnTo>
                    <a:pt x="47764" y="147231"/>
                  </a:lnTo>
                  <a:lnTo>
                    <a:pt x="48704" y="145605"/>
                  </a:lnTo>
                  <a:lnTo>
                    <a:pt x="49860" y="144246"/>
                  </a:lnTo>
                  <a:close/>
                </a:path>
                <a:path w="105409" h="157479">
                  <a:moveTo>
                    <a:pt x="104889" y="77127"/>
                  </a:moveTo>
                  <a:lnTo>
                    <a:pt x="103746" y="75260"/>
                  </a:lnTo>
                  <a:lnTo>
                    <a:pt x="96532" y="63500"/>
                  </a:lnTo>
                  <a:lnTo>
                    <a:pt x="91605" y="74091"/>
                  </a:lnTo>
                  <a:lnTo>
                    <a:pt x="85331" y="75260"/>
                  </a:lnTo>
                  <a:lnTo>
                    <a:pt x="84543" y="74980"/>
                  </a:lnTo>
                  <a:lnTo>
                    <a:pt x="83667" y="74333"/>
                  </a:lnTo>
                  <a:lnTo>
                    <a:pt x="83070" y="73850"/>
                  </a:lnTo>
                  <a:lnTo>
                    <a:pt x="82981" y="74980"/>
                  </a:lnTo>
                  <a:lnTo>
                    <a:pt x="82384" y="75742"/>
                  </a:lnTo>
                  <a:lnTo>
                    <a:pt x="81610" y="76301"/>
                  </a:lnTo>
                  <a:lnTo>
                    <a:pt x="80772" y="76771"/>
                  </a:lnTo>
                  <a:lnTo>
                    <a:pt x="79108" y="77660"/>
                  </a:lnTo>
                  <a:lnTo>
                    <a:pt x="81610" y="76301"/>
                  </a:lnTo>
                  <a:lnTo>
                    <a:pt x="82372" y="75742"/>
                  </a:lnTo>
                  <a:lnTo>
                    <a:pt x="82981" y="74980"/>
                  </a:lnTo>
                  <a:lnTo>
                    <a:pt x="82981" y="73748"/>
                  </a:lnTo>
                  <a:lnTo>
                    <a:pt x="82550" y="73202"/>
                  </a:lnTo>
                  <a:lnTo>
                    <a:pt x="82118" y="72428"/>
                  </a:lnTo>
                  <a:lnTo>
                    <a:pt x="78041" y="73774"/>
                  </a:lnTo>
                  <a:lnTo>
                    <a:pt x="72123" y="78625"/>
                  </a:lnTo>
                  <a:lnTo>
                    <a:pt x="71805" y="69265"/>
                  </a:lnTo>
                  <a:lnTo>
                    <a:pt x="71221" y="59753"/>
                  </a:lnTo>
                  <a:lnTo>
                    <a:pt x="71107" y="50241"/>
                  </a:lnTo>
                  <a:lnTo>
                    <a:pt x="72910" y="41122"/>
                  </a:lnTo>
                  <a:lnTo>
                    <a:pt x="78105" y="32842"/>
                  </a:lnTo>
                  <a:lnTo>
                    <a:pt x="78270" y="32677"/>
                  </a:lnTo>
                  <a:lnTo>
                    <a:pt x="78359" y="32512"/>
                  </a:lnTo>
                  <a:lnTo>
                    <a:pt x="78562" y="32270"/>
                  </a:lnTo>
                  <a:lnTo>
                    <a:pt x="77952" y="31000"/>
                  </a:lnTo>
                  <a:lnTo>
                    <a:pt x="77393" y="29730"/>
                  </a:lnTo>
                  <a:lnTo>
                    <a:pt x="77317" y="28295"/>
                  </a:lnTo>
                  <a:lnTo>
                    <a:pt x="77406" y="29718"/>
                  </a:lnTo>
                  <a:lnTo>
                    <a:pt x="77952" y="31000"/>
                  </a:lnTo>
                  <a:lnTo>
                    <a:pt x="78562" y="32258"/>
                  </a:lnTo>
                  <a:lnTo>
                    <a:pt x="82080" y="24688"/>
                  </a:lnTo>
                  <a:lnTo>
                    <a:pt x="84607" y="16840"/>
                  </a:lnTo>
                  <a:lnTo>
                    <a:pt x="85852" y="8636"/>
                  </a:lnTo>
                  <a:lnTo>
                    <a:pt x="85509" y="0"/>
                  </a:lnTo>
                  <a:lnTo>
                    <a:pt x="83858" y="2400"/>
                  </a:lnTo>
                  <a:lnTo>
                    <a:pt x="82410" y="4876"/>
                  </a:lnTo>
                  <a:lnTo>
                    <a:pt x="81038" y="7404"/>
                  </a:lnTo>
                  <a:lnTo>
                    <a:pt x="76301" y="17437"/>
                  </a:lnTo>
                  <a:lnTo>
                    <a:pt x="76301" y="28384"/>
                  </a:lnTo>
                  <a:lnTo>
                    <a:pt x="74891" y="32372"/>
                  </a:lnTo>
                  <a:lnTo>
                    <a:pt x="74764" y="32397"/>
                  </a:lnTo>
                  <a:lnTo>
                    <a:pt x="76301" y="28384"/>
                  </a:lnTo>
                  <a:lnTo>
                    <a:pt x="76301" y="17437"/>
                  </a:lnTo>
                  <a:lnTo>
                    <a:pt x="76174" y="17703"/>
                  </a:lnTo>
                  <a:lnTo>
                    <a:pt x="72313" y="27863"/>
                  </a:lnTo>
                  <a:lnTo>
                    <a:pt x="72313" y="39687"/>
                  </a:lnTo>
                  <a:lnTo>
                    <a:pt x="66675" y="54089"/>
                  </a:lnTo>
                  <a:lnTo>
                    <a:pt x="58877" y="73482"/>
                  </a:lnTo>
                  <a:lnTo>
                    <a:pt x="54597" y="83388"/>
                  </a:lnTo>
                  <a:lnTo>
                    <a:pt x="58864" y="73482"/>
                  </a:lnTo>
                  <a:lnTo>
                    <a:pt x="66675" y="54089"/>
                  </a:lnTo>
                  <a:lnTo>
                    <a:pt x="69469" y="46875"/>
                  </a:lnTo>
                  <a:lnTo>
                    <a:pt x="72313" y="39687"/>
                  </a:lnTo>
                  <a:lnTo>
                    <a:pt x="72313" y="27863"/>
                  </a:lnTo>
                  <a:lnTo>
                    <a:pt x="72097" y="28422"/>
                  </a:lnTo>
                  <a:lnTo>
                    <a:pt x="69049" y="37325"/>
                  </a:lnTo>
                  <a:lnTo>
                    <a:pt x="67906" y="38341"/>
                  </a:lnTo>
                  <a:lnTo>
                    <a:pt x="67614" y="40119"/>
                  </a:lnTo>
                  <a:lnTo>
                    <a:pt x="67233" y="42494"/>
                  </a:lnTo>
                  <a:lnTo>
                    <a:pt x="64541" y="50126"/>
                  </a:lnTo>
                  <a:lnTo>
                    <a:pt x="55016" y="72390"/>
                  </a:lnTo>
                  <a:lnTo>
                    <a:pt x="44335" y="93929"/>
                  </a:lnTo>
                  <a:lnTo>
                    <a:pt x="33426" y="115354"/>
                  </a:lnTo>
                  <a:lnTo>
                    <a:pt x="25895" y="131597"/>
                  </a:lnTo>
                  <a:lnTo>
                    <a:pt x="25895" y="141033"/>
                  </a:lnTo>
                  <a:lnTo>
                    <a:pt x="25730" y="141173"/>
                  </a:lnTo>
                  <a:lnTo>
                    <a:pt x="25895" y="141033"/>
                  </a:lnTo>
                  <a:lnTo>
                    <a:pt x="25895" y="131597"/>
                  </a:lnTo>
                  <a:lnTo>
                    <a:pt x="23241" y="137312"/>
                  </a:lnTo>
                  <a:lnTo>
                    <a:pt x="23698" y="130213"/>
                  </a:lnTo>
                  <a:lnTo>
                    <a:pt x="23799" y="128752"/>
                  </a:lnTo>
                  <a:lnTo>
                    <a:pt x="25641" y="120548"/>
                  </a:lnTo>
                  <a:lnTo>
                    <a:pt x="27622" y="112433"/>
                  </a:lnTo>
                  <a:lnTo>
                    <a:pt x="28473" y="105041"/>
                  </a:lnTo>
                  <a:lnTo>
                    <a:pt x="28575" y="104165"/>
                  </a:lnTo>
                  <a:lnTo>
                    <a:pt x="27673" y="105041"/>
                  </a:lnTo>
                  <a:lnTo>
                    <a:pt x="28575" y="104152"/>
                  </a:lnTo>
                  <a:lnTo>
                    <a:pt x="28575" y="101663"/>
                  </a:lnTo>
                  <a:lnTo>
                    <a:pt x="28409" y="100380"/>
                  </a:lnTo>
                  <a:lnTo>
                    <a:pt x="25806" y="103479"/>
                  </a:lnTo>
                  <a:lnTo>
                    <a:pt x="24371" y="107111"/>
                  </a:lnTo>
                  <a:lnTo>
                    <a:pt x="23317" y="110896"/>
                  </a:lnTo>
                  <a:lnTo>
                    <a:pt x="25603" y="107848"/>
                  </a:lnTo>
                  <a:lnTo>
                    <a:pt x="24549" y="109283"/>
                  </a:lnTo>
                  <a:lnTo>
                    <a:pt x="23317" y="110896"/>
                  </a:lnTo>
                  <a:lnTo>
                    <a:pt x="18237" y="117055"/>
                  </a:lnTo>
                  <a:lnTo>
                    <a:pt x="18237" y="130200"/>
                  </a:lnTo>
                  <a:lnTo>
                    <a:pt x="16192" y="137401"/>
                  </a:lnTo>
                  <a:lnTo>
                    <a:pt x="16789" y="137629"/>
                  </a:lnTo>
                  <a:lnTo>
                    <a:pt x="16179" y="137401"/>
                  </a:lnTo>
                  <a:lnTo>
                    <a:pt x="18237" y="130200"/>
                  </a:lnTo>
                  <a:lnTo>
                    <a:pt x="18237" y="117055"/>
                  </a:lnTo>
                  <a:lnTo>
                    <a:pt x="17424" y="118033"/>
                  </a:lnTo>
                  <a:lnTo>
                    <a:pt x="23317" y="110896"/>
                  </a:lnTo>
                  <a:lnTo>
                    <a:pt x="24358" y="107111"/>
                  </a:lnTo>
                  <a:lnTo>
                    <a:pt x="25793" y="103479"/>
                  </a:lnTo>
                  <a:lnTo>
                    <a:pt x="28409" y="100380"/>
                  </a:lnTo>
                  <a:lnTo>
                    <a:pt x="17576" y="100037"/>
                  </a:lnTo>
                  <a:lnTo>
                    <a:pt x="19088" y="111836"/>
                  </a:lnTo>
                  <a:lnTo>
                    <a:pt x="16497" y="116814"/>
                  </a:lnTo>
                  <a:lnTo>
                    <a:pt x="16497" y="130200"/>
                  </a:lnTo>
                  <a:lnTo>
                    <a:pt x="15722" y="132753"/>
                  </a:lnTo>
                  <a:lnTo>
                    <a:pt x="15240" y="135585"/>
                  </a:lnTo>
                  <a:lnTo>
                    <a:pt x="15138" y="136169"/>
                  </a:lnTo>
                  <a:lnTo>
                    <a:pt x="14986" y="136740"/>
                  </a:lnTo>
                  <a:lnTo>
                    <a:pt x="10922" y="137629"/>
                  </a:lnTo>
                  <a:lnTo>
                    <a:pt x="10490" y="137350"/>
                  </a:lnTo>
                  <a:lnTo>
                    <a:pt x="10490" y="149821"/>
                  </a:lnTo>
                  <a:lnTo>
                    <a:pt x="6540" y="153809"/>
                  </a:lnTo>
                  <a:lnTo>
                    <a:pt x="6108" y="153924"/>
                  </a:lnTo>
                  <a:lnTo>
                    <a:pt x="6540" y="153809"/>
                  </a:lnTo>
                  <a:lnTo>
                    <a:pt x="10477" y="149821"/>
                  </a:lnTo>
                  <a:lnTo>
                    <a:pt x="10325" y="146507"/>
                  </a:lnTo>
                  <a:lnTo>
                    <a:pt x="10363" y="147243"/>
                  </a:lnTo>
                  <a:lnTo>
                    <a:pt x="10477" y="149821"/>
                  </a:lnTo>
                  <a:lnTo>
                    <a:pt x="10490" y="137350"/>
                  </a:lnTo>
                  <a:lnTo>
                    <a:pt x="10045" y="137058"/>
                  </a:lnTo>
                  <a:lnTo>
                    <a:pt x="9626" y="136525"/>
                  </a:lnTo>
                  <a:lnTo>
                    <a:pt x="9626" y="137858"/>
                  </a:lnTo>
                  <a:lnTo>
                    <a:pt x="9575" y="137401"/>
                  </a:lnTo>
                  <a:lnTo>
                    <a:pt x="9626" y="137858"/>
                  </a:lnTo>
                  <a:lnTo>
                    <a:pt x="9626" y="136525"/>
                  </a:lnTo>
                  <a:lnTo>
                    <a:pt x="9347" y="136169"/>
                  </a:lnTo>
                  <a:lnTo>
                    <a:pt x="8509" y="135102"/>
                  </a:lnTo>
                  <a:lnTo>
                    <a:pt x="7924" y="133553"/>
                  </a:lnTo>
                  <a:lnTo>
                    <a:pt x="7531" y="130695"/>
                  </a:lnTo>
                  <a:lnTo>
                    <a:pt x="7683" y="129527"/>
                  </a:lnTo>
                  <a:lnTo>
                    <a:pt x="8013" y="128473"/>
                  </a:lnTo>
                  <a:lnTo>
                    <a:pt x="8597" y="126631"/>
                  </a:lnTo>
                  <a:lnTo>
                    <a:pt x="9893" y="125310"/>
                  </a:lnTo>
                  <a:lnTo>
                    <a:pt x="14744" y="124752"/>
                  </a:lnTo>
                  <a:lnTo>
                    <a:pt x="16471" y="126466"/>
                  </a:lnTo>
                  <a:lnTo>
                    <a:pt x="16497" y="130200"/>
                  </a:lnTo>
                  <a:lnTo>
                    <a:pt x="16497" y="116814"/>
                  </a:lnTo>
                  <a:lnTo>
                    <a:pt x="15684" y="118364"/>
                  </a:lnTo>
                  <a:lnTo>
                    <a:pt x="7962" y="116014"/>
                  </a:lnTo>
                  <a:lnTo>
                    <a:pt x="6985" y="113538"/>
                  </a:lnTo>
                  <a:lnTo>
                    <a:pt x="6985" y="124142"/>
                  </a:lnTo>
                  <a:lnTo>
                    <a:pt x="5613" y="119951"/>
                  </a:lnTo>
                  <a:lnTo>
                    <a:pt x="6985" y="124142"/>
                  </a:lnTo>
                  <a:lnTo>
                    <a:pt x="6985" y="113538"/>
                  </a:lnTo>
                  <a:lnTo>
                    <a:pt x="5118" y="108800"/>
                  </a:lnTo>
                  <a:lnTo>
                    <a:pt x="2006" y="106057"/>
                  </a:lnTo>
                  <a:lnTo>
                    <a:pt x="2006" y="112826"/>
                  </a:lnTo>
                  <a:lnTo>
                    <a:pt x="1778" y="112496"/>
                  </a:lnTo>
                  <a:lnTo>
                    <a:pt x="2006" y="112826"/>
                  </a:lnTo>
                  <a:lnTo>
                    <a:pt x="2006" y="106057"/>
                  </a:lnTo>
                  <a:lnTo>
                    <a:pt x="177" y="104444"/>
                  </a:lnTo>
                  <a:lnTo>
                    <a:pt x="1460" y="108242"/>
                  </a:lnTo>
                  <a:lnTo>
                    <a:pt x="165" y="104457"/>
                  </a:lnTo>
                  <a:lnTo>
                    <a:pt x="0" y="106464"/>
                  </a:lnTo>
                  <a:lnTo>
                    <a:pt x="165" y="108445"/>
                  </a:lnTo>
                  <a:lnTo>
                    <a:pt x="419" y="110401"/>
                  </a:lnTo>
                  <a:lnTo>
                    <a:pt x="1016" y="114973"/>
                  </a:lnTo>
                  <a:lnTo>
                    <a:pt x="2311" y="119456"/>
                  </a:lnTo>
                  <a:lnTo>
                    <a:pt x="2349" y="123850"/>
                  </a:lnTo>
                  <a:lnTo>
                    <a:pt x="3517" y="131572"/>
                  </a:lnTo>
                  <a:lnTo>
                    <a:pt x="5537" y="139268"/>
                  </a:lnTo>
                  <a:lnTo>
                    <a:pt x="6388" y="147002"/>
                  </a:lnTo>
                  <a:lnTo>
                    <a:pt x="4114" y="154800"/>
                  </a:lnTo>
                  <a:lnTo>
                    <a:pt x="3911" y="155168"/>
                  </a:lnTo>
                  <a:lnTo>
                    <a:pt x="3797" y="155536"/>
                  </a:lnTo>
                  <a:lnTo>
                    <a:pt x="3543" y="155917"/>
                  </a:lnTo>
                  <a:lnTo>
                    <a:pt x="3454" y="156108"/>
                  </a:lnTo>
                  <a:lnTo>
                    <a:pt x="3759" y="156260"/>
                  </a:lnTo>
                  <a:lnTo>
                    <a:pt x="3949" y="156286"/>
                  </a:lnTo>
                  <a:lnTo>
                    <a:pt x="4013" y="156070"/>
                  </a:lnTo>
                  <a:lnTo>
                    <a:pt x="4089" y="155892"/>
                  </a:lnTo>
                  <a:lnTo>
                    <a:pt x="4140" y="155702"/>
                  </a:lnTo>
                  <a:lnTo>
                    <a:pt x="5092" y="155117"/>
                  </a:lnTo>
                  <a:lnTo>
                    <a:pt x="4165" y="155689"/>
                  </a:lnTo>
                  <a:lnTo>
                    <a:pt x="4089" y="155892"/>
                  </a:lnTo>
                  <a:lnTo>
                    <a:pt x="3962" y="156286"/>
                  </a:lnTo>
                  <a:lnTo>
                    <a:pt x="10553" y="157175"/>
                  </a:lnTo>
                  <a:lnTo>
                    <a:pt x="16764" y="156933"/>
                  </a:lnTo>
                  <a:lnTo>
                    <a:pt x="22098" y="153936"/>
                  </a:lnTo>
                  <a:lnTo>
                    <a:pt x="26136" y="146570"/>
                  </a:lnTo>
                  <a:lnTo>
                    <a:pt x="27749" y="141541"/>
                  </a:lnTo>
                  <a:lnTo>
                    <a:pt x="32397" y="139255"/>
                  </a:lnTo>
                  <a:lnTo>
                    <a:pt x="37846" y="139433"/>
                  </a:lnTo>
                  <a:lnTo>
                    <a:pt x="39928" y="143522"/>
                  </a:lnTo>
                  <a:lnTo>
                    <a:pt x="39039" y="148120"/>
                  </a:lnTo>
                  <a:lnTo>
                    <a:pt x="39306" y="152539"/>
                  </a:lnTo>
                  <a:lnTo>
                    <a:pt x="56603" y="135585"/>
                  </a:lnTo>
                  <a:lnTo>
                    <a:pt x="87731" y="95681"/>
                  </a:lnTo>
                  <a:lnTo>
                    <a:pt x="91757" y="92354"/>
                  </a:lnTo>
                  <a:lnTo>
                    <a:pt x="96799" y="82397"/>
                  </a:lnTo>
                  <a:lnTo>
                    <a:pt x="100507" y="79984"/>
                  </a:lnTo>
                  <a:lnTo>
                    <a:pt x="104889" y="77127"/>
                  </a:lnTo>
                  <a:close/>
                </a:path>
              </a:pathLst>
            </a:custGeom>
            <a:solidFill>
              <a:srgbClr val="AB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353351" y="5010692"/>
              <a:ext cx="17145" cy="40005"/>
            </a:xfrm>
            <a:custGeom>
              <a:avLst/>
              <a:gdLst/>
              <a:ahLst/>
              <a:cxnLst/>
              <a:rect l="l" t="t" r="r" b="b"/>
              <a:pathLst>
                <a:path w="17145" h="40004">
                  <a:moveTo>
                    <a:pt x="0" y="0"/>
                  </a:moveTo>
                  <a:lnTo>
                    <a:pt x="1224" y="10359"/>
                  </a:lnTo>
                  <a:lnTo>
                    <a:pt x="3003" y="20316"/>
                  </a:lnTo>
                  <a:lnTo>
                    <a:pt x="5554" y="30050"/>
                  </a:lnTo>
                  <a:lnTo>
                    <a:pt x="9093" y="39738"/>
                  </a:lnTo>
                  <a:lnTo>
                    <a:pt x="16078" y="27948"/>
                  </a:lnTo>
                  <a:lnTo>
                    <a:pt x="16581" y="19473"/>
                  </a:lnTo>
                  <a:lnTo>
                    <a:pt x="11066" y="11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172187" y="4458957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29" h="5714">
                  <a:moveTo>
                    <a:pt x="10947" y="4940"/>
                  </a:moveTo>
                  <a:lnTo>
                    <a:pt x="9004" y="1270"/>
                  </a:lnTo>
                  <a:lnTo>
                    <a:pt x="8331" y="0"/>
                  </a:lnTo>
                  <a:lnTo>
                    <a:pt x="3505" y="1028"/>
                  </a:lnTo>
                  <a:lnTo>
                    <a:pt x="0" y="1028"/>
                  </a:lnTo>
                  <a:lnTo>
                    <a:pt x="3086" y="4368"/>
                  </a:lnTo>
                  <a:lnTo>
                    <a:pt x="12" y="1054"/>
                  </a:lnTo>
                  <a:lnTo>
                    <a:pt x="2870" y="5092"/>
                  </a:lnTo>
                  <a:lnTo>
                    <a:pt x="6934" y="4914"/>
                  </a:lnTo>
                  <a:lnTo>
                    <a:pt x="10934" y="4953"/>
                  </a:lnTo>
                  <a:lnTo>
                    <a:pt x="7962" y="1282"/>
                  </a:lnTo>
                  <a:lnTo>
                    <a:pt x="10947" y="4940"/>
                  </a:lnTo>
                  <a:close/>
                </a:path>
              </a:pathLst>
            </a:custGeom>
            <a:solidFill>
              <a:srgbClr val="9DD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404976" y="5757837"/>
              <a:ext cx="61594" cy="60325"/>
            </a:xfrm>
            <a:custGeom>
              <a:avLst/>
              <a:gdLst/>
              <a:ahLst/>
              <a:cxnLst/>
              <a:rect l="l" t="t" r="r" b="b"/>
              <a:pathLst>
                <a:path w="61595" h="60325">
                  <a:moveTo>
                    <a:pt x="61404" y="51816"/>
                  </a:moveTo>
                  <a:lnTo>
                    <a:pt x="60109" y="48387"/>
                  </a:lnTo>
                  <a:lnTo>
                    <a:pt x="57277" y="41732"/>
                  </a:lnTo>
                  <a:lnTo>
                    <a:pt x="52463" y="30988"/>
                  </a:lnTo>
                  <a:lnTo>
                    <a:pt x="47282" y="20472"/>
                  </a:lnTo>
                  <a:lnTo>
                    <a:pt x="46418" y="18859"/>
                  </a:lnTo>
                  <a:lnTo>
                    <a:pt x="46418" y="37757"/>
                  </a:lnTo>
                  <a:lnTo>
                    <a:pt x="43243" y="38849"/>
                  </a:lnTo>
                  <a:lnTo>
                    <a:pt x="42786" y="44284"/>
                  </a:lnTo>
                  <a:lnTo>
                    <a:pt x="42710" y="45110"/>
                  </a:lnTo>
                  <a:lnTo>
                    <a:pt x="43243" y="38849"/>
                  </a:lnTo>
                  <a:lnTo>
                    <a:pt x="46418" y="37757"/>
                  </a:lnTo>
                  <a:lnTo>
                    <a:pt x="46418" y="18859"/>
                  </a:lnTo>
                  <a:lnTo>
                    <a:pt x="41770" y="10160"/>
                  </a:lnTo>
                  <a:lnTo>
                    <a:pt x="35991" y="0"/>
                  </a:lnTo>
                  <a:lnTo>
                    <a:pt x="35864" y="1930"/>
                  </a:lnTo>
                  <a:lnTo>
                    <a:pt x="35941" y="4038"/>
                  </a:lnTo>
                  <a:lnTo>
                    <a:pt x="35814" y="6007"/>
                  </a:lnTo>
                  <a:lnTo>
                    <a:pt x="35560" y="9855"/>
                  </a:lnTo>
                  <a:lnTo>
                    <a:pt x="34645" y="12776"/>
                  </a:lnTo>
                  <a:lnTo>
                    <a:pt x="34556" y="13055"/>
                  </a:lnTo>
                  <a:lnTo>
                    <a:pt x="34505" y="13208"/>
                  </a:lnTo>
                  <a:lnTo>
                    <a:pt x="34353" y="13208"/>
                  </a:lnTo>
                  <a:lnTo>
                    <a:pt x="24384" y="14300"/>
                  </a:lnTo>
                  <a:lnTo>
                    <a:pt x="20942" y="16598"/>
                  </a:lnTo>
                  <a:lnTo>
                    <a:pt x="17145" y="13157"/>
                  </a:lnTo>
                  <a:lnTo>
                    <a:pt x="16916" y="13004"/>
                  </a:lnTo>
                  <a:lnTo>
                    <a:pt x="16954" y="12776"/>
                  </a:lnTo>
                  <a:lnTo>
                    <a:pt x="13982" y="1676"/>
                  </a:lnTo>
                  <a:lnTo>
                    <a:pt x="9029" y="3302"/>
                  </a:lnTo>
                  <a:lnTo>
                    <a:pt x="5715" y="3886"/>
                  </a:lnTo>
                  <a:lnTo>
                    <a:pt x="5715" y="5003"/>
                  </a:lnTo>
                  <a:lnTo>
                    <a:pt x="5016" y="4559"/>
                  </a:lnTo>
                  <a:lnTo>
                    <a:pt x="5270" y="4686"/>
                  </a:lnTo>
                  <a:lnTo>
                    <a:pt x="5715" y="5003"/>
                  </a:lnTo>
                  <a:lnTo>
                    <a:pt x="5715" y="3886"/>
                  </a:lnTo>
                  <a:lnTo>
                    <a:pt x="4381" y="4114"/>
                  </a:lnTo>
                  <a:lnTo>
                    <a:pt x="1346" y="4572"/>
                  </a:lnTo>
                  <a:lnTo>
                    <a:pt x="12" y="4356"/>
                  </a:lnTo>
                  <a:lnTo>
                    <a:pt x="152" y="4279"/>
                  </a:lnTo>
                  <a:lnTo>
                    <a:pt x="25" y="4318"/>
                  </a:lnTo>
                  <a:lnTo>
                    <a:pt x="2438" y="10147"/>
                  </a:lnTo>
                  <a:lnTo>
                    <a:pt x="7670" y="12230"/>
                  </a:lnTo>
                  <a:lnTo>
                    <a:pt x="12065" y="15125"/>
                  </a:lnTo>
                  <a:lnTo>
                    <a:pt x="40779" y="50546"/>
                  </a:lnTo>
                  <a:lnTo>
                    <a:pt x="42024" y="54013"/>
                  </a:lnTo>
                  <a:lnTo>
                    <a:pt x="42887" y="55613"/>
                  </a:lnTo>
                  <a:lnTo>
                    <a:pt x="43827" y="57340"/>
                  </a:lnTo>
                  <a:lnTo>
                    <a:pt x="45008" y="58864"/>
                  </a:lnTo>
                  <a:lnTo>
                    <a:pt x="46710" y="59944"/>
                  </a:lnTo>
                  <a:lnTo>
                    <a:pt x="48780" y="54089"/>
                  </a:lnTo>
                  <a:lnTo>
                    <a:pt x="43980" y="49237"/>
                  </a:lnTo>
                  <a:lnTo>
                    <a:pt x="44361" y="50215"/>
                  </a:lnTo>
                  <a:lnTo>
                    <a:pt x="45821" y="54813"/>
                  </a:lnTo>
                  <a:lnTo>
                    <a:pt x="44361" y="50215"/>
                  </a:lnTo>
                  <a:lnTo>
                    <a:pt x="43967" y="49237"/>
                  </a:lnTo>
                  <a:lnTo>
                    <a:pt x="43599" y="48310"/>
                  </a:lnTo>
                  <a:lnTo>
                    <a:pt x="42646" y="45885"/>
                  </a:lnTo>
                  <a:lnTo>
                    <a:pt x="42684" y="45389"/>
                  </a:lnTo>
                  <a:lnTo>
                    <a:pt x="52349" y="39878"/>
                  </a:lnTo>
                  <a:lnTo>
                    <a:pt x="54140" y="40500"/>
                  </a:lnTo>
                  <a:lnTo>
                    <a:pt x="54584" y="41198"/>
                  </a:lnTo>
                  <a:lnTo>
                    <a:pt x="56553" y="44272"/>
                  </a:lnTo>
                  <a:lnTo>
                    <a:pt x="58991" y="48018"/>
                  </a:lnTo>
                  <a:lnTo>
                    <a:pt x="56553" y="44284"/>
                  </a:lnTo>
                  <a:lnTo>
                    <a:pt x="54584" y="41198"/>
                  </a:lnTo>
                  <a:lnTo>
                    <a:pt x="54546" y="44284"/>
                  </a:lnTo>
                  <a:lnTo>
                    <a:pt x="54457" y="50304"/>
                  </a:lnTo>
                  <a:lnTo>
                    <a:pt x="60337" y="51244"/>
                  </a:lnTo>
                  <a:lnTo>
                    <a:pt x="60858" y="51600"/>
                  </a:lnTo>
                  <a:lnTo>
                    <a:pt x="61404" y="51816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417456" y="5259920"/>
              <a:ext cx="40005" cy="19685"/>
            </a:xfrm>
            <a:custGeom>
              <a:avLst/>
              <a:gdLst/>
              <a:ahLst/>
              <a:cxnLst/>
              <a:rect l="l" t="t" r="r" b="b"/>
              <a:pathLst>
                <a:path w="40004" h="19685">
                  <a:moveTo>
                    <a:pt x="39662" y="15748"/>
                  </a:moveTo>
                  <a:lnTo>
                    <a:pt x="33642" y="12115"/>
                  </a:lnTo>
                  <a:lnTo>
                    <a:pt x="33642" y="16598"/>
                  </a:lnTo>
                  <a:lnTo>
                    <a:pt x="31026" y="15455"/>
                  </a:lnTo>
                  <a:lnTo>
                    <a:pt x="31229" y="15532"/>
                  </a:lnTo>
                  <a:lnTo>
                    <a:pt x="32448" y="16040"/>
                  </a:lnTo>
                  <a:lnTo>
                    <a:pt x="33642" y="16598"/>
                  </a:lnTo>
                  <a:lnTo>
                    <a:pt x="33642" y="12115"/>
                  </a:lnTo>
                  <a:lnTo>
                    <a:pt x="33515" y="12026"/>
                  </a:lnTo>
                  <a:lnTo>
                    <a:pt x="30937" y="10693"/>
                  </a:lnTo>
                  <a:lnTo>
                    <a:pt x="30937" y="15417"/>
                  </a:lnTo>
                  <a:lnTo>
                    <a:pt x="25412" y="13093"/>
                  </a:lnTo>
                  <a:lnTo>
                    <a:pt x="30911" y="15405"/>
                  </a:lnTo>
                  <a:lnTo>
                    <a:pt x="30937" y="10693"/>
                  </a:lnTo>
                  <a:lnTo>
                    <a:pt x="27216" y="8763"/>
                  </a:lnTo>
                  <a:lnTo>
                    <a:pt x="20751" y="5892"/>
                  </a:lnTo>
                  <a:lnTo>
                    <a:pt x="17564" y="4699"/>
                  </a:lnTo>
                  <a:lnTo>
                    <a:pt x="17564" y="9042"/>
                  </a:lnTo>
                  <a:lnTo>
                    <a:pt x="13728" y="6680"/>
                  </a:lnTo>
                  <a:lnTo>
                    <a:pt x="11874" y="5270"/>
                  </a:lnTo>
                  <a:lnTo>
                    <a:pt x="13728" y="6680"/>
                  </a:lnTo>
                  <a:lnTo>
                    <a:pt x="17564" y="9042"/>
                  </a:lnTo>
                  <a:lnTo>
                    <a:pt x="17564" y="4699"/>
                  </a:lnTo>
                  <a:lnTo>
                    <a:pt x="14160" y="3403"/>
                  </a:lnTo>
                  <a:lnTo>
                    <a:pt x="12941" y="2413"/>
                  </a:lnTo>
                  <a:lnTo>
                    <a:pt x="11785" y="1371"/>
                  </a:lnTo>
                  <a:lnTo>
                    <a:pt x="11785" y="5219"/>
                  </a:lnTo>
                  <a:lnTo>
                    <a:pt x="11214" y="4914"/>
                  </a:lnTo>
                  <a:lnTo>
                    <a:pt x="9055" y="4000"/>
                  </a:lnTo>
                  <a:lnTo>
                    <a:pt x="6946" y="2946"/>
                  </a:lnTo>
                  <a:lnTo>
                    <a:pt x="3302" y="2247"/>
                  </a:lnTo>
                  <a:lnTo>
                    <a:pt x="2057" y="2578"/>
                  </a:lnTo>
                  <a:lnTo>
                    <a:pt x="3302" y="2235"/>
                  </a:lnTo>
                  <a:lnTo>
                    <a:pt x="4673" y="2476"/>
                  </a:lnTo>
                  <a:lnTo>
                    <a:pt x="6946" y="2933"/>
                  </a:lnTo>
                  <a:lnTo>
                    <a:pt x="9055" y="3987"/>
                  </a:lnTo>
                  <a:lnTo>
                    <a:pt x="11226" y="4902"/>
                  </a:lnTo>
                  <a:lnTo>
                    <a:pt x="11785" y="5219"/>
                  </a:lnTo>
                  <a:lnTo>
                    <a:pt x="11785" y="1371"/>
                  </a:lnTo>
                  <a:lnTo>
                    <a:pt x="10642" y="241"/>
                  </a:lnTo>
                  <a:lnTo>
                    <a:pt x="4660" y="241"/>
                  </a:lnTo>
                  <a:lnTo>
                    <a:pt x="4419" y="63"/>
                  </a:lnTo>
                  <a:lnTo>
                    <a:pt x="2222" y="38"/>
                  </a:lnTo>
                  <a:lnTo>
                    <a:pt x="1485" y="12"/>
                  </a:lnTo>
                  <a:lnTo>
                    <a:pt x="736" y="12"/>
                  </a:lnTo>
                  <a:lnTo>
                    <a:pt x="0" y="0"/>
                  </a:lnTo>
                  <a:lnTo>
                    <a:pt x="152" y="1206"/>
                  </a:lnTo>
                  <a:lnTo>
                    <a:pt x="317" y="2413"/>
                  </a:lnTo>
                  <a:lnTo>
                    <a:pt x="520" y="3619"/>
                  </a:lnTo>
                  <a:lnTo>
                    <a:pt x="762" y="3657"/>
                  </a:lnTo>
                  <a:lnTo>
                    <a:pt x="2679" y="3860"/>
                  </a:lnTo>
                  <a:lnTo>
                    <a:pt x="3632" y="4064"/>
                  </a:lnTo>
                  <a:lnTo>
                    <a:pt x="4838" y="5422"/>
                  </a:lnTo>
                  <a:lnTo>
                    <a:pt x="6108" y="6705"/>
                  </a:lnTo>
                  <a:lnTo>
                    <a:pt x="7518" y="7797"/>
                  </a:lnTo>
                  <a:lnTo>
                    <a:pt x="14058" y="9918"/>
                  </a:lnTo>
                  <a:lnTo>
                    <a:pt x="20116" y="13246"/>
                  </a:lnTo>
                  <a:lnTo>
                    <a:pt x="26098" y="16827"/>
                  </a:lnTo>
                  <a:lnTo>
                    <a:pt x="32346" y="19672"/>
                  </a:lnTo>
                  <a:lnTo>
                    <a:pt x="33007" y="18389"/>
                  </a:lnTo>
                  <a:lnTo>
                    <a:pt x="33896" y="17640"/>
                  </a:lnTo>
                  <a:lnTo>
                    <a:pt x="34874" y="17081"/>
                  </a:lnTo>
                  <a:lnTo>
                    <a:pt x="35001" y="17005"/>
                  </a:lnTo>
                  <a:lnTo>
                    <a:pt x="36410" y="16256"/>
                  </a:lnTo>
                  <a:lnTo>
                    <a:pt x="38011" y="15963"/>
                  </a:lnTo>
                  <a:lnTo>
                    <a:pt x="39662" y="15748"/>
                  </a:lnTo>
                  <a:close/>
                </a:path>
              </a:pathLst>
            </a:custGeom>
            <a:solidFill>
              <a:srgbClr val="E3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420568" y="5215966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4" h="12700">
                  <a:moveTo>
                    <a:pt x="25603" y="4076"/>
                  </a:moveTo>
                  <a:lnTo>
                    <a:pt x="21971" y="3517"/>
                  </a:lnTo>
                  <a:lnTo>
                    <a:pt x="20497" y="2463"/>
                  </a:lnTo>
                  <a:lnTo>
                    <a:pt x="18249" y="2463"/>
                  </a:lnTo>
                  <a:lnTo>
                    <a:pt x="17995" y="2349"/>
                  </a:lnTo>
                  <a:lnTo>
                    <a:pt x="19596" y="2425"/>
                  </a:lnTo>
                  <a:lnTo>
                    <a:pt x="19799" y="2387"/>
                  </a:lnTo>
                  <a:lnTo>
                    <a:pt x="19989" y="2311"/>
                  </a:lnTo>
                  <a:lnTo>
                    <a:pt x="20180" y="2260"/>
                  </a:lnTo>
                  <a:lnTo>
                    <a:pt x="19558" y="1752"/>
                  </a:lnTo>
                  <a:lnTo>
                    <a:pt x="18986" y="1117"/>
                  </a:lnTo>
                  <a:lnTo>
                    <a:pt x="18554" y="190"/>
                  </a:lnTo>
                  <a:lnTo>
                    <a:pt x="15455" y="38"/>
                  </a:lnTo>
                  <a:lnTo>
                    <a:pt x="15455" y="241"/>
                  </a:lnTo>
                  <a:lnTo>
                    <a:pt x="15430" y="406"/>
                  </a:lnTo>
                  <a:lnTo>
                    <a:pt x="15417" y="596"/>
                  </a:lnTo>
                  <a:lnTo>
                    <a:pt x="15405" y="812"/>
                  </a:lnTo>
                  <a:lnTo>
                    <a:pt x="15417" y="596"/>
                  </a:lnTo>
                  <a:lnTo>
                    <a:pt x="15430" y="406"/>
                  </a:lnTo>
                  <a:lnTo>
                    <a:pt x="15455" y="241"/>
                  </a:lnTo>
                  <a:lnTo>
                    <a:pt x="15455" y="38"/>
                  </a:lnTo>
                  <a:lnTo>
                    <a:pt x="14617" y="0"/>
                  </a:lnTo>
                  <a:lnTo>
                    <a:pt x="12903" y="3111"/>
                  </a:lnTo>
                  <a:lnTo>
                    <a:pt x="10896" y="3213"/>
                  </a:lnTo>
                  <a:lnTo>
                    <a:pt x="10896" y="6477"/>
                  </a:lnTo>
                  <a:lnTo>
                    <a:pt x="10045" y="6477"/>
                  </a:lnTo>
                  <a:lnTo>
                    <a:pt x="7988" y="7683"/>
                  </a:lnTo>
                  <a:lnTo>
                    <a:pt x="7988" y="11582"/>
                  </a:lnTo>
                  <a:lnTo>
                    <a:pt x="7797" y="11798"/>
                  </a:lnTo>
                  <a:lnTo>
                    <a:pt x="7988" y="11582"/>
                  </a:lnTo>
                  <a:lnTo>
                    <a:pt x="7988" y="7683"/>
                  </a:lnTo>
                  <a:lnTo>
                    <a:pt x="3416" y="10350"/>
                  </a:lnTo>
                  <a:lnTo>
                    <a:pt x="6489" y="8547"/>
                  </a:lnTo>
                  <a:lnTo>
                    <a:pt x="10045" y="6477"/>
                  </a:lnTo>
                  <a:lnTo>
                    <a:pt x="10172" y="6400"/>
                  </a:lnTo>
                  <a:lnTo>
                    <a:pt x="10896" y="6477"/>
                  </a:lnTo>
                  <a:lnTo>
                    <a:pt x="10896" y="3213"/>
                  </a:lnTo>
                  <a:lnTo>
                    <a:pt x="9791" y="3263"/>
                  </a:lnTo>
                  <a:lnTo>
                    <a:pt x="4635" y="5981"/>
                  </a:lnTo>
                  <a:lnTo>
                    <a:pt x="647" y="6134"/>
                  </a:lnTo>
                  <a:lnTo>
                    <a:pt x="0" y="11455"/>
                  </a:lnTo>
                  <a:lnTo>
                    <a:pt x="7658" y="12103"/>
                  </a:lnTo>
                  <a:lnTo>
                    <a:pt x="7823" y="11912"/>
                  </a:lnTo>
                  <a:lnTo>
                    <a:pt x="8051" y="11811"/>
                  </a:lnTo>
                  <a:lnTo>
                    <a:pt x="8229" y="11658"/>
                  </a:lnTo>
                  <a:lnTo>
                    <a:pt x="13373" y="7277"/>
                  </a:lnTo>
                  <a:lnTo>
                    <a:pt x="21056" y="10071"/>
                  </a:lnTo>
                  <a:lnTo>
                    <a:pt x="25603" y="4076"/>
                  </a:lnTo>
                  <a:close/>
                </a:path>
              </a:pathLst>
            </a:custGeom>
            <a:solidFill>
              <a:srgbClr val="CE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394711" y="519186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5913" y="4495"/>
                  </a:moveTo>
                  <a:lnTo>
                    <a:pt x="15341" y="3822"/>
                  </a:lnTo>
                  <a:lnTo>
                    <a:pt x="14744" y="3162"/>
                  </a:lnTo>
                  <a:lnTo>
                    <a:pt x="14160" y="2489"/>
                  </a:lnTo>
                  <a:lnTo>
                    <a:pt x="13995" y="2286"/>
                  </a:lnTo>
                  <a:lnTo>
                    <a:pt x="13627" y="1866"/>
                  </a:lnTo>
                  <a:lnTo>
                    <a:pt x="13081" y="1244"/>
                  </a:lnTo>
                  <a:lnTo>
                    <a:pt x="12547" y="622"/>
                  </a:lnTo>
                  <a:lnTo>
                    <a:pt x="12306" y="355"/>
                  </a:lnTo>
                  <a:lnTo>
                    <a:pt x="12306" y="3886"/>
                  </a:lnTo>
                  <a:lnTo>
                    <a:pt x="12179" y="3708"/>
                  </a:lnTo>
                  <a:lnTo>
                    <a:pt x="12306" y="3886"/>
                  </a:lnTo>
                  <a:lnTo>
                    <a:pt x="12306" y="355"/>
                  </a:lnTo>
                  <a:lnTo>
                    <a:pt x="12141" y="177"/>
                  </a:lnTo>
                  <a:lnTo>
                    <a:pt x="12141" y="3416"/>
                  </a:lnTo>
                  <a:lnTo>
                    <a:pt x="12065" y="3200"/>
                  </a:lnTo>
                  <a:lnTo>
                    <a:pt x="12141" y="3416"/>
                  </a:lnTo>
                  <a:lnTo>
                    <a:pt x="12141" y="177"/>
                  </a:lnTo>
                  <a:lnTo>
                    <a:pt x="12065" y="3187"/>
                  </a:lnTo>
                  <a:lnTo>
                    <a:pt x="11798" y="2400"/>
                  </a:lnTo>
                  <a:lnTo>
                    <a:pt x="11734" y="1397"/>
                  </a:lnTo>
                  <a:lnTo>
                    <a:pt x="11811" y="2387"/>
                  </a:lnTo>
                  <a:lnTo>
                    <a:pt x="12065" y="3187"/>
                  </a:lnTo>
                  <a:lnTo>
                    <a:pt x="12065" y="88"/>
                  </a:lnTo>
                  <a:lnTo>
                    <a:pt x="10858" y="685"/>
                  </a:lnTo>
                  <a:lnTo>
                    <a:pt x="9779" y="1346"/>
                  </a:lnTo>
                  <a:lnTo>
                    <a:pt x="9779" y="5613"/>
                  </a:lnTo>
                  <a:lnTo>
                    <a:pt x="9105" y="4711"/>
                  </a:lnTo>
                  <a:lnTo>
                    <a:pt x="9779" y="5613"/>
                  </a:lnTo>
                  <a:lnTo>
                    <a:pt x="9779" y="1346"/>
                  </a:lnTo>
                  <a:lnTo>
                    <a:pt x="8597" y="2044"/>
                  </a:lnTo>
                  <a:lnTo>
                    <a:pt x="6184" y="3467"/>
                  </a:lnTo>
                  <a:lnTo>
                    <a:pt x="4978" y="4191"/>
                  </a:lnTo>
                  <a:lnTo>
                    <a:pt x="6502" y="5041"/>
                  </a:lnTo>
                  <a:lnTo>
                    <a:pt x="7861" y="5041"/>
                  </a:lnTo>
                  <a:lnTo>
                    <a:pt x="8763" y="4800"/>
                  </a:lnTo>
                  <a:lnTo>
                    <a:pt x="7848" y="5054"/>
                  </a:lnTo>
                  <a:lnTo>
                    <a:pt x="6502" y="5041"/>
                  </a:lnTo>
                  <a:lnTo>
                    <a:pt x="4965" y="4203"/>
                  </a:lnTo>
                  <a:lnTo>
                    <a:pt x="4381" y="7607"/>
                  </a:lnTo>
                  <a:lnTo>
                    <a:pt x="0" y="11277"/>
                  </a:lnTo>
                  <a:lnTo>
                    <a:pt x="6985" y="16141"/>
                  </a:lnTo>
                  <a:lnTo>
                    <a:pt x="9575" y="12750"/>
                  </a:lnTo>
                  <a:lnTo>
                    <a:pt x="13195" y="8686"/>
                  </a:lnTo>
                  <a:lnTo>
                    <a:pt x="14490" y="6527"/>
                  </a:lnTo>
                  <a:lnTo>
                    <a:pt x="15913" y="4508"/>
                  </a:lnTo>
                  <a:close/>
                </a:path>
              </a:pathLst>
            </a:custGeom>
            <a:solidFill>
              <a:srgbClr val="DFE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417444" y="5255869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5" h="4445">
                  <a:moveTo>
                    <a:pt x="10718" y="4203"/>
                  </a:moveTo>
                  <a:lnTo>
                    <a:pt x="8585" y="0"/>
                  </a:lnTo>
                  <a:lnTo>
                    <a:pt x="2108" y="101"/>
                  </a:lnTo>
                  <a:lnTo>
                    <a:pt x="2108" y="2260"/>
                  </a:lnTo>
                  <a:lnTo>
                    <a:pt x="2108" y="2438"/>
                  </a:lnTo>
                  <a:lnTo>
                    <a:pt x="2095" y="2260"/>
                  </a:lnTo>
                  <a:lnTo>
                    <a:pt x="2019" y="1524"/>
                  </a:lnTo>
                  <a:lnTo>
                    <a:pt x="1866" y="812"/>
                  </a:lnTo>
                  <a:lnTo>
                    <a:pt x="2019" y="1524"/>
                  </a:lnTo>
                  <a:lnTo>
                    <a:pt x="2095" y="2260"/>
                  </a:lnTo>
                  <a:lnTo>
                    <a:pt x="2108" y="101"/>
                  </a:lnTo>
                  <a:lnTo>
                    <a:pt x="1689" y="101"/>
                  </a:lnTo>
                  <a:lnTo>
                    <a:pt x="584" y="114"/>
                  </a:lnTo>
                  <a:lnTo>
                    <a:pt x="38" y="101"/>
                  </a:lnTo>
                  <a:lnTo>
                    <a:pt x="50" y="1409"/>
                  </a:lnTo>
                  <a:lnTo>
                    <a:pt x="38" y="2730"/>
                  </a:lnTo>
                  <a:lnTo>
                    <a:pt x="0" y="4051"/>
                  </a:lnTo>
                  <a:lnTo>
                    <a:pt x="2235" y="4089"/>
                  </a:lnTo>
                  <a:lnTo>
                    <a:pt x="2959" y="4089"/>
                  </a:lnTo>
                  <a:lnTo>
                    <a:pt x="4432" y="4114"/>
                  </a:lnTo>
                  <a:lnTo>
                    <a:pt x="3771" y="3644"/>
                  </a:lnTo>
                  <a:lnTo>
                    <a:pt x="3136" y="3136"/>
                  </a:lnTo>
                  <a:lnTo>
                    <a:pt x="2514" y="2616"/>
                  </a:lnTo>
                  <a:lnTo>
                    <a:pt x="3136" y="3136"/>
                  </a:lnTo>
                  <a:lnTo>
                    <a:pt x="3771" y="3644"/>
                  </a:lnTo>
                  <a:lnTo>
                    <a:pt x="4432" y="4114"/>
                  </a:lnTo>
                  <a:lnTo>
                    <a:pt x="10718" y="4203"/>
                  </a:lnTo>
                  <a:close/>
                </a:path>
              </a:pathLst>
            </a:custGeom>
            <a:solidFill>
              <a:srgbClr val="78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321101" y="5311965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632" y="0"/>
                  </a:moveTo>
                  <a:lnTo>
                    <a:pt x="647" y="1778"/>
                  </a:lnTo>
                  <a:lnTo>
                    <a:pt x="0" y="4775"/>
                  </a:lnTo>
                  <a:lnTo>
                    <a:pt x="165" y="8204"/>
                  </a:lnTo>
                  <a:lnTo>
                    <a:pt x="2857" y="6286"/>
                  </a:lnTo>
                  <a:lnTo>
                    <a:pt x="3632" y="335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4E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460331" y="5275973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40" h="8254">
                  <a:moveTo>
                    <a:pt x="14617" y="7683"/>
                  </a:moveTo>
                  <a:lnTo>
                    <a:pt x="12814" y="4724"/>
                  </a:lnTo>
                  <a:lnTo>
                    <a:pt x="12420" y="4597"/>
                  </a:lnTo>
                  <a:lnTo>
                    <a:pt x="12420" y="5689"/>
                  </a:lnTo>
                  <a:lnTo>
                    <a:pt x="9118" y="6477"/>
                  </a:lnTo>
                  <a:lnTo>
                    <a:pt x="12420" y="5689"/>
                  </a:lnTo>
                  <a:lnTo>
                    <a:pt x="12420" y="4597"/>
                  </a:lnTo>
                  <a:lnTo>
                    <a:pt x="10172" y="3835"/>
                  </a:lnTo>
                  <a:lnTo>
                    <a:pt x="7162" y="3886"/>
                  </a:lnTo>
                  <a:lnTo>
                    <a:pt x="5499" y="876"/>
                  </a:lnTo>
                  <a:lnTo>
                    <a:pt x="2984" y="0"/>
                  </a:lnTo>
                  <a:lnTo>
                    <a:pt x="0" y="228"/>
                  </a:lnTo>
                  <a:lnTo>
                    <a:pt x="1993" y="2413"/>
                  </a:lnTo>
                  <a:lnTo>
                    <a:pt x="5181" y="1676"/>
                  </a:lnTo>
                  <a:lnTo>
                    <a:pt x="1993" y="2425"/>
                  </a:lnTo>
                  <a:lnTo>
                    <a:pt x="0" y="241"/>
                  </a:lnTo>
                  <a:lnTo>
                    <a:pt x="1638" y="3302"/>
                  </a:lnTo>
                  <a:lnTo>
                    <a:pt x="4241" y="3987"/>
                  </a:lnTo>
                  <a:lnTo>
                    <a:pt x="7162" y="3898"/>
                  </a:lnTo>
                  <a:lnTo>
                    <a:pt x="8801" y="7264"/>
                  </a:lnTo>
                  <a:lnTo>
                    <a:pt x="11518" y="7937"/>
                  </a:lnTo>
                  <a:lnTo>
                    <a:pt x="14617" y="7683"/>
                  </a:lnTo>
                  <a:close/>
                </a:path>
              </a:pathLst>
            </a:custGeom>
            <a:solidFill>
              <a:srgbClr val="E3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522110" y="4739881"/>
              <a:ext cx="29209" cy="52705"/>
            </a:xfrm>
            <a:custGeom>
              <a:avLst/>
              <a:gdLst/>
              <a:ahLst/>
              <a:cxnLst/>
              <a:rect l="l" t="t" r="r" b="b"/>
              <a:pathLst>
                <a:path w="29209" h="52704">
                  <a:moveTo>
                    <a:pt x="28778" y="16002"/>
                  </a:moveTo>
                  <a:lnTo>
                    <a:pt x="28676" y="8001"/>
                  </a:lnTo>
                  <a:lnTo>
                    <a:pt x="28663" y="0"/>
                  </a:lnTo>
                  <a:lnTo>
                    <a:pt x="27381" y="1270"/>
                  </a:lnTo>
                  <a:lnTo>
                    <a:pt x="27381" y="12877"/>
                  </a:lnTo>
                  <a:lnTo>
                    <a:pt x="27216" y="16878"/>
                  </a:lnTo>
                  <a:lnTo>
                    <a:pt x="27216" y="30708"/>
                  </a:lnTo>
                  <a:lnTo>
                    <a:pt x="26898" y="31280"/>
                  </a:lnTo>
                  <a:lnTo>
                    <a:pt x="27216" y="30708"/>
                  </a:lnTo>
                  <a:lnTo>
                    <a:pt x="27216" y="16878"/>
                  </a:lnTo>
                  <a:lnTo>
                    <a:pt x="27114" y="19329"/>
                  </a:lnTo>
                  <a:lnTo>
                    <a:pt x="26924" y="23939"/>
                  </a:lnTo>
                  <a:lnTo>
                    <a:pt x="27038" y="28651"/>
                  </a:lnTo>
                  <a:lnTo>
                    <a:pt x="26060" y="32791"/>
                  </a:lnTo>
                  <a:lnTo>
                    <a:pt x="27025" y="28663"/>
                  </a:lnTo>
                  <a:lnTo>
                    <a:pt x="26911" y="23939"/>
                  </a:lnTo>
                  <a:lnTo>
                    <a:pt x="27381" y="12877"/>
                  </a:lnTo>
                  <a:lnTo>
                    <a:pt x="27381" y="1270"/>
                  </a:lnTo>
                  <a:lnTo>
                    <a:pt x="26835" y="1803"/>
                  </a:lnTo>
                  <a:lnTo>
                    <a:pt x="25755" y="3962"/>
                  </a:lnTo>
                  <a:lnTo>
                    <a:pt x="25349" y="6743"/>
                  </a:lnTo>
                  <a:lnTo>
                    <a:pt x="25247" y="13296"/>
                  </a:lnTo>
                  <a:lnTo>
                    <a:pt x="25730" y="20040"/>
                  </a:lnTo>
                  <a:lnTo>
                    <a:pt x="25234" y="26289"/>
                  </a:lnTo>
                  <a:lnTo>
                    <a:pt x="24828" y="26962"/>
                  </a:lnTo>
                  <a:lnTo>
                    <a:pt x="24828" y="35013"/>
                  </a:lnTo>
                  <a:lnTo>
                    <a:pt x="22669" y="38925"/>
                  </a:lnTo>
                  <a:lnTo>
                    <a:pt x="24828" y="35013"/>
                  </a:lnTo>
                  <a:lnTo>
                    <a:pt x="24828" y="26962"/>
                  </a:lnTo>
                  <a:lnTo>
                    <a:pt x="22148" y="31369"/>
                  </a:lnTo>
                  <a:lnTo>
                    <a:pt x="17246" y="33413"/>
                  </a:lnTo>
                  <a:lnTo>
                    <a:pt x="11671" y="33007"/>
                  </a:lnTo>
                  <a:lnTo>
                    <a:pt x="6845" y="32143"/>
                  </a:lnTo>
                  <a:lnTo>
                    <a:pt x="6845" y="40500"/>
                  </a:lnTo>
                  <a:lnTo>
                    <a:pt x="4927" y="37922"/>
                  </a:lnTo>
                  <a:lnTo>
                    <a:pt x="6845" y="40500"/>
                  </a:lnTo>
                  <a:lnTo>
                    <a:pt x="6845" y="32143"/>
                  </a:lnTo>
                  <a:lnTo>
                    <a:pt x="5791" y="31940"/>
                  </a:lnTo>
                  <a:lnTo>
                    <a:pt x="2997" y="31965"/>
                  </a:lnTo>
                  <a:lnTo>
                    <a:pt x="2997" y="35318"/>
                  </a:lnTo>
                  <a:lnTo>
                    <a:pt x="901" y="34798"/>
                  </a:lnTo>
                  <a:lnTo>
                    <a:pt x="2311" y="35140"/>
                  </a:lnTo>
                  <a:lnTo>
                    <a:pt x="2971" y="35306"/>
                  </a:lnTo>
                  <a:lnTo>
                    <a:pt x="2997" y="31965"/>
                  </a:lnTo>
                  <a:lnTo>
                    <a:pt x="0" y="31978"/>
                  </a:lnTo>
                  <a:lnTo>
                    <a:pt x="139" y="32854"/>
                  </a:lnTo>
                  <a:lnTo>
                    <a:pt x="292" y="33553"/>
                  </a:lnTo>
                  <a:lnTo>
                    <a:pt x="431" y="34353"/>
                  </a:lnTo>
                  <a:lnTo>
                    <a:pt x="596" y="34493"/>
                  </a:lnTo>
                  <a:lnTo>
                    <a:pt x="431" y="34353"/>
                  </a:lnTo>
                  <a:lnTo>
                    <a:pt x="3073" y="49326"/>
                  </a:lnTo>
                  <a:lnTo>
                    <a:pt x="5778" y="52705"/>
                  </a:lnTo>
                  <a:lnTo>
                    <a:pt x="14135" y="52247"/>
                  </a:lnTo>
                  <a:lnTo>
                    <a:pt x="20345" y="50609"/>
                  </a:lnTo>
                  <a:lnTo>
                    <a:pt x="24803" y="46393"/>
                  </a:lnTo>
                  <a:lnTo>
                    <a:pt x="27546" y="39446"/>
                  </a:lnTo>
                  <a:lnTo>
                    <a:pt x="28651" y="29603"/>
                  </a:lnTo>
                  <a:lnTo>
                    <a:pt x="28702" y="27736"/>
                  </a:lnTo>
                  <a:lnTo>
                    <a:pt x="28689" y="24003"/>
                  </a:lnTo>
                  <a:lnTo>
                    <a:pt x="28778" y="16002"/>
                  </a:lnTo>
                  <a:close/>
                </a:path>
              </a:pathLst>
            </a:custGeom>
            <a:solidFill>
              <a:srgbClr val="7DE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114743" y="310480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4">
                  <a:moveTo>
                    <a:pt x="11087" y="4483"/>
                  </a:moveTo>
                  <a:lnTo>
                    <a:pt x="10845" y="0"/>
                  </a:lnTo>
                  <a:lnTo>
                    <a:pt x="7747" y="1193"/>
                  </a:lnTo>
                  <a:lnTo>
                    <a:pt x="6197" y="1803"/>
                  </a:lnTo>
                  <a:lnTo>
                    <a:pt x="5232" y="2197"/>
                  </a:lnTo>
                  <a:lnTo>
                    <a:pt x="5232" y="8509"/>
                  </a:lnTo>
                  <a:lnTo>
                    <a:pt x="4559" y="7734"/>
                  </a:lnTo>
                  <a:lnTo>
                    <a:pt x="4191" y="7366"/>
                  </a:lnTo>
                  <a:lnTo>
                    <a:pt x="4559" y="7721"/>
                  </a:lnTo>
                  <a:lnTo>
                    <a:pt x="5232" y="8509"/>
                  </a:lnTo>
                  <a:lnTo>
                    <a:pt x="5232" y="2197"/>
                  </a:lnTo>
                  <a:lnTo>
                    <a:pt x="3035" y="3048"/>
                  </a:lnTo>
                  <a:lnTo>
                    <a:pt x="3035" y="6375"/>
                  </a:lnTo>
                  <a:lnTo>
                    <a:pt x="2463" y="6362"/>
                  </a:lnTo>
                  <a:lnTo>
                    <a:pt x="3009" y="6362"/>
                  </a:lnTo>
                  <a:lnTo>
                    <a:pt x="3035" y="3048"/>
                  </a:lnTo>
                  <a:lnTo>
                    <a:pt x="2070" y="3429"/>
                  </a:lnTo>
                  <a:lnTo>
                    <a:pt x="2070" y="5600"/>
                  </a:lnTo>
                  <a:lnTo>
                    <a:pt x="1193" y="4991"/>
                  </a:lnTo>
                  <a:lnTo>
                    <a:pt x="1193" y="6096"/>
                  </a:lnTo>
                  <a:lnTo>
                    <a:pt x="1193" y="4991"/>
                  </a:lnTo>
                  <a:lnTo>
                    <a:pt x="1054" y="4889"/>
                  </a:lnTo>
                  <a:lnTo>
                    <a:pt x="2070" y="5600"/>
                  </a:lnTo>
                  <a:lnTo>
                    <a:pt x="2070" y="3429"/>
                  </a:lnTo>
                  <a:lnTo>
                    <a:pt x="0" y="4216"/>
                  </a:lnTo>
                  <a:lnTo>
                    <a:pt x="279" y="4965"/>
                  </a:lnTo>
                  <a:lnTo>
                    <a:pt x="762" y="5435"/>
                  </a:lnTo>
                  <a:lnTo>
                    <a:pt x="1117" y="6057"/>
                  </a:lnTo>
                  <a:lnTo>
                    <a:pt x="2159" y="7912"/>
                  </a:lnTo>
                  <a:lnTo>
                    <a:pt x="3530" y="9385"/>
                  </a:lnTo>
                  <a:lnTo>
                    <a:pt x="5207" y="10464"/>
                  </a:lnTo>
                  <a:lnTo>
                    <a:pt x="5930" y="10934"/>
                  </a:lnTo>
                  <a:lnTo>
                    <a:pt x="6540" y="11569"/>
                  </a:lnTo>
                  <a:lnTo>
                    <a:pt x="7378" y="11899"/>
                  </a:lnTo>
                  <a:lnTo>
                    <a:pt x="6819" y="10579"/>
                  </a:lnTo>
                  <a:lnTo>
                    <a:pt x="6070" y="9499"/>
                  </a:lnTo>
                  <a:lnTo>
                    <a:pt x="5651" y="9004"/>
                  </a:lnTo>
                  <a:lnTo>
                    <a:pt x="6070" y="9486"/>
                  </a:lnTo>
                  <a:lnTo>
                    <a:pt x="6819" y="10566"/>
                  </a:lnTo>
                  <a:lnTo>
                    <a:pt x="7378" y="11887"/>
                  </a:lnTo>
                  <a:lnTo>
                    <a:pt x="8826" y="8026"/>
                  </a:lnTo>
                  <a:lnTo>
                    <a:pt x="11087" y="4483"/>
                  </a:lnTo>
                  <a:close/>
                </a:path>
              </a:pathLst>
            </a:custGeom>
            <a:solidFill>
              <a:srgbClr val="D8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600583" y="3741026"/>
              <a:ext cx="43180" cy="113030"/>
            </a:xfrm>
            <a:custGeom>
              <a:avLst/>
              <a:gdLst/>
              <a:ahLst/>
              <a:cxnLst/>
              <a:rect l="l" t="t" r="r" b="b"/>
              <a:pathLst>
                <a:path w="43179" h="113029">
                  <a:moveTo>
                    <a:pt x="25069" y="90462"/>
                  </a:moveTo>
                  <a:lnTo>
                    <a:pt x="24599" y="90576"/>
                  </a:lnTo>
                  <a:lnTo>
                    <a:pt x="24625" y="91109"/>
                  </a:lnTo>
                  <a:lnTo>
                    <a:pt x="24663" y="92151"/>
                  </a:lnTo>
                  <a:lnTo>
                    <a:pt x="24942" y="91020"/>
                  </a:lnTo>
                  <a:lnTo>
                    <a:pt x="25069" y="90462"/>
                  </a:lnTo>
                  <a:close/>
                </a:path>
                <a:path w="43179" h="113029">
                  <a:moveTo>
                    <a:pt x="39331" y="19850"/>
                  </a:moveTo>
                  <a:lnTo>
                    <a:pt x="37884" y="19138"/>
                  </a:lnTo>
                  <a:lnTo>
                    <a:pt x="35166" y="18364"/>
                  </a:lnTo>
                  <a:lnTo>
                    <a:pt x="35725" y="5524"/>
                  </a:lnTo>
                  <a:lnTo>
                    <a:pt x="27851" y="8178"/>
                  </a:lnTo>
                  <a:lnTo>
                    <a:pt x="21640" y="7874"/>
                  </a:lnTo>
                  <a:lnTo>
                    <a:pt x="21158" y="7950"/>
                  </a:lnTo>
                  <a:lnTo>
                    <a:pt x="20726" y="7912"/>
                  </a:lnTo>
                  <a:lnTo>
                    <a:pt x="20535" y="7912"/>
                  </a:lnTo>
                  <a:lnTo>
                    <a:pt x="20535" y="8115"/>
                  </a:lnTo>
                  <a:lnTo>
                    <a:pt x="20345" y="8051"/>
                  </a:lnTo>
                  <a:lnTo>
                    <a:pt x="20535" y="8115"/>
                  </a:lnTo>
                  <a:lnTo>
                    <a:pt x="20535" y="7912"/>
                  </a:lnTo>
                  <a:lnTo>
                    <a:pt x="20294" y="7886"/>
                  </a:lnTo>
                  <a:lnTo>
                    <a:pt x="15798" y="7607"/>
                  </a:lnTo>
                  <a:lnTo>
                    <a:pt x="14338" y="2197"/>
                  </a:lnTo>
                  <a:lnTo>
                    <a:pt x="10985" y="0"/>
                  </a:lnTo>
                  <a:lnTo>
                    <a:pt x="11353" y="2425"/>
                  </a:lnTo>
                  <a:lnTo>
                    <a:pt x="11290" y="4102"/>
                  </a:lnTo>
                  <a:lnTo>
                    <a:pt x="11023" y="5435"/>
                  </a:lnTo>
                  <a:lnTo>
                    <a:pt x="9994" y="10604"/>
                  </a:lnTo>
                  <a:lnTo>
                    <a:pt x="4889" y="8801"/>
                  </a:lnTo>
                  <a:lnTo>
                    <a:pt x="368" y="7962"/>
                  </a:lnTo>
                  <a:lnTo>
                    <a:pt x="1257" y="10414"/>
                  </a:lnTo>
                  <a:lnTo>
                    <a:pt x="1892" y="13169"/>
                  </a:lnTo>
                  <a:lnTo>
                    <a:pt x="3454" y="14820"/>
                  </a:lnTo>
                  <a:lnTo>
                    <a:pt x="10502" y="25006"/>
                  </a:lnTo>
                  <a:lnTo>
                    <a:pt x="13398" y="35814"/>
                  </a:lnTo>
                  <a:lnTo>
                    <a:pt x="12903" y="47332"/>
                  </a:lnTo>
                  <a:lnTo>
                    <a:pt x="9829" y="59664"/>
                  </a:lnTo>
                  <a:lnTo>
                    <a:pt x="6540" y="70497"/>
                  </a:lnTo>
                  <a:lnTo>
                    <a:pt x="3721" y="81534"/>
                  </a:lnTo>
                  <a:lnTo>
                    <a:pt x="1562" y="92786"/>
                  </a:lnTo>
                  <a:lnTo>
                    <a:pt x="279" y="104254"/>
                  </a:lnTo>
                  <a:lnTo>
                    <a:pt x="6692" y="101854"/>
                  </a:lnTo>
                  <a:lnTo>
                    <a:pt x="17792" y="93218"/>
                  </a:lnTo>
                  <a:lnTo>
                    <a:pt x="12255" y="97561"/>
                  </a:lnTo>
                  <a:lnTo>
                    <a:pt x="6705" y="101866"/>
                  </a:lnTo>
                  <a:lnTo>
                    <a:pt x="279" y="104267"/>
                  </a:lnTo>
                  <a:lnTo>
                    <a:pt x="215" y="105308"/>
                  </a:lnTo>
                  <a:lnTo>
                    <a:pt x="38" y="106324"/>
                  </a:lnTo>
                  <a:lnTo>
                    <a:pt x="0" y="107378"/>
                  </a:lnTo>
                  <a:lnTo>
                    <a:pt x="1828" y="110375"/>
                  </a:lnTo>
                  <a:lnTo>
                    <a:pt x="5054" y="112560"/>
                  </a:lnTo>
                  <a:lnTo>
                    <a:pt x="11315" y="101371"/>
                  </a:lnTo>
                  <a:lnTo>
                    <a:pt x="20205" y="99720"/>
                  </a:lnTo>
                  <a:lnTo>
                    <a:pt x="24663" y="92151"/>
                  </a:lnTo>
                  <a:lnTo>
                    <a:pt x="24612" y="91617"/>
                  </a:lnTo>
                  <a:lnTo>
                    <a:pt x="24625" y="91109"/>
                  </a:lnTo>
                  <a:lnTo>
                    <a:pt x="24587" y="90576"/>
                  </a:lnTo>
                  <a:lnTo>
                    <a:pt x="25057" y="90462"/>
                  </a:lnTo>
                  <a:lnTo>
                    <a:pt x="33553" y="55968"/>
                  </a:lnTo>
                  <a:lnTo>
                    <a:pt x="37122" y="38544"/>
                  </a:lnTo>
                  <a:lnTo>
                    <a:pt x="39243" y="20764"/>
                  </a:lnTo>
                  <a:lnTo>
                    <a:pt x="39255" y="20459"/>
                  </a:lnTo>
                  <a:lnTo>
                    <a:pt x="39306" y="20154"/>
                  </a:lnTo>
                  <a:lnTo>
                    <a:pt x="39331" y="19850"/>
                  </a:lnTo>
                  <a:close/>
                </a:path>
                <a:path w="43179" h="113029">
                  <a:moveTo>
                    <a:pt x="42887" y="7480"/>
                  </a:moveTo>
                  <a:lnTo>
                    <a:pt x="42316" y="4229"/>
                  </a:lnTo>
                  <a:lnTo>
                    <a:pt x="41173" y="6807"/>
                  </a:lnTo>
                  <a:lnTo>
                    <a:pt x="41465" y="9944"/>
                  </a:lnTo>
                  <a:lnTo>
                    <a:pt x="41173" y="6807"/>
                  </a:lnTo>
                  <a:lnTo>
                    <a:pt x="42303" y="4229"/>
                  </a:lnTo>
                  <a:lnTo>
                    <a:pt x="39839" y="6286"/>
                  </a:lnTo>
                  <a:lnTo>
                    <a:pt x="39598" y="9232"/>
                  </a:lnTo>
                  <a:lnTo>
                    <a:pt x="39751" y="12319"/>
                  </a:lnTo>
                  <a:lnTo>
                    <a:pt x="42138" y="10210"/>
                  </a:lnTo>
                  <a:lnTo>
                    <a:pt x="42887" y="7480"/>
                  </a:lnTo>
                  <a:close/>
                </a:path>
              </a:pathLst>
            </a:custGeom>
            <a:solidFill>
              <a:srgbClr val="94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624993" y="358487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4165" y="3606"/>
                  </a:moveTo>
                  <a:lnTo>
                    <a:pt x="2514" y="1104"/>
                  </a:lnTo>
                  <a:lnTo>
                    <a:pt x="1016" y="139"/>
                  </a:lnTo>
                  <a:lnTo>
                    <a:pt x="863" y="0"/>
                  </a:lnTo>
                  <a:lnTo>
                    <a:pt x="1003" y="228"/>
                  </a:lnTo>
                  <a:lnTo>
                    <a:pt x="1054" y="533"/>
                  </a:lnTo>
                  <a:lnTo>
                    <a:pt x="1066" y="863"/>
                  </a:lnTo>
                  <a:lnTo>
                    <a:pt x="1168" y="2628"/>
                  </a:lnTo>
                  <a:lnTo>
                    <a:pt x="0" y="5499"/>
                  </a:lnTo>
                  <a:lnTo>
                    <a:pt x="4165" y="3606"/>
                  </a:lnTo>
                  <a:close/>
                </a:path>
              </a:pathLst>
            </a:custGeom>
            <a:solidFill>
              <a:srgbClr val="69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972042" y="5604268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49326" y="11518"/>
                  </a:moveTo>
                  <a:lnTo>
                    <a:pt x="44615" y="5854"/>
                  </a:lnTo>
                  <a:lnTo>
                    <a:pt x="42341" y="6731"/>
                  </a:lnTo>
                  <a:lnTo>
                    <a:pt x="42341" y="13855"/>
                  </a:lnTo>
                  <a:lnTo>
                    <a:pt x="36283" y="14160"/>
                  </a:lnTo>
                  <a:lnTo>
                    <a:pt x="23990" y="9359"/>
                  </a:lnTo>
                  <a:lnTo>
                    <a:pt x="23279" y="6261"/>
                  </a:lnTo>
                  <a:lnTo>
                    <a:pt x="23990" y="9347"/>
                  </a:lnTo>
                  <a:lnTo>
                    <a:pt x="30695" y="11976"/>
                  </a:lnTo>
                  <a:lnTo>
                    <a:pt x="36271" y="14147"/>
                  </a:lnTo>
                  <a:lnTo>
                    <a:pt x="42341" y="13855"/>
                  </a:lnTo>
                  <a:lnTo>
                    <a:pt x="42341" y="6731"/>
                  </a:lnTo>
                  <a:lnTo>
                    <a:pt x="38379" y="8255"/>
                  </a:lnTo>
                  <a:lnTo>
                    <a:pt x="30073" y="7454"/>
                  </a:lnTo>
                  <a:lnTo>
                    <a:pt x="27736" y="6972"/>
                  </a:lnTo>
                  <a:lnTo>
                    <a:pt x="26289" y="5359"/>
                  </a:lnTo>
                  <a:lnTo>
                    <a:pt x="25285" y="4229"/>
                  </a:lnTo>
                  <a:lnTo>
                    <a:pt x="24688" y="2578"/>
                  </a:lnTo>
                  <a:lnTo>
                    <a:pt x="24752" y="0"/>
                  </a:lnTo>
                  <a:lnTo>
                    <a:pt x="19126" y="2933"/>
                  </a:lnTo>
                  <a:lnTo>
                    <a:pt x="13284" y="5461"/>
                  </a:lnTo>
                  <a:lnTo>
                    <a:pt x="7099" y="9613"/>
                  </a:lnTo>
                  <a:lnTo>
                    <a:pt x="7099" y="14312"/>
                  </a:lnTo>
                  <a:lnTo>
                    <a:pt x="6019" y="14960"/>
                  </a:lnTo>
                  <a:lnTo>
                    <a:pt x="6184" y="15570"/>
                  </a:lnTo>
                  <a:lnTo>
                    <a:pt x="6108" y="15379"/>
                  </a:lnTo>
                  <a:lnTo>
                    <a:pt x="6019" y="14960"/>
                  </a:lnTo>
                  <a:lnTo>
                    <a:pt x="6680" y="14541"/>
                  </a:lnTo>
                  <a:lnTo>
                    <a:pt x="7099" y="14312"/>
                  </a:lnTo>
                  <a:lnTo>
                    <a:pt x="7099" y="9613"/>
                  </a:lnTo>
                  <a:lnTo>
                    <a:pt x="5981" y="10363"/>
                  </a:lnTo>
                  <a:lnTo>
                    <a:pt x="0" y="9347"/>
                  </a:lnTo>
                  <a:lnTo>
                    <a:pt x="2895" y="15773"/>
                  </a:lnTo>
                  <a:lnTo>
                    <a:pt x="4064" y="15836"/>
                  </a:lnTo>
                  <a:lnTo>
                    <a:pt x="5207" y="16027"/>
                  </a:lnTo>
                  <a:lnTo>
                    <a:pt x="6350" y="16179"/>
                  </a:lnTo>
                  <a:lnTo>
                    <a:pt x="16090" y="18326"/>
                  </a:lnTo>
                  <a:lnTo>
                    <a:pt x="25717" y="21209"/>
                  </a:lnTo>
                  <a:lnTo>
                    <a:pt x="35433" y="23533"/>
                  </a:lnTo>
                  <a:lnTo>
                    <a:pt x="45427" y="23990"/>
                  </a:lnTo>
                  <a:lnTo>
                    <a:pt x="46710" y="19875"/>
                  </a:lnTo>
                  <a:lnTo>
                    <a:pt x="36512" y="18338"/>
                  </a:lnTo>
                  <a:lnTo>
                    <a:pt x="27114" y="15468"/>
                  </a:lnTo>
                  <a:lnTo>
                    <a:pt x="36512" y="18338"/>
                  </a:lnTo>
                  <a:lnTo>
                    <a:pt x="46024" y="19735"/>
                  </a:lnTo>
                  <a:lnTo>
                    <a:pt x="46710" y="19875"/>
                  </a:lnTo>
                  <a:lnTo>
                    <a:pt x="48056" y="15544"/>
                  </a:lnTo>
                  <a:lnTo>
                    <a:pt x="49326" y="11518"/>
                  </a:lnTo>
                  <a:close/>
                </a:path>
              </a:pathLst>
            </a:custGeom>
            <a:solidFill>
              <a:srgbClr val="EDB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541789" y="5027726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4" h="44450">
                  <a:moveTo>
                    <a:pt x="11201" y="28028"/>
                  </a:moveTo>
                  <a:lnTo>
                    <a:pt x="7924" y="33807"/>
                  </a:lnTo>
                  <a:lnTo>
                    <a:pt x="5448" y="37096"/>
                  </a:lnTo>
                  <a:lnTo>
                    <a:pt x="7912" y="33794"/>
                  </a:lnTo>
                  <a:lnTo>
                    <a:pt x="11137" y="28067"/>
                  </a:lnTo>
                  <a:lnTo>
                    <a:pt x="9220" y="29298"/>
                  </a:lnTo>
                  <a:lnTo>
                    <a:pt x="7543" y="30835"/>
                  </a:lnTo>
                  <a:lnTo>
                    <a:pt x="6007" y="32473"/>
                  </a:lnTo>
                  <a:lnTo>
                    <a:pt x="5194" y="33667"/>
                  </a:lnTo>
                  <a:lnTo>
                    <a:pt x="4318" y="34798"/>
                  </a:lnTo>
                  <a:lnTo>
                    <a:pt x="5194" y="33667"/>
                  </a:lnTo>
                  <a:lnTo>
                    <a:pt x="6007" y="32473"/>
                  </a:lnTo>
                  <a:lnTo>
                    <a:pt x="5041" y="33528"/>
                  </a:lnTo>
                  <a:lnTo>
                    <a:pt x="4165" y="34632"/>
                  </a:lnTo>
                  <a:lnTo>
                    <a:pt x="3390" y="35839"/>
                  </a:lnTo>
                  <a:lnTo>
                    <a:pt x="1866" y="38201"/>
                  </a:lnTo>
                  <a:lnTo>
                    <a:pt x="660" y="40843"/>
                  </a:lnTo>
                  <a:lnTo>
                    <a:pt x="0" y="43967"/>
                  </a:lnTo>
                  <a:lnTo>
                    <a:pt x="6451" y="41046"/>
                  </a:lnTo>
                  <a:lnTo>
                    <a:pt x="10998" y="36436"/>
                  </a:lnTo>
                  <a:lnTo>
                    <a:pt x="11201" y="28028"/>
                  </a:lnTo>
                  <a:close/>
                </a:path>
                <a:path w="26034" h="44450">
                  <a:moveTo>
                    <a:pt x="25527" y="0"/>
                  </a:moveTo>
                  <a:lnTo>
                    <a:pt x="23863" y="2565"/>
                  </a:lnTo>
                  <a:lnTo>
                    <a:pt x="22250" y="5143"/>
                  </a:lnTo>
                  <a:lnTo>
                    <a:pt x="20777" y="7607"/>
                  </a:lnTo>
                  <a:lnTo>
                    <a:pt x="20675" y="7759"/>
                  </a:lnTo>
                  <a:lnTo>
                    <a:pt x="18097" y="12014"/>
                  </a:lnTo>
                  <a:lnTo>
                    <a:pt x="15697" y="16383"/>
                  </a:lnTo>
                  <a:lnTo>
                    <a:pt x="13728" y="21031"/>
                  </a:lnTo>
                  <a:lnTo>
                    <a:pt x="12763" y="23291"/>
                  </a:lnTo>
                  <a:lnTo>
                    <a:pt x="11887" y="25590"/>
                  </a:lnTo>
                  <a:lnTo>
                    <a:pt x="11163" y="27990"/>
                  </a:lnTo>
                  <a:lnTo>
                    <a:pt x="15709" y="21564"/>
                  </a:lnTo>
                  <a:lnTo>
                    <a:pt x="11226" y="28003"/>
                  </a:lnTo>
                  <a:lnTo>
                    <a:pt x="17665" y="22872"/>
                  </a:lnTo>
                  <a:lnTo>
                    <a:pt x="22148" y="16446"/>
                  </a:lnTo>
                  <a:lnTo>
                    <a:pt x="24739" y="8801"/>
                  </a:lnTo>
                  <a:lnTo>
                    <a:pt x="25527" y="12"/>
                  </a:lnTo>
                  <a:lnTo>
                    <a:pt x="22898" y="7607"/>
                  </a:lnTo>
                  <a:lnTo>
                    <a:pt x="25527" y="0"/>
                  </a:ln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832088" y="3412121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6629" y="12598"/>
                  </a:moveTo>
                  <a:lnTo>
                    <a:pt x="6400" y="10604"/>
                  </a:lnTo>
                  <a:lnTo>
                    <a:pt x="5410" y="9283"/>
                  </a:lnTo>
                  <a:lnTo>
                    <a:pt x="3771" y="8585"/>
                  </a:lnTo>
                  <a:lnTo>
                    <a:pt x="3683" y="5156"/>
                  </a:lnTo>
                  <a:lnTo>
                    <a:pt x="2819" y="2133"/>
                  </a:lnTo>
                  <a:lnTo>
                    <a:pt x="241" y="25"/>
                  </a:lnTo>
                  <a:lnTo>
                    <a:pt x="0" y="3594"/>
                  </a:lnTo>
                  <a:lnTo>
                    <a:pt x="393" y="6845"/>
                  </a:lnTo>
                  <a:lnTo>
                    <a:pt x="3721" y="8585"/>
                  </a:lnTo>
                  <a:lnTo>
                    <a:pt x="4686" y="9918"/>
                  </a:lnTo>
                  <a:lnTo>
                    <a:pt x="5664" y="11252"/>
                  </a:lnTo>
                  <a:lnTo>
                    <a:pt x="6629" y="12598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80516" y="5661444"/>
              <a:ext cx="57150" cy="82550"/>
            </a:xfrm>
            <a:custGeom>
              <a:avLst/>
              <a:gdLst/>
              <a:ahLst/>
              <a:cxnLst/>
              <a:rect l="l" t="t" r="r" b="b"/>
              <a:pathLst>
                <a:path w="57150" h="82550">
                  <a:moveTo>
                    <a:pt x="56807" y="12331"/>
                  </a:moveTo>
                  <a:lnTo>
                    <a:pt x="50215" y="9385"/>
                  </a:lnTo>
                  <a:lnTo>
                    <a:pt x="41021" y="11150"/>
                  </a:lnTo>
                  <a:lnTo>
                    <a:pt x="38925" y="12"/>
                  </a:lnTo>
                  <a:lnTo>
                    <a:pt x="37807" y="1104"/>
                  </a:lnTo>
                  <a:lnTo>
                    <a:pt x="37465" y="1612"/>
                  </a:lnTo>
                  <a:lnTo>
                    <a:pt x="37465" y="6489"/>
                  </a:lnTo>
                  <a:lnTo>
                    <a:pt x="31851" y="26581"/>
                  </a:lnTo>
                  <a:lnTo>
                    <a:pt x="37452" y="6489"/>
                  </a:lnTo>
                  <a:lnTo>
                    <a:pt x="37465" y="1612"/>
                  </a:lnTo>
                  <a:lnTo>
                    <a:pt x="36957" y="2349"/>
                  </a:lnTo>
                  <a:lnTo>
                    <a:pt x="36207" y="3657"/>
                  </a:lnTo>
                  <a:lnTo>
                    <a:pt x="34188" y="7251"/>
                  </a:lnTo>
                  <a:lnTo>
                    <a:pt x="33235" y="11468"/>
                  </a:lnTo>
                  <a:lnTo>
                    <a:pt x="24828" y="32270"/>
                  </a:lnTo>
                  <a:lnTo>
                    <a:pt x="17805" y="49098"/>
                  </a:lnTo>
                  <a:lnTo>
                    <a:pt x="9791" y="65303"/>
                  </a:lnTo>
                  <a:lnTo>
                    <a:pt x="0" y="80429"/>
                  </a:lnTo>
                  <a:lnTo>
                    <a:pt x="2108" y="81318"/>
                  </a:lnTo>
                  <a:lnTo>
                    <a:pt x="3136" y="81572"/>
                  </a:lnTo>
                  <a:lnTo>
                    <a:pt x="14871" y="64249"/>
                  </a:lnTo>
                  <a:lnTo>
                    <a:pt x="3403" y="81343"/>
                  </a:lnTo>
                  <a:lnTo>
                    <a:pt x="3149" y="81584"/>
                  </a:lnTo>
                  <a:lnTo>
                    <a:pt x="4724" y="81978"/>
                  </a:lnTo>
                  <a:lnTo>
                    <a:pt x="6235" y="81749"/>
                  </a:lnTo>
                  <a:lnTo>
                    <a:pt x="9994" y="74841"/>
                  </a:lnTo>
                  <a:lnTo>
                    <a:pt x="15252" y="66179"/>
                  </a:lnTo>
                  <a:lnTo>
                    <a:pt x="22136" y="56083"/>
                  </a:lnTo>
                  <a:lnTo>
                    <a:pt x="27444" y="53022"/>
                  </a:lnTo>
                  <a:lnTo>
                    <a:pt x="32664" y="57137"/>
                  </a:lnTo>
                  <a:lnTo>
                    <a:pt x="39293" y="68580"/>
                  </a:lnTo>
                  <a:lnTo>
                    <a:pt x="42608" y="67094"/>
                  </a:lnTo>
                  <a:lnTo>
                    <a:pt x="44945" y="64427"/>
                  </a:lnTo>
                  <a:lnTo>
                    <a:pt x="46609" y="60947"/>
                  </a:lnTo>
                  <a:lnTo>
                    <a:pt x="47129" y="59093"/>
                  </a:lnTo>
                  <a:lnTo>
                    <a:pt x="47802" y="57353"/>
                  </a:lnTo>
                  <a:lnTo>
                    <a:pt x="48552" y="55651"/>
                  </a:lnTo>
                  <a:lnTo>
                    <a:pt x="49568" y="53327"/>
                  </a:lnTo>
                  <a:lnTo>
                    <a:pt x="50774" y="51130"/>
                  </a:lnTo>
                  <a:lnTo>
                    <a:pt x="56159" y="44691"/>
                  </a:lnTo>
                  <a:lnTo>
                    <a:pt x="55079" y="41681"/>
                  </a:lnTo>
                  <a:lnTo>
                    <a:pt x="45732" y="36080"/>
                  </a:lnTo>
                  <a:lnTo>
                    <a:pt x="49555" y="28524"/>
                  </a:lnTo>
                  <a:lnTo>
                    <a:pt x="48971" y="27914"/>
                  </a:lnTo>
                  <a:lnTo>
                    <a:pt x="49555" y="28524"/>
                  </a:lnTo>
                  <a:lnTo>
                    <a:pt x="49809" y="27559"/>
                  </a:lnTo>
                  <a:lnTo>
                    <a:pt x="49872" y="26568"/>
                  </a:lnTo>
                  <a:lnTo>
                    <a:pt x="49936" y="25603"/>
                  </a:lnTo>
                  <a:lnTo>
                    <a:pt x="49961" y="25247"/>
                  </a:lnTo>
                  <a:lnTo>
                    <a:pt x="50063" y="24930"/>
                  </a:lnTo>
                  <a:lnTo>
                    <a:pt x="50076" y="24599"/>
                  </a:lnTo>
                  <a:lnTo>
                    <a:pt x="51054" y="23152"/>
                  </a:lnTo>
                  <a:lnTo>
                    <a:pt x="52095" y="21767"/>
                  </a:lnTo>
                  <a:lnTo>
                    <a:pt x="53200" y="20447"/>
                  </a:lnTo>
                  <a:lnTo>
                    <a:pt x="55727" y="14757"/>
                  </a:lnTo>
                  <a:lnTo>
                    <a:pt x="55829" y="14528"/>
                  </a:lnTo>
                  <a:lnTo>
                    <a:pt x="56807" y="12331"/>
                  </a:lnTo>
                  <a:close/>
                </a:path>
              </a:pathLst>
            </a:custGeom>
            <a:solidFill>
              <a:srgbClr val="B5D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089838" y="3096577"/>
              <a:ext cx="40005" cy="73025"/>
            </a:xfrm>
            <a:custGeom>
              <a:avLst/>
              <a:gdLst/>
              <a:ahLst/>
              <a:cxnLst/>
              <a:rect l="l" t="t" r="r" b="b"/>
              <a:pathLst>
                <a:path w="40004" h="73025">
                  <a:moveTo>
                    <a:pt x="39801" y="63322"/>
                  </a:moveTo>
                  <a:lnTo>
                    <a:pt x="39751" y="63042"/>
                  </a:lnTo>
                  <a:lnTo>
                    <a:pt x="38938" y="58534"/>
                  </a:lnTo>
                  <a:lnTo>
                    <a:pt x="37274" y="51790"/>
                  </a:lnTo>
                  <a:lnTo>
                    <a:pt x="34823" y="45427"/>
                  </a:lnTo>
                  <a:lnTo>
                    <a:pt x="31699" y="39446"/>
                  </a:lnTo>
                  <a:lnTo>
                    <a:pt x="31229" y="38735"/>
                  </a:lnTo>
                  <a:lnTo>
                    <a:pt x="31229" y="49085"/>
                  </a:lnTo>
                  <a:lnTo>
                    <a:pt x="28511" y="43497"/>
                  </a:lnTo>
                  <a:lnTo>
                    <a:pt x="27800" y="42303"/>
                  </a:lnTo>
                  <a:lnTo>
                    <a:pt x="28511" y="43484"/>
                  </a:lnTo>
                  <a:lnTo>
                    <a:pt x="31229" y="49085"/>
                  </a:lnTo>
                  <a:lnTo>
                    <a:pt x="31229" y="38735"/>
                  </a:lnTo>
                  <a:lnTo>
                    <a:pt x="27990" y="33820"/>
                  </a:lnTo>
                  <a:lnTo>
                    <a:pt x="24295" y="28600"/>
                  </a:lnTo>
                  <a:lnTo>
                    <a:pt x="20764" y="23114"/>
                  </a:lnTo>
                  <a:lnTo>
                    <a:pt x="17437" y="17132"/>
                  </a:lnTo>
                  <a:lnTo>
                    <a:pt x="14338" y="10452"/>
                  </a:lnTo>
                  <a:lnTo>
                    <a:pt x="14173" y="10147"/>
                  </a:lnTo>
                  <a:lnTo>
                    <a:pt x="14503" y="10210"/>
                  </a:lnTo>
                  <a:lnTo>
                    <a:pt x="21882" y="11849"/>
                  </a:lnTo>
                  <a:lnTo>
                    <a:pt x="24892" y="12522"/>
                  </a:lnTo>
                  <a:lnTo>
                    <a:pt x="18415" y="5270"/>
                  </a:lnTo>
                  <a:lnTo>
                    <a:pt x="24879" y="12484"/>
                  </a:lnTo>
                  <a:lnTo>
                    <a:pt x="24904" y="5257"/>
                  </a:lnTo>
                  <a:lnTo>
                    <a:pt x="24917" y="4876"/>
                  </a:lnTo>
                  <a:lnTo>
                    <a:pt x="19735" y="2895"/>
                  </a:lnTo>
                  <a:lnTo>
                    <a:pt x="12776" y="406"/>
                  </a:lnTo>
                  <a:lnTo>
                    <a:pt x="12776" y="13436"/>
                  </a:lnTo>
                  <a:lnTo>
                    <a:pt x="12776" y="15849"/>
                  </a:lnTo>
                  <a:lnTo>
                    <a:pt x="12649" y="13766"/>
                  </a:lnTo>
                  <a:lnTo>
                    <a:pt x="12776" y="13436"/>
                  </a:lnTo>
                  <a:lnTo>
                    <a:pt x="12776" y="406"/>
                  </a:lnTo>
                  <a:lnTo>
                    <a:pt x="11658" y="0"/>
                  </a:lnTo>
                  <a:lnTo>
                    <a:pt x="7556" y="1676"/>
                  </a:lnTo>
                  <a:lnTo>
                    <a:pt x="11823" y="15506"/>
                  </a:lnTo>
                  <a:lnTo>
                    <a:pt x="4241" y="18719"/>
                  </a:lnTo>
                  <a:lnTo>
                    <a:pt x="50" y="24257"/>
                  </a:lnTo>
                  <a:lnTo>
                    <a:pt x="38" y="25908"/>
                  </a:lnTo>
                  <a:lnTo>
                    <a:pt x="12" y="27393"/>
                  </a:lnTo>
                  <a:lnTo>
                    <a:pt x="1206" y="27686"/>
                  </a:lnTo>
                  <a:lnTo>
                    <a:pt x="2832" y="28333"/>
                  </a:lnTo>
                  <a:lnTo>
                    <a:pt x="1206" y="27686"/>
                  </a:lnTo>
                  <a:lnTo>
                    <a:pt x="0" y="27686"/>
                  </a:lnTo>
                  <a:lnTo>
                    <a:pt x="63" y="28346"/>
                  </a:lnTo>
                  <a:lnTo>
                    <a:pt x="1320" y="29514"/>
                  </a:lnTo>
                  <a:lnTo>
                    <a:pt x="2489" y="30848"/>
                  </a:lnTo>
                  <a:lnTo>
                    <a:pt x="3365" y="32461"/>
                  </a:lnTo>
                  <a:lnTo>
                    <a:pt x="8064" y="41503"/>
                  </a:lnTo>
                  <a:lnTo>
                    <a:pt x="13423" y="50012"/>
                  </a:lnTo>
                  <a:lnTo>
                    <a:pt x="19177" y="58191"/>
                  </a:lnTo>
                  <a:lnTo>
                    <a:pt x="27330" y="69303"/>
                  </a:lnTo>
                  <a:lnTo>
                    <a:pt x="30213" y="72428"/>
                  </a:lnTo>
                  <a:lnTo>
                    <a:pt x="38569" y="68084"/>
                  </a:lnTo>
                  <a:lnTo>
                    <a:pt x="39801" y="63322"/>
                  </a:lnTo>
                  <a:close/>
                </a:path>
              </a:pathLst>
            </a:custGeom>
            <a:solidFill>
              <a:srgbClr val="D8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057783" y="2904248"/>
              <a:ext cx="22225" cy="132715"/>
            </a:xfrm>
            <a:custGeom>
              <a:avLst/>
              <a:gdLst/>
              <a:ahLst/>
              <a:cxnLst/>
              <a:rect l="l" t="t" r="r" b="b"/>
              <a:pathLst>
                <a:path w="22225" h="132714">
                  <a:moveTo>
                    <a:pt x="21666" y="29108"/>
                  </a:moveTo>
                  <a:lnTo>
                    <a:pt x="20167" y="0"/>
                  </a:lnTo>
                  <a:lnTo>
                    <a:pt x="17462" y="495"/>
                  </a:lnTo>
                  <a:lnTo>
                    <a:pt x="17462" y="29235"/>
                  </a:lnTo>
                  <a:lnTo>
                    <a:pt x="17449" y="29476"/>
                  </a:lnTo>
                  <a:lnTo>
                    <a:pt x="17195" y="32270"/>
                  </a:lnTo>
                  <a:lnTo>
                    <a:pt x="17195" y="118706"/>
                  </a:lnTo>
                  <a:lnTo>
                    <a:pt x="17119" y="119113"/>
                  </a:lnTo>
                  <a:lnTo>
                    <a:pt x="17005" y="120103"/>
                  </a:lnTo>
                  <a:lnTo>
                    <a:pt x="17068" y="119367"/>
                  </a:lnTo>
                  <a:lnTo>
                    <a:pt x="17195" y="118706"/>
                  </a:lnTo>
                  <a:lnTo>
                    <a:pt x="17195" y="32270"/>
                  </a:lnTo>
                  <a:lnTo>
                    <a:pt x="17157" y="32689"/>
                  </a:lnTo>
                  <a:lnTo>
                    <a:pt x="17157" y="118008"/>
                  </a:lnTo>
                  <a:lnTo>
                    <a:pt x="17068" y="119062"/>
                  </a:lnTo>
                  <a:lnTo>
                    <a:pt x="17145" y="117081"/>
                  </a:lnTo>
                  <a:lnTo>
                    <a:pt x="17157" y="118008"/>
                  </a:lnTo>
                  <a:lnTo>
                    <a:pt x="17157" y="32689"/>
                  </a:lnTo>
                  <a:lnTo>
                    <a:pt x="16979" y="34632"/>
                  </a:lnTo>
                  <a:lnTo>
                    <a:pt x="17462" y="29235"/>
                  </a:lnTo>
                  <a:lnTo>
                    <a:pt x="17462" y="495"/>
                  </a:lnTo>
                  <a:lnTo>
                    <a:pt x="16954" y="584"/>
                  </a:lnTo>
                  <a:lnTo>
                    <a:pt x="16954" y="115760"/>
                  </a:lnTo>
                  <a:lnTo>
                    <a:pt x="16103" y="114515"/>
                  </a:lnTo>
                  <a:lnTo>
                    <a:pt x="16941" y="115722"/>
                  </a:lnTo>
                  <a:lnTo>
                    <a:pt x="16954" y="584"/>
                  </a:lnTo>
                  <a:lnTo>
                    <a:pt x="16776" y="622"/>
                  </a:lnTo>
                  <a:lnTo>
                    <a:pt x="16776" y="114592"/>
                  </a:lnTo>
                  <a:lnTo>
                    <a:pt x="16687" y="114084"/>
                  </a:lnTo>
                  <a:lnTo>
                    <a:pt x="16776" y="114592"/>
                  </a:lnTo>
                  <a:lnTo>
                    <a:pt x="16776" y="622"/>
                  </a:lnTo>
                  <a:lnTo>
                    <a:pt x="16510" y="660"/>
                  </a:lnTo>
                  <a:lnTo>
                    <a:pt x="16510" y="39928"/>
                  </a:lnTo>
                  <a:lnTo>
                    <a:pt x="16446" y="40652"/>
                  </a:lnTo>
                  <a:lnTo>
                    <a:pt x="15811" y="46418"/>
                  </a:lnTo>
                  <a:lnTo>
                    <a:pt x="15367" y="50444"/>
                  </a:lnTo>
                  <a:lnTo>
                    <a:pt x="15367" y="113195"/>
                  </a:lnTo>
                  <a:lnTo>
                    <a:pt x="14833" y="111836"/>
                  </a:lnTo>
                  <a:lnTo>
                    <a:pt x="15367" y="113195"/>
                  </a:lnTo>
                  <a:lnTo>
                    <a:pt x="15367" y="50444"/>
                  </a:lnTo>
                  <a:lnTo>
                    <a:pt x="15201" y="51930"/>
                  </a:lnTo>
                  <a:lnTo>
                    <a:pt x="15659" y="47625"/>
                  </a:lnTo>
                  <a:lnTo>
                    <a:pt x="14833" y="55041"/>
                  </a:lnTo>
                  <a:lnTo>
                    <a:pt x="14833" y="111823"/>
                  </a:lnTo>
                  <a:lnTo>
                    <a:pt x="12776" y="110032"/>
                  </a:lnTo>
                  <a:lnTo>
                    <a:pt x="14808" y="111798"/>
                  </a:lnTo>
                  <a:lnTo>
                    <a:pt x="14833" y="55041"/>
                  </a:lnTo>
                  <a:lnTo>
                    <a:pt x="14592" y="57200"/>
                  </a:lnTo>
                  <a:lnTo>
                    <a:pt x="15659" y="47625"/>
                  </a:lnTo>
                  <a:lnTo>
                    <a:pt x="15773" y="46634"/>
                  </a:lnTo>
                  <a:lnTo>
                    <a:pt x="15798" y="46418"/>
                  </a:lnTo>
                  <a:lnTo>
                    <a:pt x="16497" y="39738"/>
                  </a:lnTo>
                  <a:lnTo>
                    <a:pt x="15811" y="46418"/>
                  </a:lnTo>
                  <a:lnTo>
                    <a:pt x="16510" y="39928"/>
                  </a:lnTo>
                  <a:lnTo>
                    <a:pt x="16510" y="660"/>
                  </a:lnTo>
                  <a:lnTo>
                    <a:pt x="15798" y="787"/>
                  </a:lnTo>
                  <a:lnTo>
                    <a:pt x="14960" y="3492"/>
                  </a:lnTo>
                  <a:lnTo>
                    <a:pt x="14058" y="13309"/>
                  </a:lnTo>
                  <a:lnTo>
                    <a:pt x="14058" y="62738"/>
                  </a:lnTo>
                  <a:lnTo>
                    <a:pt x="13487" y="69240"/>
                  </a:lnTo>
                  <a:lnTo>
                    <a:pt x="13411" y="70256"/>
                  </a:lnTo>
                  <a:lnTo>
                    <a:pt x="12928" y="77851"/>
                  </a:lnTo>
                  <a:lnTo>
                    <a:pt x="12839" y="95605"/>
                  </a:lnTo>
                  <a:lnTo>
                    <a:pt x="12827" y="95148"/>
                  </a:lnTo>
                  <a:lnTo>
                    <a:pt x="12801" y="88773"/>
                  </a:lnTo>
                  <a:lnTo>
                    <a:pt x="12801" y="103289"/>
                  </a:lnTo>
                  <a:lnTo>
                    <a:pt x="12801" y="103733"/>
                  </a:lnTo>
                  <a:lnTo>
                    <a:pt x="12738" y="104622"/>
                  </a:lnTo>
                  <a:lnTo>
                    <a:pt x="12725" y="104902"/>
                  </a:lnTo>
                  <a:lnTo>
                    <a:pt x="12687" y="105587"/>
                  </a:lnTo>
                  <a:lnTo>
                    <a:pt x="12649" y="102666"/>
                  </a:lnTo>
                  <a:lnTo>
                    <a:pt x="12788" y="103632"/>
                  </a:lnTo>
                  <a:lnTo>
                    <a:pt x="12801" y="103289"/>
                  </a:lnTo>
                  <a:lnTo>
                    <a:pt x="12801" y="88773"/>
                  </a:lnTo>
                  <a:lnTo>
                    <a:pt x="12776" y="82384"/>
                  </a:lnTo>
                  <a:lnTo>
                    <a:pt x="12915" y="77851"/>
                  </a:lnTo>
                  <a:lnTo>
                    <a:pt x="13398" y="70256"/>
                  </a:lnTo>
                  <a:lnTo>
                    <a:pt x="12801" y="75793"/>
                  </a:lnTo>
                  <a:lnTo>
                    <a:pt x="13309" y="70256"/>
                  </a:lnTo>
                  <a:lnTo>
                    <a:pt x="14058" y="62738"/>
                  </a:lnTo>
                  <a:lnTo>
                    <a:pt x="14058" y="13309"/>
                  </a:lnTo>
                  <a:lnTo>
                    <a:pt x="13182" y="22847"/>
                  </a:lnTo>
                  <a:lnTo>
                    <a:pt x="11861" y="37477"/>
                  </a:lnTo>
                  <a:lnTo>
                    <a:pt x="11861" y="89509"/>
                  </a:lnTo>
                  <a:lnTo>
                    <a:pt x="11684" y="93205"/>
                  </a:lnTo>
                  <a:lnTo>
                    <a:pt x="11582" y="94919"/>
                  </a:lnTo>
                  <a:lnTo>
                    <a:pt x="11861" y="89509"/>
                  </a:lnTo>
                  <a:lnTo>
                    <a:pt x="11861" y="37477"/>
                  </a:lnTo>
                  <a:lnTo>
                    <a:pt x="8991" y="69240"/>
                  </a:lnTo>
                  <a:lnTo>
                    <a:pt x="8788" y="71526"/>
                  </a:lnTo>
                  <a:lnTo>
                    <a:pt x="8788" y="109080"/>
                  </a:lnTo>
                  <a:lnTo>
                    <a:pt x="2844" y="108534"/>
                  </a:lnTo>
                  <a:lnTo>
                    <a:pt x="3340" y="107391"/>
                  </a:lnTo>
                  <a:lnTo>
                    <a:pt x="3619" y="106451"/>
                  </a:lnTo>
                  <a:lnTo>
                    <a:pt x="3352" y="107391"/>
                  </a:lnTo>
                  <a:lnTo>
                    <a:pt x="2844" y="108534"/>
                  </a:lnTo>
                  <a:lnTo>
                    <a:pt x="8775" y="109067"/>
                  </a:lnTo>
                  <a:lnTo>
                    <a:pt x="8788" y="71526"/>
                  </a:lnTo>
                  <a:lnTo>
                    <a:pt x="6692" y="95034"/>
                  </a:lnTo>
                  <a:lnTo>
                    <a:pt x="7378" y="98907"/>
                  </a:lnTo>
                  <a:lnTo>
                    <a:pt x="7480" y="99504"/>
                  </a:lnTo>
                  <a:lnTo>
                    <a:pt x="7581" y="100126"/>
                  </a:lnTo>
                  <a:lnTo>
                    <a:pt x="4406" y="102666"/>
                  </a:lnTo>
                  <a:lnTo>
                    <a:pt x="3987" y="103009"/>
                  </a:lnTo>
                  <a:lnTo>
                    <a:pt x="3987" y="104902"/>
                  </a:lnTo>
                  <a:lnTo>
                    <a:pt x="3835" y="105613"/>
                  </a:lnTo>
                  <a:lnTo>
                    <a:pt x="3759" y="105943"/>
                  </a:lnTo>
                  <a:lnTo>
                    <a:pt x="3987" y="104902"/>
                  </a:lnTo>
                  <a:lnTo>
                    <a:pt x="2882" y="104813"/>
                  </a:lnTo>
                  <a:lnTo>
                    <a:pt x="3987" y="104902"/>
                  </a:lnTo>
                  <a:lnTo>
                    <a:pt x="3987" y="103009"/>
                  </a:lnTo>
                  <a:lnTo>
                    <a:pt x="3441" y="103428"/>
                  </a:lnTo>
                  <a:lnTo>
                    <a:pt x="2298" y="103936"/>
                  </a:lnTo>
                  <a:lnTo>
                    <a:pt x="2298" y="109778"/>
                  </a:lnTo>
                  <a:lnTo>
                    <a:pt x="2197" y="110032"/>
                  </a:lnTo>
                  <a:lnTo>
                    <a:pt x="1905" y="110464"/>
                  </a:lnTo>
                  <a:lnTo>
                    <a:pt x="2184" y="110032"/>
                  </a:lnTo>
                  <a:lnTo>
                    <a:pt x="2298" y="109778"/>
                  </a:lnTo>
                  <a:lnTo>
                    <a:pt x="2298" y="103936"/>
                  </a:lnTo>
                  <a:lnTo>
                    <a:pt x="2146" y="104000"/>
                  </a:lnTo>
                  <a:lnTo>
                    <a:pt x="279" y="104190"/>
                  </a:lnTo>
                  <a:lnTo>
                    <a:pt x="723" y="104343"/>
                  </a:lnTo>
                  <a:lnTo>
                    <a:pt x="266" y="104190"/>
                  </a:lnTo>
                  <a:lnTo>
                    <a:pt x="152" y="107988"/>
                  </a:lnTo>
                  <a:lnTo>
                    <a:pt x="0" y="112522"/>
                  </a:lnTo>
                  <a:lnTo>
                    <a:pt x="1371" y="115138"/>
                  </a:lnTo>
                  <a:lnTo>
                    <a:pt x="4191" y="119862"/>
                  </a:lnTo>
                  <a:lnTo>
                    <a:pt x="9931" y="109334"/>
                  </a:lnTo>
                  <a:lnTo>
                    <a:pt x="11925" y="109778"/>
                  </a:lnTo>
                  <a:lnTo>
                    <a:pt x="12661" y="109931"/>
                  </a:lnTo>
                  <a:lnTo>
                    <a:pt x="11938" y="109778"/>
                  </a:lnTo>
                  <a:lnTo>
                    <a:pt x="12725" y="111480"/>
                  </a:lnTo>
                  <a:lnTo>
                    <a:pt x="14427" y="121894"/>
                  </a:lnTo>
                  <a:lnTo>
                    <a:pt x="14376" y="128066"/>
                  </a:lnTo>
                  <a:lnTo>
                    <a:pt x="14325" y="130962"/>
                  </a:lnTo>
                  <a:lnTo>
                    <a:pt x="14363" y="132397"/>
                  </a:lnTo>
                  <a:lnTo>
                    <a:pt x="19227" y="130124"/>
                  </a:lnTo>
                  <a:lnTo>
                    <a:pt x="21564" y="126072"/>
                  </a:lnTo>
                  <a:lnTo>
                    <a:pt x="21247" y="120154"/>
                  </a:lnTo>
                  <a:lnTo>
                    <a:pt x="20523" y="119634"/>
                  </a:lnTo>
                  <a:lnTo>
                    <a:pt x="21247" y="120142"/>
                  </a:lnTo>
                  <a:lnTo>
                    <a:pt x="20256" y="118541"/>
                  </a:lnTo>
                  <a:lnTo>
                    <a:pt x="18453" y="116967"/>
                  </a:lnTo>
                  <a:lnTo>
                    <a:pt x="18415" y="114846"/>
                  </a:lnTo>
                  <a:lnTo>
                    <a:pt x="18402" y="114592"/>
                  </a:lnTo>
                  <a:lnTo>
                    <a:pt x="18186" y="106146"/>
                  </a:lnTo>
                  <a:lnTo>
                    <a:pt x="18173" y="105613"/>
                  </a:lnTo>
                  <a:lnTo>
                    <a:pt x="18084" y="102666"/>
                  </a:lnTo>
                  <a:lnTo>
                    <a:pt x="17995" y="98907"/>
                  </a:lnTo>
                  <a:lnTo>
                    <a:pt x="17932" y="75793"/>
                  </a:lnTo>
                  <a:lnTo>
                    <a:pt x="18084" y="70256"/>
                  </a:lnTo>
                  <a:lnTo>
                    <a:pt x="18148" y="67551"/>
                  </a:lnTo>
                  <a:lnTo>
                    <a:pt x="19761" y="51904"/>
                  </a:lnTo>
                  <a:lnTo>
                    <a:pt x="21259" y="38976"/>
                  </a:lnTo>
                  <a:lnTo>
                    <a:pt x="21666" y="29108"/>
                  </a:lnTo>
                  <a:close/>
                </a:path>
              </a:pathLst>
            </a:custGeom>
            <a:solidFill>
              <a:srgbClr val="D9D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143407" y="3016453"/>
              <a:ext cx="24765" cy="17145"/>
            </a:xfrm>
            <a:custGeom>
              <a:avLst/>
              <a:gdLst/>
              <a:ahLst/>
              <a:cxnLst/>
              <a:rect l="l" t="t" r="r" b="b"/>
              <a:pathLst>
                <a:path w="24765" h="17144">
                  <a:moveTo>
                    <a:pt x="24688" y="11303"/>
                  </a:moveTo>
                  <a:lnTo>
                    <a:pt x="22593" y="4292"/>
                  </a:lnTo>
                  <a:lnTo>
                    <a:pt x="19342" y="0"/>
                  </a:lnTo>
                  <a:lnTo>
                    <a:pt x="14643" y="495"/>
                  </a:lnTo>
                  <a:lnTo>
                    <a:pt x="10096" y="2654"/>
                  </a:lnTo>
                  <a:lnTo>
                    <a:pt x="10096" y="6781"/>
                  </a:lnTo>
                  <a:lnTo>
                    <a:pt x="6883" y="5816"/>
                  </a:lnTo>
                  <a:lnTo>
                    <a:pt x="10083" y="6756"/>
                  </a:lnTo>
                  <a:lnTo>
                    <a:pt x="10096" y="2654"/>
                  </a:lnTo>
                  <a:lnTo>
                    <a:pt x="9321" y="3009"/>
                  </a:lnTo>
                  <a:lnTo>
                    <a:pt x="4152" y="4775"/>
                  </a:lnTo>
                  <a:lnTo>
                    <a:pt x="3848" y="4813"/>
                  </a:lnTo>
                  <a:lnTo>
                    <a:pt x="3251" y="5143"/>
                  </a:lnTo>
                  <a:lnTo>
                    <a:pt x="4572" y="5270"/>
                  </a:lnTo>
                  <a:lnTo>
                    <a:pt x="5765" y="5473"/>
                  </a:lnTo>
                  <a:lnTo>
                    <a:pt x="6845" y="5791"/>
                  </a:lnTo>
                  <a:lnTo>
                    <a:pt x="5778" y="5486"/>
                  </a:lnTo>
                  <a:lnTo>
                    <a:pt x="3543" y="5486"/>
                  </a:lnTo>
                  <a:lnTo>
                    <a:pt x="3543" y="6477"/>
                  </a:lnTo>
                  <a:lnTo>
                    <a:pt x="2082" y="7073"/>
                  </a:lnTo>
                  <a:lnTo>
                    <a:pt x="3543" y="6477"/>
                  </a:lnTo>
                  <a:lnTo>
                    <a:pt x="3543" y="5486"/>
                  </a:lnTo>
                  <a:lnTo>
                    <a:pt x="2705" y="5486"/>
                  </a:lnTo>
                  <a:lnTo>
                    <a:pt x="2146" y="5816"/>
                  </a:lnTo>
                  <a:lnTo>
                    <a:pt x="1104" y="7277"/>
                  </a:lnTo>
                  <a:lnTo>
                    <a:pt x="25" y="8204"/>
                  </a:lnTo>
                  <a:lnTo>
                    <a:pt x="4597" y="8636"/>
                  </a:lnTo>
                  <a:lnTo>
                    <a:pt x="10375" y="7073"/>
                  </a:lnTo>
                  <a:lnTo>
                    <a:pt x="10833" y="7569"/>
                  </a:lnTo>
                  <a:lnTo>
                    <a:pt x="7378" y="16560"/>
                  </a:lnTo>
                  <a:lnTo>
                    <a:pt x="8318" y="16243"/>
                  </a:lnTo>
                  <a:lnTo>
                    <a:pt x="10414" y="15633"/>
                  </a:lnTo>
                  <a:lnTo>
                    <a:pt x="16865" y="13716"/>
                  </a:lnTo>
                  <a:lnTo>
                    <a:pt x="24688" y="11303"/>
                  </a:lnTo>
                  <a:close/>
                </a:path>
              </a:pathLst>
            </a:custGeom>
            <a:solidFill>
              <a:srgbClr val="E0C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075411" y="3100844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4" h="28575">
                  <a:moveTo>
                    <a:pt x="14490" y="19989"/>
                  </a:moveTo>
                  <a:lnTo>
                    <a:pt x="14135" y="19786"/>
                  </a:lnTo>
                  <a:lnTo>
                    <a:pt x="14135" y="19989"/>
                  </a:lnTo>
                  <a:lnTo>
                    <a:pt x="13792" y="20434"/>
                  </a:lnTo>
                  <a:lnTo>
                    <a:pt x="13436" y="21336"/>
                  </a:lnTo>
                  <a:lnTo>
                    <a:pt x="13436" y="21551"/>
                  </a:lnTo>
                  <a:lnTo>
                    <a:pt x="13385" y="21869"/>
                  </a:lnTo>
                  <a:lnTo>
                    <a:pt x="13347" y="22072"/>
                  </a:lnTo>
                  <a:lnTo>
                    <a:pt x="13360" y="22479"/>
                  </a:lnTo>
                  <a:lnTo>
                    <a:pt x="13335" y="22072"/>
                  </a:lnTo>
                  <a:lnTo>
                    <a:pt x="13385" y="21869"/>
                  </a:lnTo>
                  <a:lnTo>
                    <a:pt x="13385" y="21450"/>
                  </a:lnTo>
                  <a:lnTo>
                    <a:pt x="13779" y="20434"/>
                  </a:lnTo>
                  <a:lnTo>
                    <a:pt x="14135" y="19989"/>
                  </a:lnTo>
                  <a:lnTo>
                    <a:pt x="14135" y="19786"/>
                  </a:lnTo>
                  <a:lnTo>
                    <a:pt x="11709" y="18275"/>
                  </a:lnTo>
                  <a:lnTo>
                    <a:pt x="10972" y="15392"/>
                  </a:lnTo>
                  <a:lnTo>
                    <a:pt x="10820" y="12153"/>
                  </a:lnTo>
                  <a:lnTo>
                    <a:pt x="8763" y="9613"/>
                  </a:lnTo>
                  <a:lnTo>
                    <a:pt x="8597" y="9398"/>
                  </a:lnTo>
                  <a:lnTo>
                    <a:pt x="8432" y="9194"/>
                  </a:lnTo>
                  <a:lnTo>
                    <a:pt x="8432" y="9398"/>
                  </a:lnTo>
                  <a:lnTo>
                    <a:pt x="7543" y="9550"/>
                  </a:lnTo>
                  <a:lnTo>
                    <a:pt x="6959" y="9398"/>
                  </a:lnTo>
                  <a:lnTo>
                    <a:pt x="8432" y="9398"/>
                  </a:lnTo>
                  <a:lnTo>
                    <a:pt x="8432" y="9194"/>
                  </a:lnTo>
                  <a:lnTo>
                    <a:pt x="7429" y="7937"/>
                  </a:lnTo>
                  <a:lnTo>
                    <a:pt x="5905" y="4305"/>
                  </a:lnTo>
                  <a:lnTo>
                    <a:pt x="3746" y="1625"/>
                  </a:lnTo>
                  <a:lnTo>
                    <a:pt x="3911" y="1625"/>
                  </a:lnTo>
                  <a:lnTo>
                    <a:pt x="266" y="0"/>
                  </a:lnTo>
                  <a:lnTo>
                    <a:pt x="0" y="1625"/>
                  </a:lnTo>
                  <a:lnTo>
                    <a:pt x="50" y="3175"/>
                  </a:lnTo>
                  <a:lnTo>
                    <a:pt x="177" y="4305"/>
                  </a:lnTo>
                  <a:lnTo>
                    <a:pt x="228" y="4686"/>
                  </a:lnTo>
                  <a:lnTo>
                    <a:pt x="876" y="9906"/>
                  </a:lnTo>
                  <a:lnTo>
                    <a:pt x="3530" y="14655"/>
                  </a:lnTo>
                  <a:lnTo>
                    <a:pt x="3937" y="19926"/>
                  </a:lnTo>
                  <a:lnTo>
                    <a:pt x="6121" y="22644"/>
                  </a:lnTo>
                  <a:lnTo>
                    <a:pt x="7239" y="23964"/>
                  </a:lnTo>
                  <a:lnTo>
                    <a:pt x="9525" y="26568"/>
                  </a:lnTo>
                  <a:lnTo>
                    <a:pt x="10274" y="24790"/>
                  </a:lnTo>
                  <a:lnTo>
                    <a:pt x="11455" y="23520"/>
                  </a:lnTo>
                  <a:lnTo>
                    <a:pt x="13093" y="22796"/>
                  </a:lnTo>
                  <a:lnTo>
                    <a:pt x="13576" y="22923"/>
                  </a:lnTo>
                  <a:lnTo>
                    <a:pt x="13093" y="22809"/>
                  </a:lnTo>
                  <a:lnTo>
                    <a:pt x="11455" y="23533"/>
                  </a:lnTo>
                  <a:lnTo>
                    <a:pt x="10274" y="24790"/>
                  </a:lnTo>
                  <a:lnTo>
                    <a:pt x="9537" y="26568"/>
                  </a:lnTo>
                  <a:lnTo>
                    <a:pt x="9982" y="27063"/>
                  </a:lnTo>
                  <a:lnTo>
                    <a:pt x="10414" y="27571"/>
                  </a:lnTo>
                  <a:lnTo>
                    <a:pt x="10871" y="28067"/>
                  </a:lnTo>
                  <a:lnTo>
                    <a:pt x="14427" y="24091"/>
                  </a:lnTo>
                  <a:lnTo>
                    <a:pt x="13995" y="23698"/>
                  </a:lnTo>
                  <a:lnTo>
                    <a:pt x="13754" y="23317"/>
                  </a:lnTo>
                  <a:lnTo>
                    <a:pt x="13576" y="22948"/>
                  </a:lnTo>
                  <a:lnTo>
                    <a:pt x="13754" y="23304"/>
                  </a:lnTo>
                  <a:lnTo>
                    <a:pt x="13995" y="23685"/>
                  </a:lnTo>
                  <a:lnTo>
                    <a:pt x="14427" y="24079"/>
                  </a:lnTo>
                  <a:lnTo>
                    <a:pt x="14427" y="23761"/>
                  </a:lnTo>
                  <a:lnTo>
                    <a:pt x="14439" y="23444"/>
                  </a:lnTo>
                  <a:lnTo>
                    <a:pt x="14439" y="23126"/>
                  </a:lnTo>
                  <a:lnTo>
                    <a:pt x="14452" y="22644"/>
                  </a:lnTo>
                  <a:lnTo>
                    <a:pt x="14452" y="22136"/>
                  </a:lnTo>
                  <a:lnTo>
                    <a:pt x="14465" y="21640"/>
                  </a:lnTo>
                  <a:lnTo>
                    <a:pt x="14478" y="21082"/>
                  </a:lnTo>
                  <a:lnTo>
                    <a:pt x="14478" y="20535"/>
                  </a:lnTo>
                  <a:lnTo>
                    <a:pt x="14490" y="19989"/>
                  </a:lnTo>
                  <a:close/>
                </a:path>
              </a:pathLst>
            </a:custGeom>
            <a:solidFill>
              <a:srgbClr val="E4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132675" y="3024250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4">
                  <a:moveTo>
                    <a:pt x="10731" y="419"/>
                  </a:moveTo>
                  <a:lnTo>
                    <a:pt x="6781" y="482"/>
                  </a:lnTo>
                  <a:lnTo>
                    <a:pt x="2654" y="0"/>
                  </a:lnTo>
                  <a:lnTo>
                    <a:pt x="12" y="4457"/>
                  </a:lnTo>
                  <a:lnTo>
                    <a:pt x="4051" y="4483"/>
                  </a:lnTo>
                  <a:lnTo>
                    <a:pt x="8204" y="5295"/>
                  </a:lnTo>
                  <a:lnTo>
                    <a:pt x="8788" y="4165"/>
                  </a:lnTo>
                  <a:lnTo>
                    <a:pt x="10528" y="800"/>
                  </a:lnTo>
                  <a:lnTo>
                    <a:pt x="7886" y="4152"/>
                  </a:lnTo>
                  <a:lnTo>
                    <a:pt x="2882" y="812"/>
                  </a:lnTo>
                  <a:lnTo>
                    <a:pt x="7886" y="4152"/>
                  </a:lnTo>
                  <a:lnTo>
                    <a:pt x="10718" y="431"/>
                  </a:lnTo>
                  <a:close/>
                </a:path>
              </a:pathLst>
            </a:custGeom>
            <a:solidFill>
              <a:srgbClr val="E0C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082828" y="31087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3530" y="50"/>
                  </a:moveTo>
                  <a:lnTo>
                    <a:pt x="2908" y="38"/>
                  </a:lnTo>
                  <a:lnTo>
                    <a:pt x="2273" y="38"/>
                  </a:lnTo>
                  <a:lnTo>
                    <a:pt x="1651" y="25"/>
                  </a:lnTo>
                  <a:lnTo>
                    <a:pt x="558" y="0"/>
                  </a:lnTo>
                  <a:lnTo>
                    <a:pt x="12" y="0"/>
                  </a:lnTo>
                  <a:lnTo>
                    <a:pt x="546" y="393"/>
                  </a:lnTo>
                  <a:lnTo>
                    <a:pt x="1384" y="1435"/>
                  </a:lnTo>
                  <a:lnTo>
                    <a:pt x="546" y="406"/>
                  </a:lnTo>
                  <a:lnTo>
                    <a:pt x="0" y="12"/>
                  </a:lnTo>
                  <a:lnTo>
                    <a:pt x="393" y="495"/>
                  </a:lnTo>
                  <a:lnTo>
                    <a:pt x="774" y="977"/>
                  </a:lnTo>
                  <a:lnTo>
                    <a:pt x="1168" y="1447"/>
                  </a:lnTo>
                  <a:lnTo>
                    <a:pt x="1295" y="1600"/>
                  </a:lnTo>
                  <a:lnTo>
                    <a:pt x="2044" y="2514"/>
                  </a:lnTo>
                  <a:lnTo>
                    <a:pt x="3416" y="4216"/>
                  </a:lnTo>
                  <a:lnTo>
                    <a:pt x="3467" y="2832"/>
                  </a:lnTo>
                  <a:lnTo>
                    <a:pt x="3492" y="1435"/>
                  </a:lnTo>
                  <a:lnTo>
                    <a:pt x="3530" y="63"/>
                  </a:lnTo>
                  <a:lnTo>
                    <a:pt x="2921" y="838"/>
                  </a:lnTo>
                  <a:lnTo>
                    <a:pt x="2197" y="1244"/>
                  </a:lnTo>
                  <a:lnTo>
                    <a:pt x="1397" y="1435"/>
                  </a:lnTo>
                  <a:lnTo>
                    <a:pt x="1498" y="965"/>
                  </a:lnTo>
                  <a:lnTo>
                    <a:pt x="1397" y="1435"/>
                  </a:lnTo>
                  <a:lnTo>
                    <a:pt x="2184" y="1244"/>
                  </a:lnTo>
                  <a:lnTo>
                    <a:pt x="2908" y="838"/>
                  </a:lnTo>
                  <a:lnTo>
                    <a:pt x="3530" y="50"/>
                  </a:lnTo>
                  <a:close/>
                </a:path>
              </a:pathLst>
            </a:custGeom>
            <a:solidFill>
              <a:srgbClr val="D8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454216" y="5067680"/>
              <a:ext cx="75565" cy="41275"/>
            </a:xfrm>
            <a:custGeom>
              <a:avLst/>
              <a:gdLst/>
              <a:ahLst/>
              <a:cxnLst/>
              <a:rect l="l" t="t" r="r" b="b"/>
              <a:pathLst>
                <a:path w="75565" h="41275">
                  <a:moveTo>
                    <a:pt x="21501" y="35750"/>
                  </a:moveTo>
                  <a:lnTo>
                    <a:pt x="17551" y="31889"/>
                  </a:lnTo>
                  <a:lnTo>
                    <a:pt x="14960" y="29375"/>
                  </a:lnTo>
                  <a:lnTo>
                    <a:pt x="7226" y="33058"/>
                  </a:lnTo>
                  <a:lnTo>
                    <a:pt x="0" y="32524"/>
                  </a:lnTo>
                  <a:lnTo>
                    <a:pt x="6616" y="38315"/>
                  </a:lnTo>
                  <a:lnTo>
                    <a:pt x="14236" y="35521"/>
                  </a:lnTo>
                  <a:lnTo>
                    <a:pt x="21501" y="35750"/>
                  </a:lnTo>
                  <a:close/>
                </a:path>
                <a:path w="75565" h="41275">
                  <a:moveTo>
                    <a:pt x="36029" y="4102"/>
                  </a:moveTo>
                  <a:lnTo>
                    <a:pt x="34912" y="1841"/>
                  </a:lnTo>
                  <a:lnTo>
                    <a:pt x="34467" y="952"/>
                  </a:lnTo>
                  <a:lnTo>
                    <a:pt x="31826" y="139"/>
                  </a:lnTo>
                  <a:lnTo>
                    <a:pt x="29591" y="952"/>
                  </a:lnTo>
                  <a:lnTo>
                    <a:pt x="28981" y="139"/>
                  </a:lnTo>
                  <a:lnTo>
                    <a:pt x="28892" y="0"/>
                  </a:lnTo>
                  <a:lnTo>
                    <a:pt x="30340" y="3403"/>
                  </a:lnTo>
                  <a:lnTo>
                    <a:pt x="33007" y="4165"/>
                  </a:lnTo>
                  <a:lnTo>
                    <a:pt x="36029" y="4127"/>
                  </a:lnTo>
                  <a:close/>
                </a:path>
                <a:path w="75565" h="41275">
                  <a:moveTo>
                    <a:pt x="75209" y="24231"/>
                  </a:moveTo>
                  <a:lnTo>
                    <a:pt x="70980" y="20294"/>
                  </a:lnTo>
                  <a:lnTo>
                    <a:pt x="66687" y="17945"/>
                  </a:lnTo>
                  <a:lnTo>
                    <a:pt x="66687" y="22923"/>
                  </a:lnTo>
                  <a:lnTo>
                    <a:pt x="65316" y="34912"/>
                  </a:lnTo>
                  <a:lnTo>
                    <a:pt x="59664" y="34747"/>
                  </a:lnTo>
                  <a:lnTo>
                    <a:pt x="48869" y="35699"/>
                  </a:lnTo>
                  <a:lnTo>
                    <a:pt x="42570" y="34594"/>
                  </a:lnTo>
                  <a:lnTo>
                    <a:pt x="36449" y="36461"/>
                  </a:lnTo>
                  <a:lnTo>
                    <a:pt x="42570" y="34582"/>
                  </a:lnTo>
                  <a:lnTo>
                    <a:pt x="48869" y="35687"/>
                  </a:lnTo>
                  <a:lnTo>
                    <a:pt x="55067" y="35140"/>
                  </a:lnTo>
                  <a:lnTo>
                    <a:pt x="59664" y="34734"/>
                  </a:lnTo>
                  <a:lnTo>
                    <a:pt x="65316" y="34912"/>
                  </a:lnTo>
                  <a:lnTo>
                    <a:pt x="66675" y="22923"/>
                  </a:lnTo>
                  <a:lnTo>
                    <a:pt x="66687" y="17945"/>
                  </a:lnTo>
                  <a:lnTo>
                    <a:pt x="60109" y="14312"/>
                  </a:lnTo>
                  <a:lnTo>
                    <a:pt x="53276" y="10883"/>
                  </a:lnTo>
                  <a:lnTo>
                    <a:pt x="46304" y="7797"/>
                  </a:lnTo>
                  <a:lnTo>
                    <a:pt x="43167" y="6642"/>
                  </a:lnTo>
                  <a:lnTo>
                    <a:pt x="43167" y="16154"/>
                  </a:lnTo>
                  <a:lnTo>
                    <a:pt x="40919" y="8521"/>
                  </a:lnTo>
                  <a:lnTo>
                    <a:pt x="43167" y="16154"/>
                  </a:lnTo>
                  <a:lnTo>
                    <a:pt x="43167" y="6642"/>
                  </a:lnTo>
                  <a:lnTo>
                    <a:pt x="39179" y="5156"/>
                  </a:lnTo>
                  <a:lnTo>
                    <a:pt x="38125" y="4813"/>
                  </a:lnTo>
                  <a:lnTo>
                    <a:pt x="37096" y="4394"/>
                  </a:lnTo>
                  <a:lnTo>
                    <a:pt x="36068" y="4127"/>
                  </a:lnTo>
                  <a:lnTo>
                    <a:pt x="37630" y="5676"/>
                  </a:lnTo>
                  <a:lnTo>
                    <a:pt x="36068" y="4127"/>
                  </a:lnTo>
                  <a:lnTo>
                    <a:pt x="38455" y="12242"/>
                  </a:lnTo>
                  <a:lnTo>
                    <a:pt x="38354" y="20358"/>
                  </a:lnTo>
                  <a:lnTo>
                    <a:pt x="37084" y="28460"/>
                  </a:lnTo>
                  <a:lnTo>
                    <a:pt x="35966" y="36563"/>
                  </a:lnTo>
                  <a:lnTo>
                    <a:pt x="36144" y="36664"/>
                  </a:lnTo>
                  <a:lnTo>
                    <a:pt x="42760" y="39789"/>
                  </a:lnTo>
                  <a:lnTo>
                    <a:pt x="49530" y="40665"/>
                  </a:lnTo>
                  <a:lnTo>
                    <a:pt x="56400" y="40373"/>
                  </a:lnTo>
                  <a:lnTo>
                    <a:pt x="63258" y="39903"/>
                  </a:lnTo>
                  <a:lnTo>
                    <a:pt x="68313" y="39751"/>
                  </a:lnTo>
                  <a:lnTo>
                    <a:pt x="72110" y="35610"/>
                  </a:lnTo>
                  <a:lnTo>
                    <a:pt x="75209" y="24231"/>
                  </a:lnTo>
                  <a:close/>
                </a:path>
              </a:pathLst>
            </a:custGeom>
            <a:solidFill>
              <a:srgbClr val="ADC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336728" y="385297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4">
                  <a:moveTo>
                    <a:pt x="3429" y="4597"/>
                  </a:moveTo>
                  <a:lnTo>
                    <a:pt x="2641" y="1816"/>
                  </a:lnTo>
                  <a:lnTo>
                    <a:pt x="12" y="0"/>
                  </a:lnTo>
                  <a:lnTo>
                    <a:pt x="0" y="3213"/>
                  </a:lnTo>
                  <a:lnTo>
                    <a:pt x="584" y="6108"/>
                  </a:lnTo>
                  <a:lnTo>
                    <a:pt x="3314" y="7874"/>
                  </a:lnTo>
                  <a:lnTo>
                    <a:pt x="3429" y="4597"/>
                  </a:lnTo>
                  <a:close/>
                </a:path>
              </a:pathLst>
            </a:custGeom>
            <a:solidFill>
              <a:srgbClr val="A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343428" y="4627981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39">
                  <a:moveTo>
                    <a:pt x="17145" y="4241"/>
                  </a:moveTo>
                  <a:lnTo>
                    <a:pt x="15989" y="2882"/>
                  </a:lnTo>
                  <a:lnTo>
                    <a:pt x="15405" y="2209"/>
                  </a:lnTo>
                  <a:lnTo>
                    <a:pt x="14884" y="1612"/>
                  </a:lnTo>
                  <a:lnTo>
                    <a:pt x="14884" y="2755"/>
                  </a:lnTo>
                  <a:lnTo>
                    <a:pt x="14478" y="3403"/>
                  </a:lnTo>
                  <a:lnTo>
                    <a:pt x="14020" y="4013"/>
                  </a:lnTo>
                  <a:lnTo>
                    <a:pt x="12738" y="5702"/>
                  </a:lnTo>
                  <a:lnTo>
                    <a:pt x="11671" y="7556"/>
                  </a:lnTo>
                  <a:lnTo>
                    <a:pt x="10871" y="9601"/>
                  </a:lnTo>
                  <a:lnTo>
                    <a:pt x="11658" y="7556"/>
                  </a:lnTo>
                  <a:lnTo>
                    <a:pt x="12725" y="5702"/>
                  </a:lnTo>
                  <a:lnTo>
                    <a:pt x="14020" y="4013"/>
                  </a:lnTo>
                  <a:lnTo>
                    <a:pt x="14478" y="3403"/>
                  </a:lnTo>
                  <a:lnTo>
                    <a:pt x="14884" y="2755"/>
                  </a:lnTo>
                  <a:lnTo>
                    <a:pt x="14884" y="1612"/>
                  </a:lnTo>
                  <a:lnTo>
                    <a:pt x="14490" y="1143"/>
                  </a:lnTo>
                  <a:lnTo>
                    <a:pt x="14033" y="609"/>
                  </a:lnTo>
                  <a:lnTo>
                    <a:pt x="13855" y="406"/>
                  </a:lnTo>
                  <a:lnTo>
                    <a:pt x="13690" y="203"/>
                  </a:lnTo>
                  <a:lnTo>
                    <a:pt x="13639" y="3683"/>
                  </a:lnTo>
                  <a:lnTo>
                    <a:pt x="13385" y="3213"/>
                  </a:lnTo>
                  <a:lnTo>
                    <a:pt x="13639" y="3683"/>
                  </a:lnTo>
                  <a:lnTo>
                    <a:pt x="13639" y="152"/>
                  </a:lnTo>
                  <a:lnTo>
                    <a:pt x="13512" y="0"/>
                  </a:lnTo>
                  <a:lnTo>
                    <a:pt x="13462" y="2336"/>
                  </a:lnTo>
                  <a:lnTo>
                    <a:pt x="13322" y="2552"/>
                  </a:lnTo>
                  <a:lnTo>
                    <a:pt x="13398" y="2400"/>
                  </a:lnTo>
                  <a:lnTo>
                    <a:pt x="13462" y="38"/>
                  </a:lnTo>
                  <a:lnTo>
                    <a:pt x="8432" y="3340"/>
                  </a:lnTo>
                  <a:lnTo>
                    <a:pt x="2717" y="6007"/>
                  </a:lnTo>
                  <a:lnTo>
                    <a:pt x="0" y="14846"/>
                  </a:lnTo>
                  <a:lnTo>
                    <a:pt x="9855" y="12420"/>
                  </a:lnTo>
                  <a:lnTo>
                    <a:pt x="13322" y="11557"/>
                  </a:lnTo>
                  <a:lnTo>
                    <a:pt x="15875" y="6692"/>
                  </a:lnTo>
                  <a:lnTo>
                    <a:pt x="17119" y="4254"/>
                  </a:lnTo>
                  <a:close/>
                </a:path>
              </a:pathLst>
            </a:custGeom>
            <a:solidFill>
              <a:srgbClr val="E0D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426517" y="3332213"/>
              <a:ext cx="24765" cy="45085"/>
            </a:xfrm>
            <a:custGeom>
              <a:avLst/>
              <a:gdLst/>
              <a:ahLst/>
              <a:cxnLst/>
              <a:rect l="l" t="t" r="r" b="b"/>
              <a:pathLst>
                <a:path w="24764" h="45085">
                  <a:moveTo>
                    <a:pt x="17246" y="16637"/>
                  </a:moveTo>
                  <a:lnTo>
                    <a:pt x="17119" y="8458"/>
                  </a:lnTo>
                  <a:lnTo>
                    <a:pt x="17030" y="2819"/>
                  </a:lnTo>
                  <a:lnTo>
                    <a:pt x="17005" y="0"/>
                  </a:lnTo>
                  <a:lnTo>
                    <a:pt x="16319" y="1219"/>
                  </a:lnTo>
                  <a:lnTo>
                    <a:pt x="16979" y="12"/>
                  </a:lnTo>
                  <a:lnTo>
                    <a:pt x="16243" y="914"/>
                  </a:lnTo>
                  <a:lnTo>
                    <a:pt x="16065" y="1130"/>
                  </a:lnTo>
                  <a:lnTo>
                    <a:pt x="16065" y="2844"/>
                  </a:lnTo>
                  <a:lnTo>
                    <a:pt x="15328" y="3429"/>
                  </a:lnTo>
                  <a:lnTo>
                    <a:pt x="15328" y="5003"/>
                  </a:lnTo>
                  <a:lnTo>
                    <a:pt x="15201" y="4330"/>
                  </a:lnTo>
                  <a:lnTo>
                    <a:pt x="15328" y="5003"/>
                  </a:lnTo>
                  <a:lnTo>
                    <a:pt x="15328" y="3429"/>
                  </a:lnTo>
                  <a:lnTo>
                    <a:pt x="15024" y="3657"/>
                  </a:lnTo>
                  <a:lnTo>
                    <a:pt x="16065" y="2844"/>
                  </a:lnTo>
                  <a:lnTo>
                    <a:pt x="16065" y="1130"/>
                  </a:lnTo>
                  <a:lnTo>
                    <a:pt x="14744" y="2692"/>
                  </a:lnTo>
                  <a:lnTo>
                    <a:pt x="14668" y="3937"/>
                  </a:lnTo>
                  <a:lnTo>
                    <a:pt x="14211" y="4114"/>
                  </a:lnTo>
                  <a:lnTo>
                    <a:pt x="13601" y="4140"/>
                  </a:lnTo>
                  <a:lnTo>
                    <a:pt x="14198" y="4102"/>
                  </a:lnTo>
                  <a:lnTo>
                    <a:pt x="14655" y="3937"/>
                  </a:lnTo>
                  <a:lnTo>
                    <a:pt x="14668" y="2794"/>
                  </a:lnTo>
                  <a:lnTo>
                    <a:pt x="13563" y="4102"/>
                  </a:lnTo>
                  <a:lnTo>
                    <a:pt x="13893" y="8648"/>
                  </a:lnTo>
                  <a:lnTo>
                    <a:pt x="12979" y="13614"/>
                  </a:lnTo>
                  <a:lnTo>
                    <a:pt x="17246" y="16637"/>
                  </a:lnTo>
                  <a:close/>
                </a:path>
                <a:path w="24764" h="45085">
                  <a:moveTo>
                    <a:pt x="24765" y="20980"/>
                  </a:moveTo>
                  <a:lnTo>
                    <a:pt x="24307" y="21742"/>
                  </a:lnTo>
                  <a:lnTo>
                    <a:pt x="23761" y="22428"/>
                  </a:lnTo>
                  <a:lnTo>
                    <a:pt x="24295" y="21729"/>
                  </a:lnTo>
                  <a:lnTo>
                    <a:pt x="24765" y="20980"/>
                  </a:lnTo>
                  <a:lnTo>
                    <a:pt x="20243" y="20751"/>
                  </a:lnTo>
                  <a:lnTo>
                    <a:pt x="17310" y="20599"/>
                  </a:lnTo>
                  <a:lnTo>
                    <a:pt x="17411" y="29159"/>
                  </a:lnTo>
                  <a:lnTo>
                    <a:pt x="17322" y="29286"/>
                  </a:lnTo>
                  <a:lnTo>
                    <a:pt x="16954" y="29413"/>
                  </a:lnTo>
                  <a:lnTo>
                    <a:pt x="13411" y="30657"/>
                  </a:lnTo>
                  <a:lnTo>
                    <a:pt x="16865" y="29438"/>
                  </a:lnTo>
                  <a:lnTo>
                    <a:pt x="10083" y="23685"/>
                  </a:lnTo>
                  <a:lnTo>
                    <a:pt x="4152" y="29768"/>
                  </a:lnTo>
                  <a:lnTo>
                    <a:pt x="0" y="32219"/>
                  </a:lnTo>
                  <a:lnTo>
                    <a:pt x="1397" y="42773"/>
                  </a:lnTo>
                  <a:lnTo>
                    <a:pt x="5422" y="44246"/>
                  </a:lnTo>
                  <a:lnTo>
                    <a:pt x="9766" y="44564"/>
                  </a:lnTo>
                  <a:lnTo>
                    <a:pt x="9779" y="43980"/>
                  </a:lnTo>
                  <a:lnTo>
                    <a:pt x="9918" y="43484"/>
                  </a:lnTo>
                  <a:lnTo>
                    <a:pt x="9906" y="42773"/>
                  </a:lnTo>
                  <a:lnTo>
                    <a:pt x="9982" y="42913"/>
                  </a:lnTo>
                  <a:lnTo>
                    <a:pt x="11074" y="33667"/>
                  </a:lnTo>
                  <a:lnTo>
                    <a:pt x="17424" y="29921"/>
                  </a:lnTo>
                  <a:lnTo>
                    <a:pt x="18376" y="29362"/>
                  </a:lnTo>
                  <a:lnTo>
                    <a:pt x="17437" y="29921"/>
                  </a:lnTo>
                  <a:lnTo>
                    <a:pt x="11087" y="33667"/>
                  </a:lnTo>
                  <a:lnTo>
                    <a:pt x="9982" y="42913"/>
                  </a:lnTo>
                  <a:lnTo>
                    <a:pt x="10388" y="43789"/>
                  </a:lnTo>
                  <a:lnTo>
                    <a:pt x="15595" y="37312"/>
                  </a:lnTo>
                  <a:lnTo>
                    <a:pt x="21590" y="31483"/>
                  </a:lnTo>
                  <a:lnTo>
                    <a:pt x="24193" y="22923"/>
                  </a:lnTo>
                  <a:lnTo>
                    <a:pt x="24384" y="22275"/>
                  </a:lnTo>
                  <a:lnTo>
                    <a:pt x="24612" y="21653"/>
                  </a:lnTo>
                  <a:lnTo>
                    <a:pt x="24765" y="20980"/>
                  </a:lnTo>
                  <a:close/>
                </a:path>
              </a:pathLst>
            </a:custGeom>
            <a:solidFill>
              <a:srgbClr val="8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436913" y="507606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1981" y="11849"/>
                  </a:moveTo>
                  <a:lnTo>
                    <a:pt x="292" y="12509"/>
                  </a:lnTo>
                  <a:lnTo>
                    <a:pt x="0" y="13119"/>
                  </a:lnTo>
                  <a:lnTo>
                    <a:pt x="1193" y="13398"/>
                  </a:lnTo>
                  <a:lnTo>
                    <a:pt x="1346" y="13436"/>
                  </a:lnTo>
                  <a:lnTo>
                    <a:pt x="1714" y="12395"/>
                  </a:lnTo>
                  <a:lnTo>
                    <a:pt x="1981" y="11849"/>
                  </a:lnTo>
                  <a:close/>
                </a:path>
                <a:path w="6984" h="13970">
                  <a:moveTo>
                    <a:pt x="6540" y="3937"/>
                  </a:moveTo>
                  <a:lnTo>
                    <a:pt x="3771" y="1447"/>
                  </a:lnTo>
                  <a:lnTo>
                    <a:pt x="3771" y="3416"/>
                  </a:lnTo>
                  <a:lnTo>
                    <a:pt x="3708" y="5334"/>
                  </a:lnTo>
                  <a:lnTo>
                    <a:pt x="3695" y="5969"/>
                  </a:lnTo>
                  <a:lnTo>
                    <a:pt x="3644" y="5334"/>
                  </a:lnTo>
                  <a:lnTo>
                    <a:pt x="3708" y="3314"/>
                  </a:lnTo>
                  <a:lnTo>
                    <a:pt x="3568" y="3009"/>
                  </a:lnTo>
                  <a:lnTo>
                    <a:pt x="3568" y="7594"/>
                  </a:lnTo>
                  <a:lnTo>
                    <a:pt x="3543" y="7874"/>
                  </a:lnTo>
                  <a:lnTo>
                    <a:pt x="3340" y="8496"/>
                  </a:lnTo>
                  <a:lnTo>
                    <a:pt x="3568" y="7594"/>
                  </a:lnTo>
                  <a:lnTo>
                    <a:pt x="3568" y="3009"/>
                  </a:lnTo>
                  <a:lnTo>
                    <a:pt x="3086" y="1905"/>
                  </a:lnTo>
                  <a:lnTo>
                    <a:pt x="3365" y="3416"/>
                  </a:lnTo>
                  <a:lnTo>
                    <a:pt x="3441" y="3937"/>
                  </a:lnTo>
                  <a:lnTo>
                    <a:pt x="3365" y="3416"/>
                  </a:lnTo>
                  <a:lnTo>
                    <a:pt x="3022" y="1905"/>
                  </a:lnTo>
                  <a:lnTo>
                    <a:pt x="2959" y="1651"/>
                  </a:lnTo>
                  <a:lnTo>
                    <a:pt x="3086" y="1905"/>
                  </a:lnTo>
                  <a:lnTo>
                    <a:pt x="3771" y="3416"/>
                  </a:lnTo>
                  <a:lnTo>
                    <a:pt x="3771" y="1447"/>
                  </a:lnTo>
                  <a:lnTo>
                    <a:pt x="2171" y="0"/>
                  </a:lnTo>
                  <a:lnTo>
                    <a:pt x="2438" y="571"/>
                  </a:lnTo>
                  <a:lnTo>
                    <a:pt x="1993" y="571"/>
                  </a:lnTo>
                  <a:lnTo>
                    <a:pt x="1993" y="11811"/>
                  </a:lnTo>
                  <a:lnTo>
                    <a:pt x="5765" y="8496"/>
                  </a:lnTo>
                  <a:lnTo>
                    <a:pt x="6477" y="7874"/>
                  </a:lnTo>
                  <a:lnTo>
                    <a:pt x="6540" y="3937"/>
                  </a:lnTo>
                  <a:close/>
                </a:path>
              </a:pathLst>
            </a:custGeom>
            <a:solidFill>
              <a:srgbClr val="AB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254033" y="4695799"/>
              <a:ext cx="42545" cy="97155"/>
            </a:xfrm>
            <a:custGeom>
              <a:avLst/>
              <a:gdLst/>
              <a:ahLst/>
              <a:cxnLst/>
              <a:rect l="l" t="t" r="r" b="b"/>
              <a:pathLst>
                <a:path w="42545" h="97154">
                  <a:moveTo>
                    <a:pt x="42062" y="24028"/>
                  </a:moveTo>
                  <a:lnTo>
                    <a:pt x="41910" y="24015"/>
                  </a:lnTo>
                  <a:lnTo>
                    <a:pt x="41833" y="24155"/>
                  </a:lnTo>
                  <a:lnTo>
                    <a:pt x="41783" y="24295"/>
                  </a:lnTo>
                  <a:lnTo>
                    <a:pt x="41706" y="24434"/>
                  </a:lnTo>
                  <a:lnTo>
                    <a:pt x="41821" y="24295"/>
                  </a:lnTo>
                  <a:lnTo>
                    <a:pt x="41935" y="24168"/>
                  </a:lnTo>
                  <a:lnTo>
                    <a:pt x="42062" y="24028"/>
                  </a:lnTo>
                  <a:close/>
                </a:path>
                <a:path w="42545" h="97154">
                  <a:moveTo>
                    <a:pt x="42202" y="40157"/>
                  </a:moveTo>
                  <a:lnTo>
                    <a:pt x="41719" y="39814"/>
                  </a:lnTo>
                  <a:lnTo>
                    <a:pt x="41262" y="39484"/>
                  </a:lnTo>
                  <a:lnTo>
                    <a:pt x="40792" y="39154"/>
                  </a:lnTo>
                  <a:lnTo>
                    <a:pt x="40792" y="38760"/>
                  </a:lnTo>
                  <a:lnTo>
                    <a:pt x="38989" y="37109"/>
                  </a:lnTo>
                  <a:lnTo>
                    <a:pt x="38595" y="34658"/>
                  </a:lnTo>
                  <a:lnTo>
                    <a:pt x="38544" y="32029"/>
                  </a:lnTo>
                  <a:lnTo>
                    <a:pt x="38531" y="28016"/>
                  </a:lnTo>
                  <a:lnTo>
                    <a:pt x="38836" y="27660"/>
                  </a:lnTo>
                  <a:lnTo>
                    <a:pt x="39446" y="26974"/>
                  </a:lnTo>
                  <a:lnTo>
                    <a:pt x="40208" y="26123"/>
                  </a:lnTo>
                  <a:lnTo>
                    <a:pt x="40944" y="25273"/>
                  </a:lnTo>
                  <a:lnTo>
                    <a:pt x="41694" y="24434"/>
                  </a:lnTo>
                  <a:lnTo>
                    <a:pt x="41821" y="24155"/>
                  </a:lnTo>
                  <a:lnTo>
                    <a:pt x="41897" y="24015"/>
                  </a:lnTo>
                  <a:lnTo>
                    <a:pt x="39141" y="23291"/>
                  </a:lnTo>
                  <a:lnTo>
                    <a:pt x="38455" y="24168"/>
                  </a:lnTo>
                  <a:lnTo>
                    <a:pt x="38455" y="27203"/>
                  </a:lnTo>
                  <a:lnTo>
                    <a:pt x="38163" y="24574"/>
                  </a:lnTo>
                  <a:lnTo>
                    <a:pt x="38455" y="27203"/>
                  </a:lnTo>
                  <a:lnTo>
                    <a:pt x="38455" y="24168"/>
                  </a:lnTo>
                  <a:lnTo>
                    <a:pt x="38163" y="24536"/>
                  </a:lnTo>
                  <a:lnTo>
                    <a:pt x="39141" y="23279"/>
                  </a:lnTo>
                  <a:lnTo>
                    <a:pt x="41897" y="24003"/>
                  </a:lnTo>
                  <a:lnTo>
                    <a:pt x="41706" y="23596"/>
                  </a:lnTo>
                  <a:lnTo>
                    <a:pt x="41948" y="23888"/>
                  </a:lnTo>
                  <a:lnTo>
                    <a:pt x="41910" y="24015"/>
                  </a:lnTo>
                  <a:lnTo>
                    <a:pt x="42062" y="24015"/>
                  </a:lnTo>
                  <a:lnTo>
                    <a:pt x="42062" y="23685"/>
                  </a:lnTo>
                  <a:lnTo>
                    <a:pt x="41998" y="23825"/>
                  </a:lnTo>
                  <a:lnTo>
                    <a:pt x="42087" y="20053"/>
                  </a:lnTo>
                  <a:lnTo>
                    <a:pt x="40982" y="18783"/>
                  </a:lnTo>
                  <a:lnTo>
                    <a:pt x="40767" y="18554"/>
                  </a:lnTo>
                  <a:lnTo>
                    <a:pt x="40767" y="22199"/>
                  </a:lnTo>
                  <a:lnTo>
                    <a:pt x="40500" y="21336"/>
                  </a:lnTo>
                  <a:lnTo>
                    <a:pt x="40767" y="22199"/>
                  </a:lnTo>
                  <a:lnTo>
                    <a:pt x="40767" y="18554"/>
                  </a:lnTo>
                  <a:lnTo>
                    <a:pt x="39700" y="17360"/>
                  </a:lnTo>
                  <a:lnTo>
                    <a:pt x="39243" y="16471"/>
                  </a:lnTo>
                  <a:lnTo>
                    <a:pt x="38798" y="16370"/>
                  </a:lnTo>
                  <a:lnTo>
                    <a:pt x="38506" y="16027"/>
                  </a:lnTo>
                  <a:lnTo>
                    <a:pt x="38506" y="6654"/>
                  </a:lnTo>
                  <a:lnTo>
                    <a:pt x="37858" y="6654"/>
                  </a:lnTo>
                  <a:lnTo>
                    <a:pt x="37858" y="27825"/>
                  </a:lnTo>
                  <a:lnTo>
                    <a:pt x="37325" y="28740"/>
                  </a:lnTo>
                  <a:lnTo>
                    <a:pt x="36944" y="30353"/>
                  </a:lnTo>
                  <a:lnTo>
                    <a:pt x="37045" y="32105"/>
                  </a:lnTo>
                  <a:lnTo>
                    <a:pt x="37630" y="34645"/>
                  </a:lnTo>
                  <a:lnTo>
                    <a:pt x="37045" y="32105"/>
                  </a:lnTo>
                  <a:lnTo>
                    <a:pt x="36931" y="30353"/>
                  </a:lnTo>
                  <a:lnTo>
                    <a:pt x="37312" y="28740"/>
                  </a:lnTo>
                  <a:lnTo>
                    <a:pt x="37858" y="27825"/>
                  </a:lnTo>
                  <a:lnTo>
                    <a:pt x="37858" y="6654"/>
                  </a:lnTo>
                  <a:lnTo>
                    <a:pt x="37503" y="6654"/>
                  </a:lnTo>
                  <a:lnTo>
                    <a:pt x="37896" y="6629"/>
                  </a:lnTo>
                  <a:lnTo>
                    <a:pt x="38506" y="6540"/>
                  </a:lnTo>
                  <a:lnTo>
                    <a:pt x="38506" y="4013"/>
                  </a:lnTo>
                  <a:lnTo>
                    <a:pt x="37172" y="4000"/>
                  </a:lnTo>
                  <a:lnTo>
                    <a:pt x="37172" y="5715"/>
                  </a:lnTo>
                  <a:lnTo>
                    <a:pt x="36741" y="6654"/>
                  </a:lnTo>
                  <a:lnTo>
                    <a:pt x="37172" y="5715"/>
                  </a:lnTo>
                  <a:lnTo>
                    <a:pt x="37172" y="4000"/>
                  </a:lnTo>
                  <a:lnTo>
                    <a:pt x="36715" y="3987"/>
                  </a:lnTo>
                  <a:lnTo>
                    <a:pt x="36715" y="6667"/>
                  </a:lnTo>
                  <a:lnTo>
                    <a:pt x="35890" y="8445"/>
                  </a:lnTo>
                  <a:lnTo>
                    <a:pt x="35598" y="10439"/>
                  </a:lnTo>
                  <a:lnTo>
                    <a:pt x="35877" y="8432"/>
                  </a:lnTo>
                  <a:lnTo>
                    <a:pt x="36715" y="6667"/>
                  </a:lnTo>
                  <a:lnTo>
                    <a:pt x="36715" y="3987"/>
                  </a:lnTo>
                  <a:lnTo>
                    <a:pt x="36423" y="3975"/>
                  </a:lnTo>
                  <a:lnTo>
                    <a:pt x="36423" y="6654"/>
                  </a:lnTo>
                  <a:lnTo>
                    <a:pt x="34848" y="6654"/>
                  </a:lnTo>
                  <a:lnTo>
                    <a:pt x="34671" y="6591"/>
                  </a:lnTo>
                  <a:lnTo>
                    <a:pt x="36423" y="6654"/>
                  </a:lnTo>
                  <a:lnTo>
                    <a:pt x="36423" y="3975"/>
                  </a:lnTo>
                  <a:lnTo>
                    <a:pt x="35585" y="3949"/>
                  </a:lnTo>
                  <a:lnTo>
                    <a:pt x="33743" y="3492"/>
                  </a:lnTo>
                  <a:lnTo>
                    <a:pt x="33743" y="62204"/>
                  </a:lnTo>
                  <a:lnTo>
                    <a:pt x="33020" y="61493"/>
                  </a:lnTo>
                  <a:lnTo>
                    <a:pt x="33743" y="62204"/>
                  </a:lnTo>
                  <a:lnTo>
                    <a:pt x="33743" y="3492"/>
                  </a:lnTo>
                  <a:lnTo>
                    <a:pt x="32931" y="3276"/>
                  </a:lnTo>
                  <a:lnTo>
                    <a:pt x="32791" y="2984"/>
                  </a:lnTo>
                  <a:lnTo>
                    <a:pt x="32791" y="65989"/>
                  </a:lnTo>
                  <a:lnTo>
                    <a:pt x="32740" y="66179"/>
                  </a:lnTo>
                  <a:lnTo>
                    <a:pt x="32105" y="66179"/>
                  </a:lnTo>
                  <a:lnTo>
                    <a:pt x="32283" y="65989"/>
                  </a:lnTo>
                  <a:lnTo>
                    <a:pt x="32791" y="65989"/>
                  </a:lnTo>
                  <a:lnTo>
                    <a:pt x="32791" y="2984"/>
                  </a:lnTo>
                  <a:lnTo>
                    <a:pt x="31407" y="63"/>
                  </a:lnTo>
                  <a:lnTo>
                    <a:pt x="31267" y="0"/>
                  </a:lnTo>
                  <a:lnTo>
                    <a:pt x="31191" y="66179"/>
                  </a:lnTo>
                  <a:lnTo>
                    <a:pt x="18554" y="66179"/>
                  </a:lnTo>
                  <a:lnTo>
                    <a:pt x="18478" y="66001"/>
                  </a:lnTo>
                  <a:lnTo>
                    <a:pt x="31191" y="66179"/>
                  </a:lnTo>
                  <a:lnTo>
                    <a:pt x="31191" y="76"/>
                  </a:lnTo>
                  <a:lnTo>
                    <a:pt x="30835" y="368"/>
                  </a:lnTo>
                  <a:lnTo>
                    <a:pt x="18186" y="11252"/>
                  </a:lnTo>
                  <a:lnTo>
                    <a:pt x="18186" y="16510"/>
                  </a:lnTo>
                  <a:lnTo>
                    <a:pt x="18186" y="11252"/>
                  </a:lnTo>
                  <a:lnTo>
                    <a:pt x="17792" y="11595"/>
                  </a:lnTo>
                  <a:lnTo>
                    <a:pt x="17792" y="39370"/>
                  </a:lnTo>
                  <a:lnTo>
                    <a:pt x="17792" y="11595"/>
                  </a:lnTo>
                  <a:lnTo>
                    <a:pt x="17195" y="12103"/>
                  </a:lnTo>
                  <a:lnTo>
                    <a:pt x="17119" y="12674"/>
                  </a:lnTo>
                  <a:lnTo>
                    <a:pt x="17030" y="13233"/>
                  </a:lnTo>
                  <a:lnTo>
                    <a:pt x="16916" y="14376"/>
                  </a:lnTo>
                  <a:lnTo>
                    <a:pt x="16916" y="28778"/>
                  </a:lnTo>
                  <a:lnTo>
                    <a:pt x="16916" y="30353"/>
                  </a:lnTo>
                  <a:lnTo>
                    <a:pt x="16814" y="29298"/>
                  </a:lnTo>
                  <a:lnTo>
                    <a:pt x="16916" y="28778"/>
                  </a:lnTo>
                  <a:lnTo>
                    <a:pt x="16916" y="14376"/>
                  </a:lnTo>
                  <a:lnTo>
                    <a:pt x="16891" y="16027"/>
                  </a:lnTo>
                  <a:lnTo>
                    <a:pt x="16383" y="24701"/>
                  </a:lnTo>
                  <a:lnTo>
                    <a:pt x="13093" y="31673"/>
                  </a:lnTo>
                  <a:lnTo>
                    <a:pt x="7467" y="37579"/>
                  </a:lnTo>
                  <a:lnTo>
                    <a:pt x="0" y="42989"/>
                  </a:lnTo>
                  <a:lnTo>
                    <a:pt x="10896" y="42456"/>
                  </a:lnTo>
                  <a:lnTo>
                    <a:pt x="17449" y="48018"/>
                  </a:lnTo>
                  <a:lnTo>
                    <a:pt x="22212" y="55968"/>
                  </a:lnTo>
                  <a:lnTo>
                    <a:pt x="27762" y="62585"/>
                  </a:lnTo>
                  <a:lnTo>
                    <a:pt x="24511" y="65214"/>
                  </a:lnTo>
                  <a:lnTo>
                    <a:pt x="20815" y="63512"/>
                  </a:lnTo>
                  <a:lnTo>
                    <a:pt x="17386" y="64020"/>
                  </a:lnTo>
                  <a:lnTo>
                    <a:pt x="17868" y="64668"/>
                  </a:lnTo>
                  <a:lnTo>
                    <a:pt x="17373" y="64033"/>
                  </a:lnTo>
                  <a:lnTo>
                    <a:pt x="17335" y="64274"/>
                  </a:lnTo>
                  <a:lnTo>
                    <a:pt x="17246" y="64503"/>
                  </a:lnTo>
                  <a:lnTo>
                    <a:pt x="17208" y="64744"/>
                  </a:lnTo>
                  <a:lnTo>
                    <a:pt x="17170" y="64947"/>
                  </a:lnTo>
                  <a:lnTo>
                    <a:pt x="17119" y="65138"/>
                  </a:lnTo>
                  <a:lnTo>
                    <a:pt x="17068" y="65341"/>
                  </a:lnTo>
                  <a:lnTo>
                    <a:pt x="16954" y="65824"/>
                  </a:lnTo>
                  <a:lnTo>
                    <a:pt x="15697" y="71653"/>
                  </a:lnTo>
                  <a:lnTo>
                    <a:pt x="13182" y="77177"/>
                  </a:lnTo>
                  <a:lnTo>
                    <a:pt x="13995" y="87896"/>
                  </a:lnTo>
                  <a:lnTo>
                    <a:pt x="12598" y="93459"/>
                  </a:lnTo>
                  <a:lnTo>
                    <a:pt x="37795" y="63588"/>
                  </a:lnTo>
                  <a:lnTo>
                    <a:pt x="40855" y="50203"/>
                  </a:lnTo>
                  <a:lnTo>
                    <a:pt x="40817" y="40970"/>
                  </a:lnTo>
                  <a:lnTo>
                    <a:pt x="40830" y="41986"/>
                  </a:lnTo>
                  <a:lnTo>
                    <a:pt x="40868" y="43002"/>
                  </a:lnTo>
                  <a:lnTo>
                    <a:pt x="40855" y="44018"/>
                  </a:lnTo>
                  <a:lnTo>
                    <a:pt x="40868" y="46088"/>
                  </a:lnTo>
                  <a:lnTo>
                    <a:pt x="40855" y="50203"/>
                  </a:lnTo>
                  <a:lnTo>
                    <a:pt x="41452" y="46901"/>
                  </a:lnTo>
                  <a:lnTo>
                    <a:pt x="41935" y="43561"/>
                  </a:lnTo>
                  <a:lnTo>
                    <a:pt x="42202" y="40157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345765" y="4550587"/>
              <a:ext cx="66040" cy="77470"/>
            </a:xfrm>
            <a:custGeom>
              <a:avLst/>
              <a:gdLst/>
              <a:ahLst/>
              <a:cxnLst/>
              <a:rect l="l" t="t" r="r" b="b"/>
              <a:pathLst>
                <a:path w="66040" h="77470">
                  <a:moveTo>
                    <a:pt x="65671" y="6299"/>
                  </a:moveTo>
                  <a:lnTo>
                    <a:pt x="58889" y="0"/>
                  </a:lnTo>
                  <a:lnTo>
                    <a:pt x="55524" y="2311"/>
                  </a:lnTo>
                  <a:lnTo>
                    <a:pt x="50939" y="5981"/>
                  </a:lnTo>
                  <a:lnTo>
                    <a:pt x="50939" y="12725"/>
                  </a:lnTo>
                  <a:lnTo>
                    <a:pt x="44424" y="17564"/>
                  </a:lnTo>
                  <a:lnTo>
                    <a:pt x="39065" y="22821"/>
                  </a:lnTo>
                  <a:lnTo>
                    <a:pt x="34099" y="27990"/>
                  </a:lnTo>
                  <a:lnTo>
                    <a:pt x="39065" y="22809"/>
                  </a:lnTo>
                  <a:lnTo>
                    <a:pt x="44424" y="17551"/>
                  </a:lnTo>
                  <a:lnTo>
                    <a:pt x="50939" y="12725"/>
                  </a:lnTo>
                  <a:lnTo>
                    <a:pt x="50939" y="5981"/>
                  </a:lnTo>
                  <a:lnTo>
                    <a:pt x="48691" y="7772"/>
                  </a:lnTo>
                  <a:lnTo>
                    <a:pt x="44450" y="10452"/>
                  </a:lnTo>
                  <a:lnTo>
                    <a:pt x="22364" y="35445"/>
                  </a:lnTo>
                  <a:lnTo>
                    <a:pt x="7226" y="52895"/>
                  </a:lnTo>
                  <a:lnTo>
                    <a:pt x="7226" y="64960"/>
                  </a:lnTo>
                  <a:lnTo>
                    <a:pt x="5651" y="63157"/>
                  </a:lnTo>
                  <a:lnTo>
                    <a:pt x="7226" y="64960"/>
                  </a:lnTo>
                  <a:lnTo>
                    <a:pt x="7226" y="52895"/>
                  </a:lnTo>
                  <a:lnTo>
                    <a:pt x="3733" y="56908"/>
                  </a:lnTo>
                  <a:lnTo>
                    <a:pt x="3759" y="58267"/>
                  </a:lnTo>
                  <a:lnTo>
                    <a:pt x="3835" y="61023"/>
                  </a:lnTo>
                  <a:lnTo>
                    <a:pt x="0" y="69824"/>
                  </a:lnTo>
                  <a:lnTo>
                    <a:pt x="5245" y="73520"/>
                  </a:lnTo>
                  <a:lnTo>
                    <a:pt x="10858" y="77000"/>
                  </a:lnTo>
                  <a:lnTo>
                    <a:pt x="11239" y="76669"/>
                  </a:lnTo>
                  <a:lnTo>
                    <a:pt x="11582" y="76327"/>
                  </a:lnTo>
                  <a:lnTo>
                    <a:pt x="11950" y="75984"/>
                  </a:lnTo>
                  <a:lnTo>
                    <a:pt x="25196" y="62522"/>
                  </a:lnTo>
                  <a:lnTo>
                    <a:pt x="37211" y="47815"/>
                  </a:lnTo>
                  <a:lnTo>
                    <a:pt x="59880" y="17018"/>
                  </a:lnTo>
                  <a:lnTo>
                    <a:pt x="61341" y="14909"/>
                  </a:lnTo>
                  <a:lnTo>
                    <a:pt x="63855" y="10248"/>
                  </a:lnTo>
                  <a:lnTo>
                    <a:pt x="65671" y="6299"/>
                  </a:lnTo>
                  <a:close/>
                </a:path>
              </a:pathLst>
            </a:custGeom>
            <a:solidFill>
              <a:srgbClr val="A5D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274594" y="4603787"/>
              <a:ext cx="21590" cy="26034"/>
            </a:xfrm>
            <a:custGeom>
              <a:avLst/>
              <a:gdLst/>
              <a:ahLst/>
              <a:cxnLst/>
              <a:rect l="l" t="t" r="r" b="b"/>
              <a:pathLst>
                <a:path w="21590" h="26035">
                  <a:moveTo>
                    <a:pt x="21488" y="25514"/>
                  </a:moveTo>
                  <a:lnTo>
                    <a:pt x="14681" y="12433"/>
                  </a:lnTo>
                  <a:lnTo>
                    <a:pt x="14516" y="12115"/>
                  </a:lnTo>
                  <a:lnTo>
                    <a:pt x="14389" y="11874"/>
                  </a:lnTo>
                  <a:lnTo>
                    <a:pt x="13195" y="11099"/>
                  </a:lnTo>
                  <a:lnTo>
                    <a:pt x="12280" y="10020"/>
                  </a:lnTo>
                  <a:lnTo>
                    <a:pt x="12166" y="9855"/>
                  </a:lnTo>
                  <a:lnTo>
                    <a:pt x="12166" y="12115"/>
                  </a:lnTo>
                  <a:lnTo>
                    <a:pt x="11671" y="12115"/>
                  </a:lnTo>
                  <a:lnTo>
                    <a:pt x="11658" y="12433"/>
                  </a:lnTo>
                  <a:lnTo>
                    <a:pt x="11417" y="12433"/>
                  </a:lnTo>
                  <a:lnTo>
                    <a:pt x="10515" y="11696"/>
                  </a:lnTo>
                  <a:lnTo>
                    <a:pt x="8470" y="10909"/>
                  </a:lnTo>
                  <a:lnTo>
                    <a:pt x="7150" y="9067"/>
                  </a:lnTo>
                  <a:lnTo>
                    <a:pt x="5956" y="7048"/>
                  </a:lnTo>
                  <a:lnTo>
                    <a:pt x="7150" y="9067"/>
                  </a:lnTo>
                  <a:lnTo>
                    <a:pt x="8496" y="10909"/>
                  </a:lnTo>
                  <a:lnTo>
                    <a:pt x="10502" y="11684"/>
                  </a:lnTo>
                  <a:lnTo>
                    <a:pt x="8864" y="10350"/>
                  </a:lnTo>
                  <a:lnTo>
                    <a:pt x="8216" y="9575"/>
                  </a:lnTo>
                  <a:lnTo>
                    <a:pt x="8864" y="10337"/>
                  </a:lnTo>
                  <a:lnTo>
                    <a:pt x="10490" y="11671"/>
                  </a:lnTo>
                  <a:lnTo>
                    <a:pt x="11239" y="11988"/>
                  </a:lnTo>
                  <a:lnTo>
                    <a:pt x="11671" y="12052"/>
                  </a:lnTo>
                  <a:lnTo>
                    <a:pt x="12166" y="12115"/>
                  </a:lnTo>
                  <a:lnTo>
                    <a:pt x="12166" y="9855"/>
                  </a:lnTo>
                  <a:lnTo>
                    <a:pt x="11468" y="8839"/>
                  </a:lnTo>
                  <a:lnTo>
                    <a:pt x="9194" y="5537"/>
                  </a:lnTo>
                  <a:lnTo>
                    <a:pt x="7734" y="1308"/>
                  </a:lnTo>
                  <a:lnTo>
                    <a:pt x="5486" y="596"/>
                  </a:lnTo>
                  <a:lnTo>
                    <a:pt x="5486" y="6553"/>
                  </a:lnTo>
                  <a:lnTo>
                    <a:pt x="4991" y="5994"/>
                  </a:lnTo>
                  <a:lnTo>
                    <a:pt x="5486" y="6553"/>
                  </a:lnTo>
                  <a:lnTo>
                    <a:pt x="5486" y="596"/>
                  </a:lnTo>
                  <a:lnTo>
                    <a:pt x="3708" y="12"/>
                  </a:lnTo>
                  <a:lnTo>
                    <a:pt x="3162" y="609"/>
                  </a:lnTo>
                  <a:lnTo>
                    <a:pt x="2921" y="889"/>
                  </a:lnTo>
                  <a:lnTo>
                    <a:pt x="2921" y="4165"/>
                  </a:lnTo>
                  <a:lnTo>
                    <a:pt x="2070" y="4572"/>
                  </a:lnTo>
                  <a:lnTo>
                    <a:pt x="1346" y="4572"/>
                  </a:lnTo>
                  <a:lnTo>
                    <a:pt x="2235" y="4483"/>
                  </a:lnTo>
                  <a:lnTo>
                    <a:pt x="2895" y="4140"/>
                  </a:lnTo>
                  <a:lnTo>
                    <a:pt x="2921" y="889"/>
                  </a:lnTo>
                  <a:lnTo>
                    <a:pt x="2616" y="1231"/>
                  </a:lnTo>
                  <a:lnTo>
                    <a:pt x="2070" y="1841"/>
                  </a:lnTo>
                  <a:lnTo>
                    <a:pt x="1739" y="2222"/>
                  </a:lnTo>
                  <a:lnTo>
                    <a:pt x="1409" y="2590"/>
                  </a:lnTo>
                  <a:lnTo>
                    <a:pt x="1079" y="2971"/>
                  </a:lnTo>
                  <a:lnTo>
                    <a:pt x="723" y="3365"/>
                  </a:lnTo>
                  <a:lnTo>
                    <a:pt x="25" y="4165"/>
                  </a:lnTo>
                  <a:lnTo>
                    <a:pt x="1333" y="4572"/>
                  </a:lnTo>
                  <a:lnTo>
                    <a:pt x="0" y="4165"/>
                  </a:lnTo>
                  <a:lnTo>
                    <a:pt x="3860" y="9956"/>
                  </a:lnTo>
                  <a:lnTo>
                    <a:pt x="8420" y="15430"/>
                  </a:lnTo>
                  <a:lnTo>
                    <a:pt x="14135" y="20612"/>
                  </a:lnTo>
                  <a:lnTo>
                    <a:pt x="21488" y="25514"/>
                  </a:lnTo>
                  <a:close/>
                </a:path>
              </a:pathLst>
            </a:custGeom>
            <a:solidFill>
              <a:srgbClr val="E0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332163" y="4603686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60">
                  <a:moveTo>
                    <a:pt x="17449" y="7988"/>
                  </a:moveTo>
                  <a:lnTo>
                    <a:pt x="17183" y="7645"/>
                  </a:lnTo>
                  <a:lnTo>
                    <a:pt x="17437" y="7937"/>
                  </a:lnTo>
                  <a:lnTo>
                    <a:pt x="17373" y="5168"/>
                  </a:lnTo>
                  <a:lnTo>
                    <a:pt x="17373" y="4711"/>
                  </a:lnTo>
                  <a:lnTo>
                    <a:pt x="17348" y="4254"/>
                  </a:lnTo>
                  <a:lnTo>
                    <a:pt x="17348" y="3810"/>
                  </a:lnTo>
                  <a:lnTo>
                    <a:pt x="17005" y="3454"/>
                  </a:lnTo>
                  <a:lnTo>
                    <a:pt x="17005" y="7302"/>
                  </a:lnTo>
                  <a:lnTo>
                    <a:pt x="16725" y="7023"/>
                  </a:lnTo>
                  <a:lnTo>
                    <a:pt x="17005" y="7302"/>
                  </a:lnTo>
                  <a:lnTo>
                    <a:pt x="17005" y="3454"/>
                  </a:lnTo>
                  <a:lnTo>
                    <a:pt x="16738" y="3162"/>
                  </a:lnTo>
                  <a:lnTo>
                    <a:pt x="16129" y="2540"/>
                  </a:lnTo>
                  <a:lnTo>
                    <a:pt x="15519" y="1917"/>
                  </a:lnTo>
                  <a:lnTo>
                    <a:pt x="13703" y="0"/>
                  </a:lnTo>
                  <a:lnTo>
                    <a:pt x="9601" y="2578"/>
                  </a:lnTo>
                  <a:lnTo>
                    <a:pt x="9601" y="8382"/>
                  </a:lnTo>
                  <a:lnTo>
                    <a:pt x="8661" y="11645"/>
                  </a:lnTo>
                  <a:lnTo>
                    <a:pt x="5156" y="14935"/>
                  </a:lnTo>
                  <a:lnTo>
                    <a:pt x="8648" y="11645"/>
                  </a:lnTo>
                  <a:lnTo>
                    <a:pt x="9601" y="8382"/>
                  </a:lnTo>
                  <a:lnTo>
                    <a:pt x="9601" y="2578"/>
                  </a:lnTo>
                  <a:lnTo>
                    <a:pt x="8851" y="3048"/>
                  </a:lnTo>
                  <a:lnTo>
                    <a:pt x="8902" y="3302"/>
                  </a:lnTo>
                  <a:lnTo>
                    <a:pt x="8839" y="3035"/>
                  </a:lnTo>
                  <a:lnTo>
                    <a:pt x="7531" y="3860"/>
                  </a:lnTo>
                  <a:lnTo>
                    <a:pt x="6870" y="4267"/>
                  </a:lnTo>
                  <a:lnTo>
                    <a:pt x="8013" y="10896"/>
                  </a:lnTo>
                  <a:lnTo>
                    <a:pt x="0" y="14414"/>
                  </a:lnTo>
                  <a:lnTo>
                    <a:pt x="1308" y="22733"/>
                  </a:lnTo>
                  <a:lnTo>
                    <a:pt x="17424" y="8001"/>
                  </a:lnTo>
                  <a:close/>
                </a:path>
              </a:pathLst>
            </a:custGeom>
            <a:solidFill>
              <a:srgbClr val="D9D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276423" y="4650854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15976" y="0"/>
                  </a:moveTo>
                  <a:lnTo>
                    <a:pt x="9461" y="0"/>
                  </a:lnTo>
                  <a:lnTo>
                    <a:pt x="7302" y="6146"/>
                  </a:lnTo>
                  <a:lnTo>
                    <a:pt x="6426" y="6553"/>
                  </a:lnTo>
                  <a:lnTo>
                    <a:pt x="6426" y="8661"/>
                  </a:lnTo>
                  <a:lnTo>
                    <a:pt x="6235" y="8813"/>
                  </a:lnTo>
                  <a:lnTo>
                    <a:pt x="5334" y="9017"/>
                  </a:lnTo>
                  <a:lnTo>
                    <a:pt x="6146" y="8661"/>
                  </a:lnTo>
                  <a:lnTo>
                    <a:pt x="6426" y="8661"/>
                  </a:lnTo>
                  <a:lnTo>
                    <a:pt x="6426" y="6553"/>
                  </a:lnTo>
                  <a:lnTo>
                    <a:pt x="3810" y="7759"/>
                  </a:lnTo>
                  <a:lnTo>
                    <a:pt x="3810" y="9423"/>
                  </a:lnTo>
                  <a:lnTo>
                    <a:pt x="3568" y="9436"/>
                  </a:lnTo>
                  <a:lnTo>
                    <a:pt x="3810" y="9423"/>
                  </a:lnTo>
                  <a:lnTo>
                    <a:pt x="3810" y="7759"/>
                  </a:lnTo>
                  <a:lnTo>
                    <a:pt x="2844" y="8191"/>
                  </a:lnTo>
                  <a:lnTo>
                    <a:pt x="2844" y="9423"/>
                  </a:lnTo>
                  <a:lnTo>
                    <a:pt x="1460" y="9423"/>
                  </a:lnTo>
                  <a:lnTo>
                    <a:pt x="1587" y="9271"/>
                  </a:lnTo>
                  <a:lnTo>
                    <a:pt x="1778" y="9042"/>
                  </a:lnTo>
                  <a:lnTo>
                    <a:pt x="2197" y="9144"/>
                  </a:lnTo>
                  <a:lnTo>
                    <a:pt x="2641" y="9359"/>
                  </a:lnTo>
                  <a:lnTo>
                    <a:pt x="2844" y="9423"/>
                  </a:lnTo>
                  <a:lnTo>
                    <a:pt x="2844" y="8191"/>
                  </a:lnTo>
                  <a:lnTo>
                    <a:pt x="2070" y="8547"/>
                  </a:lnTo>
                  <a:lnTo>
                    <a:pt x="2070" y="9080"/>
                  </a:lnTo>
                  <a:lnTo>
                    <a:pt x="1828" y="8978"/>
                  </a:lnTo>
                  <a:lnTo>
                    <a:pt x="2070" y="9080"/>
                  </a:lnTo>
                  <a:lnTo>
                    <a:pt x="2070" y="8547"/>
                  </a:lnTo>
                  <a:lnTo>
                    <a:pt x="1816" y="8661"/>
                  </a:lnTo>
                  <a:lnTo>
                    <a:pt x="1612" y="8661"/>
                  </a:lnTo>
                  <a:lnTo>
                    <a:pt x="1612" y="8991"/>
                  </a:lnTo>
                  <a:lnTo>
                    <a:pt x="1612" y="8661"/>
                  </a:lnTo>
                  <a:lnTo>
                    <a:pt x="1143" y="8661"/>
                  </a:lnTo>
                  <a:lnTo>
                    <a:pt x="1447" y="8813"/>
                  </a:lnTo>
                  <a:lnTo>
                    <a:pt x="1257" y="8877"/>
                  </a:lnTo>
                  <a:lnTo>
                    <a:pt x="838" y="9042"/>
                  </a:lnTo>
                  <a:lnTo>
                    <a:pt x="457" y="9245"/>
                  </a:lnTo>
                  <a:lnTo>
                    <a:pt x="0" y="9359"/>
                  </a:lnTo>
                  <a:lnTo>
                    <a:pt x="431" y="9525"/>
                  </a:lnTo>
                  <a:lnTo>
                    <a:pt x="787" y="9613"/>
                  </a:lnTo>
                  <a:lnTo>
                    <a:pt x="1193" y="9753"/>
                  </a:lnTo>
                  <a:lnTo>
                    <a:pt x="10274" y="12915"/>
                  </a:lnTo>
                  <a:lnTo>
                    <a:pt x="14363" y="9944"/>
                  </a:lnTo>
                  <a:lnTo>
                    <a:pt x="14414" y="9601"/>
                  </a:lnTo>
                  <a:lnTo>
                    <a:pt x="15976" y="0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285338" y="4683785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7251" y="2730"/>
                  </a:moveTo>
                  <a:lnTo>
                    <a:pt x="3721" y="0"/>
                  </a:lnTo>
                  <a:lnTo>
                    <a:pt x="3606" y="508"/>
                  </a:lnTo>
                  <a:lnTo>
                    <a:pt x="3543" y="7950"/>
                  </a:lnTo>
                  <a:lnTo>
                    <a:pt x="2362" y="9283"/>
                  </a:lnTo>
                  <a:lnTo>
                    <a:pt x="1181" y="10642"/>
                  </a:lnTo>
                  <a:lnTo>
                    <a:pt x="0" y="11976"/>
                  </a:lnTo>
                  <a:lnTo>
                    <a:pt x="2476" y="9410"/>
                  </a:lnTo>
                  <a:lnTo>
                    <a:pt x="3657" y="8077"/>
                  </a:lnTo>
                  <a:lnTo>
                    <a:pt x="7226" y="5422"/>
                  </a:lnTo>
                  <a:lnTo>
                    <a:pt x="7251" y="2730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58012" y="5693460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301" y="0"/>
                  </a:moveTo>
                  <a:lnTo>
                    <a:pt x="69850" y="1117"/>
                  </a:lnTo>
                  <a:lnTo>
                    <a:pt x="72288" y="0"/>
                  </a:lnTo>
                  <a:lnTo>
                    <a:pt x="69380" y="698"/>
                  </a:lnTo>
                  <a:lnTo>
                    <a:pt x="66471" y="1257"/>
                  </a:lnTo>
                  <a:lnTo>
                    <a:pt x="63550" y="1739"/>
                  </a:lnTo>
                  <a:lnTo>
                    <a:pt x="63373" y="1930"/>
                  </a:lnTo>
                  <a:lnTo>
                    <a:pt x="63538" y="1739"/>
                  </a:lnTo>
                  <a:lnTo>
                    <a:pt x="61810" y="1955"/>
                  </a:lnTo>
                  <a:lnTo>
                    <a:pt x="61810" y="3733"/>
                  </a:lnTo>
                  <a:lnTo>
                    <a:pt x="61150" y="4927"/>
                  </a:lnTo>
                  <a:lnTo>
                    <a:pt x="61810" y="3733"/>
                  </a:lnTo>
                  <a:lnTo>
                    <a:pt x="61810" y="1955"/>
                  </a:lnTo>
                  <a:lnTo>
                    <a:pt x="50660" y="3327"/>
                  </a:lnTo>
                  <a:lnTo>
                    <a:pt x="45072" y="3657"/>
                  </a:lnTo>
                  <a:lnTo>
                    <a:pt x="45072" y="9994"/>
                  </a:lnTo>
                  <a:lnTo>
                    <a:pt x="36728" y="10960"/>
                  </a:lnTo>
                  <a:lnTo>
                    <a:pt x="29184" y="10464"/>
                  </a:lnTo>
                  <a:lnTo>
                    <a:pt x="29184" y="20015"/>
                  </a:lnTo>
                  <a:lnTo>
                    <a:pt x="28930" y="20066"/>
                  </a:lnTo>
                  <a:lnTo>
                    <a:pt x="28714" y="20066"/>
                  </a:lnTo>
                  <a:lnTo>
                    <a:pt x="24511" y="21107"/>
                  </a:lnTo>
                  <a:lnTo>
                    <a:pt x="20002" y="22936"/>
                  </a:lnTo>
                  <a:lnTo>
                    <a:pt x="24511" y="21094"/>
                  </a:lnTo>
                  <a:lnTo>
                    <a:pt x="28714" y="20116"/>
                  </a:lnTo>
                  <a:lnTo>
                    <a:pt x="28524" y="20066"/>
                  </a:lnTo>
                  <a:lnTo>
                    <a:pt x="29184" y="20015"/>
                  </a:lnTo>
                  <a:lnTo>
                    <a:pt x="29184" y="10464"/>
                  </a:lnTo>
                  <a:lnTo>
                    <a:pt x="28092" y="10388"/>
                  </a:lnTo>
                  <a:lnTo>
                    <a:pt x="36728" y="10947"/>
                  </a:lnTo>
                  <a:lnTo>
                    <a:pt x="45072" y="9994"/>
                  </a:lnTo>
                  <a:lnTo>
                    <a:pt x="45072" y="3657"/>
                  </a:lnTo>
                  <a:lnTo>
                    <a:pt x="37731" y="4064"/>
                  </a:lnTo>
                  <a:lnTo>
                    <a:pt x="14770" y="4559"/>
                  </a:lnTo>
                  <a:lnTo>
                    <a:pt x="14770" y="23622"/>
                  </a:lnTo>
                  <a:lnTo>
                    <a:pt x="12331" y="24231"/>
                  </a:lnTo>
                  <a:lnTo>
                    <a:pt x="14770" y="23622"/>
                  </a:lnTo>
                  <a:lnTo>
                    <a:pt x="14770" y="4559"/>
                  </a:lnTo>
                  <a:lnTo>
                    <a:pt x="11798" y="4622"/>
                  </a:lnTo>
                  <a:lnTo>
                    <a:pt x="11645" y="4635"/>
                  </a:lnTo>
                  <a:lnTo>
                    <a:pt x="3390" y="11252"/>
                  </a:lnTo>
                  <a:lnTo>
                    <a:pt x="0" y="16510"/>
                  </a:lnTo>
                  <a:lnTo>
                    <a:pt x="1206" y="21386"/>
                  </a:lnTo>
                  <a:lnTo>
                    <a:pt x="6858" y="26873"/>
                  </a:lnTo>
                  <a:lnTo>
                    <a:pt x="6769" y="19100"/>
                  </a:lnTo>
                  <a:lnTo>
                    <a:pt x="6921" y="18567"/>
                  </a:lnTo>
                  <a:lnTo>
                    <a:pt x="6858" y="26873"/>
                  </a:lnTo>
                  <a:lnTo>
                    <a:pt x="7213" y="27152"/>
                  </a:lnTo>
                  <a:lnTo>
                    <a:pt x="7454" y="27393"/>
                  </a:lnTo>
                  <a:lnTo>
                    <a:pt x="7823" y="27673"/>
                  </a:lnTo>
                  <a:lnTo>
                    <a:pt x="9804" y="25171"/>
                  </a:lnTo>
                  <a:lnTo>
                    <a:pt x="11455" y="24549"/>
                  </a:lnTo>
                  <a:lnTo>
                    <a:pt x="9804" y="25184"/>
                  </a:lnTo>
                  <a:lnTo>
                    <a:pt x="7823" y="27673"/>
                  </a:lnTo>
                  <a:lnTo>
                    <a:pt x="15443" y="27686"/>
                  </a:lnTo>
                  <a:lnTo>
                    <a:pt x="18402" y="23571"/>
                  </a:lnTo>
                  <a:lnTo>
                    <a:pt x="22631" y="24536"/>
                  </a:lnTo>
                  <a:lnTo>
                    <a:pt x="26111" y="24536"/>
                  </a:lnTo>
                  <a:lnTo>
                    <a:pt x="33578" y="24752"/>
                  </a:lnTo>
                  <a:lnTo>
                    <a:pt x="40259" y="24231"/>
                  </a:lnTo>
                  <a:lnTo>
                    <a:pt x="48577" y="24231"/>
                  </a:lnTo>
                  <a:lnTo>
                    <a:pt x="55854" y="26403"/>
                  </a:lnTo>
                  <a:lnTo>
                    <a:pt x="56565" y="25450"/>
                  </a:lnTo>
                  <a:lnTo>
                    <a:pt x="56769" y="25196"/>
                  </a:lnTo>
                  <a:lnTo>
                    <a:pt x="56578" y="25450"/>
                  </a:lnTo>
                  <a:lnTo>
                    <a:pt x="56222" y="25933"/>
                  </a:lnTo>
                  <a:lnTo>
                    <a:pt x="55867" y="26403"/>
                  </a:lnTo>
                  <a:lnTo>
                    <a:pt x="56845" y="26898"/>
                  </a:lnTo>
                  <a:lnTo>
                    <a:pt x="57823" y="27406"/>
                  </a:lnTo>
                  <a:lnTo>
                    <a:pt x="58775" y="28117"/>
                  </a:lnTo>
                  <a:lnTo>
                    <a:pt x="61277" y="25666"/>
                  </a:lnTo>
                  <a:lnTo>
                    <a:pt x="65443" y="23520"/>
                  </a:lnTo>
                  <a:lnTo>
                    <a:pt x="66497" y="16548"/>
                  </a:lnTo>
                  <a:lnTo>
                    <a:pt x="70815" y="8890"/>
                  </a:lnTo>
                  <a:lnTo>
                    <a:pt x="63284" y="8445"/>
                  </a:lnTo>
                  <a:lnTo>
                    <a:pt x="63284" y="17183"/>
                  </a:lnTo>
                  <a:lnTo>
                    <a:pt x="60871" y="20066"/>
                  </a:lnTo>
                  <a:lnTo>
                    <a:pt x="63271" y="17183"/>
                  </a:lnTo>
                  <a:lnTo>
                    <a:pt x="61366" y="11023"/>
                  </a:lnTo>
                  <a:lnTo>
                    <a:pt x="60985" y="13195"/>
                  </a:lnTo>
                  <a:lnTo>
                    <a:pt x="60121" y="15074"/>
                  </a:lnTo>
                  <a:lnTo>
                    <a:pt x="59499" y="15468"/>
                  </a:lnTo>
                  <a:lnTo>
                    <a:pt x="59499" y="21755"/>
                  </a:lnTo>
                  <a:lnTo>
                    <a:pt x="56946" y="24993"/>
                  </a:lnTo>
                  <a:lnTo>
                    <a:pt x="57581" y="25920"/>
                  </a:lnTo>
                  <a:lnTo>
                    <a:pt x="56934" y="24993"/>
                  </a:lnTo>
                  <a:lnTo>
                    <a:pt x="56070" y="24231"/>
                  </a:lnTo>
                  <a:lnTo>
                    <a:pt x="50876" y="19748"/>
                  </a:lnTo>
                  <a:lnTo>
                    <a:pt x="43942" y="18542"/>
                  </a:lnTo>
                  <a:lnTo>
                    <a:pt x="40246" y="18923"/>
                  </a:lnTo>
                  <a:lnTo>
                    <a:pt x="43942" y="18529"/>
                  </a:lnTo>
                  <a:lnTo>
                    <a:pt x="50888" y="19735"/>
                  </a:lnTo>
                  <a:lnTo>
                    <a:pt x="56070" y="24231"/>
                  </a:lnTo>
                  <a:lnTo>
                    <a:pt x="56934" y="24980"/>
                  </a:lnTo>
                  <a:lnTo>
                    <a:pt x="59499" y="21755"/>
                  </a:lnTo>
                  <a:lnTo>
                    <a:pt x="59499" y="15468"/>
                  </a:lnTo>
                  <a:lnTo>
                    <a:pt x="58064" y="16344"/>
                  </a:lnTo>
                  <a:lnTo>
                    <a:pt x="57264" y="18072"/>
                  </a:lnTo>
                  <a:lnTo>
                    <a:pt x="54876" y="20066"/>
                  </a:lnTo>
                  <a:lnTo>
                    <a:pt x="54330" y="18529"/>
                  </a:lnTo>
                  <a:lnTo>
                    <a:pt x="52933" y="14668"/>
                  </a:lnTo>
                  <a:lnTo>
                    <a:pt x="56832" y="17360"/>
                  </a:lnTo>
                  <a:lnTo>
                    <a:pt x="58051" y="16344"/>
                  </a:lnTo>
                  <a:lnTo>
                    <a:pt x="58115" y="14668"/>
                  </a:lnTo>
                  <a:lnTo>
                    <a:pt x="58191" y="13195"/>
                  </a:lnTo>
                  <a:lnTo>
                    <a:pt x="58686" y="11023"/>
                  </a:lnTo>
                  <a:lnTo>
                    <a:pt x="58750" y="10744"/>
                  </a:lnTo>
                  <a:lnTo>
                    <a:pt x="60896" y="8966"/>
                  </a:lnTo>
                  <a:lnTo>
                    <a:pt x="60693" y="7874"/>
                  </a:lnTo>
                  <a:lnTo>
                    <a:pt x="60604" y="6591"/>
                  </a:lnTo>
                  <a:lnTo>
                    <a:pt x="60820" y="5384"/>
                  </a:lnTo>
                  <a:lnTo>
                    <a:pt x="60909" y="5207"/>
                  </a:lnTo>
                  <a:lnTo>
                    <a:pt x="60909" y="8978"/>
                  </a:lnTo>
                  <a:lnTo>
                    <a:pt x="61150" y="8775"/>
                  </a:lnTo>
                  <a:lnTo>
                    <a:pt x="61328" y="8534"/>
                  </a:lnTo>
                  <a:lnTo>
                    <a:pt x="61633" y="8369"/>
                  </a:lnTo>
                  <a:lnTo>
                    <a:pt x="61531" y="10185"/>
                  </a:lnTo>
                  <a:lnTo>
                    <a:pt x="61379" y="11036"/>
                  </a:lnTo>
                  <a:lnTo>
                    <a:pt x="63271" y="17183"/>
                  </a:lnTo>
                  <a:lnTo>
                    <a:pt x="63284" y="8445"/>
                  </a:lnTo>
                  <a:lnTo>
                    <a:pt x="61658" y="8343"/>
                  </a:lnTo>
                  <a:lnTo>
                    <a:pt x="63436" y="3987"/>
                  </a:lnTo>
                  <a:lnTo>
                    <a:pt x="64579" y="3517"/>
                  </a:lnTo>
                  <a:lnTo>
                    <a:pt x="70485" y="5562"/>
                  </a:lnTo>
                  <a:lnTo>
                    <a:pt x="72301" y="0"/>
                  </a:lnTo>
                  <a:close/>
                </a:path>
              </a:pathLst>
            </a:custGeom>
            <a:solidFill>
              <a:srgbClr val="B2D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432074" y="5295392"/>
              <a:ext cx="53975" cy="52705"/>
            </a:xfrm>
            <a:custGeom>
              <a:avLst/>
              <a:gdLst/>
              <a:ahLst/>
              <a:cxnLst/>
              <a:rect l="l" t="t" r="r" b="b"/>
              <a:pathLst>
                <a:path w="53975" h="52704">
                  <a:moveTo>
                    <a:pt x="13906" y="8369"/>
                  </a:moveTo>
                  <a:lnTo>
                    <a:pt x="12141" y="6807"/>
                  </a:lnTo>
                  <a:lnTo>
                    <a:pt x="10515" y="4965"/>
                  </a:lnTo>
                  <a:lnTo>
                    <a:pt x="6172" y="2197"/>
                  </a:lnTo>
                  <a:lnTo>
                    <a:pt x="2844" y="0"/>
                  </a:lnTo>
                  <a:lnTo>
                    <a:pt x="0" y="7289"/>
                  </a:lnTo>
                  <a:lnTo>
                    <a:pt x="2692" y="9982"/>
                  </a:lnTo>
                  <a:lnTo>
                    <a:pt x="6972" y="12103"/>
                  </a:lnTo>
                  <a:lnTo>
                    <a:pt x="8763" y="12128"/>
                  </a:lnTo>
                  <a:lnTo>
                    <a:pt x="10439" y="12484"/>
                  </a:lnTo>
                  <a:lnTo>
                    <a:pt x="10185" y="11430"/>
                  </a:lnTo>
                  <a:lnTo>
                    <a:pt x="10477" y="12484"/>
                  </a:lnTo>
                  <a:lnTo>
                    <a:pt x="11620" y="11112"/>
                  </a:lnTo>
                  <a:lnTo>
                    <a:pt x="11214" y="10756"/>
                  </a:lnTo>
                  <a:lnTo>
                    <a:pt x="10858" y="10388"/>
                  </a:lnTo>
                  <a:lnTo>
                    <a:pt x="9906" y="10388"/>
                  </a:lnTo>
                  <a:lnTo>
                    <a:pt x="9512" y="8915"/>
                  </a:lnTo>
                  <a:lnTo>
                    <a:pt x="9829" y="10071"/>
                  </a:lnTo>
                  <a:lnTo>
                    <a:pt x="10185" y="10071"/>
                  </a:lnTo>
                  <a:lnTo>
                    <a:pt x="12217" y="10388"/>
                  </a:lnTo>
                  <a:lnTo>
                    <a:pt x="12484" y="10071"/>
                  </a:lnTo>
                  <a:lnTo>
                    <a:pt x="12966" y="9499"/>
                  </a:lnTo>
                  <a:lnTo>
                    <a:pt x="13169" y="9258"/>
                  </a:lnTo>
                  <a:lnTo>
                    <a:pt x="13893" y="8382"/>
                  </a:lnTo>
                  <a:close/>
                </a:path>
                <a:path w="53975" h="52704">
                  <a:moveTo>
                    <a:pt x="24587" y="12776"/>
                  </a:moveTo>
                  <a:lnTo>
                    <a:pt x="22555" y="10172"/>
                  </a:lnTo>
                  <a:lnTo>
                    <a:pt x="19265" y="10782"/>
                  </a:lnTo>
                  <a:lnTo>
                    <a:pt x="22555" y="10160"/>
                  </a:lnTo>
                  <a:lnTo>
                    <a:pt x="24549" y="12712"/>
                  </a:lnTo>
                  <a:lnTo>
                    <a:pt x="23469" y="10160"/>
                  </a:lnTo>
                  <a:lnTo>
                    <a:pt x="23025" y="9080"/>
                  </a:lnTo>
                  <a:lnTo>
                    <a:pt x="20193" y="8597"/>
                  </a:lnTo>
                  <a:lnTo>
                    <a:pt x="17056" y="8826"/>
                  </a:lnTo>
                  <a:lnTo>
                    <a:pt x="18872" y="11772"/>
                  </a:lnTo>
                  <a:lnTo>
                    <a:pt x="21539" y="12687"/>
                  </a:lnTo>
                  <a:lnTo>
                    <a:pt x="24549" y="12776"/>
                  </a:lnTo>
                  <a:close/>
                </a:path>
                <a:path w="53975" h="52704">
                  <a:moveTo>
                    <a:pt x="31775" y="16662"/>
                  </a:moveTo>
                  <a:lnTo>
                    <a:pt x="30251" y="13309"/>
                  </a:lnTo>
                  <a:lnTo>
                    <a:pt x="27571" y="12598"/>
                  </a:lnTo>
                  <a:lnTo>
                    <a:pt x="24561" y="12712"/>
                  </a:lnTo>
                  <a:lnTo>
                    <a:pt x="26225" y="15786"/>
                  </a:lnTo>
                  <a:lnTo>
                    <a:pt x="29133" y="16662"/>
                  </a:lnTo>
                  <a:lnTo>
                    <a:pt x="31775" y="16662"/>
                  </a:lnTo>
                  <a:close/>
                </a:path>
                <a:path w="53975" h="52704">
                  <a:moveTo>
                    <a:pt x="53441" y="52374"/>
                  </a:moveTo>
                  <a:lnTo>
                    <a:pt x="51422" y="49834"/>
                  </a:lnTo>
                  <a:lnTo>
                    <a:pt x="49352" y="47421"/>
                  </a:lnTo>
                  <a:lnTo>
                    <a:pt x="47218" y="45072"/>
                  </a:lnTo>
                  <a:lnTo>
                    <a:pt x="41630" y="38862"/>
                  </a:lnTo>
                  <a:lnTo>
                    <a:pt x="35560" y="33350"/>
                  </a:lnTo>
                  <a:lnTo>
                    <a:pt x="28816" y="28803"/>
                  </a:lnTo>
                  <a:lnTo>
                    <a:pt x="23901" y="25552"/>
                  </a:lnTo>
                  <a:lnTo>
                    <a:pt x="21272" y="24180"/>
                  </a:lnTo>
                  <a:lnTo>
                    <a:pt x="21450" y="24358"/>
                  </a:lnTo>
                  <a:lnTo>
                    <a:pt x="26238" y="31711"/>
                  </a:lnTo>
                  <a:lnTo>
                    <a:pt x="27647" y="33845"/>
                  </a:lnTo>
                  <a:lnTo>
                    <a:pt x="35039" y="41757"/>
                  </a:lnTo>
                  <a:lnTo>
                    <a:pt x="43611" y="47967"/>
                  </a:lnTo>
                  <a:lnTo>
                    <a:pt x="53441" y="52374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456877" y="528384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6985" y="4140"/>
                  </a:moveTo>
                  <a:lnTo>
                    <a:pt x="5854" y="1625"/>
                  </a:lnTo>
                  <a:lnTo>
                    <a:pt x="5524" y="889"/>
                  </a:lnTo>
                  <a:lnTo>
                    <a:pt x="2933" y="76"/>
                  </a:lnTo>
                  <a:lnTo>
                    <a:pt x="63" y="76"/>
                  </a:lnTo>
                  <a:lnTo>
                    <a:pt x="1828" y="2425"/>
                  </a:lnTo>
                  <a:lnTo>
                    <a:pt x="4381" y="1828"/>
                  </a:lnTo>
                  <a:lnTo>
                    <a:pt x="1816" y="2438"/>
                  </a:lnTo>
                  <a:lnTo>
                    <a:pt x="0" y="0"/>
                  </a:lnTo>
                  <a:lnTo>
                    <a:pt x="1485" y="3136"/>
                  </a:lnTo>
                  <a:lnTo>
                    <a:pt x="4025" y="4076"/>
                  </a:lnTo>
                  <a:lnTo>
                    <a:pt x="6972" y="4152"/>
                  </a:lnTo>
                  <a:lnTo>
                    <a:pt x="5181" y="1638"/>
                  </a:lnTo>
                  <a:lnTo>
                    <a:pt x="6985" y="4140"/>
                  </a:lnTo>
                  <a:close/>
                </a:path>
              </a:pathLst>
            </a:custGeom>
            <a:solidFill>
              <a:srgbClr val="E3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096921" y="3784739"/>
              <a:ext cx="86360" cy="144145"/>
            </a:xfrm>
            <a:custGeom>
              <a:avLst/>
              <a:gdLst/>
              <a:ahLst/>
              <a:cxnLst/>
              <a:rect l="l" t="t" r="r" b="b"/>
              <a:pathLst>
                <a:path w="86359" h="144145">
                  <a:moveTo>
                    <a:pt x="85928" y="11887"/>
                  </a:moveTo>
                  <a:lnTo>
                    <a:pt x="83312" y="7670"/>
                  </a:lnTo>
                  <a:lnTo>
                    <a:pt x="80302" y="3530"/>
                  </a:lnTo>
                  <a:lnTo>
                    <a:pt x="74841" y="12573"/>
                  </a:lnTo>
                  <a:lnTo>
                    <a:pt x="73152" y="3365"/>
                  </a:lnTo>
                  <a:lnTo>
                    <a:pt x="70205" y="241"/>
                  </a:lnTo>
                  <a:lnTo>
                    <a:pt x="54432" y="25984"/>
                  </a:lnTo>
                  <a:lnTo>
                    <a:pt x="70154" y="241"/>
                  </a:lnTo>
                  <a:lnTo>
                    <a:pt x="66713" y="0"/>
                  </a:lnTo>
                  <a:lnTo>
                    <a:pt x="63500" y="2006"/>
                  </a:lnTo>
                  <a:lnTo>
                    <a:pt x="61785" y="5448"/>
                  </a:lnTo>
                  <a:lnTo>
                    <a:pt x="43815" y="35737"/>
                  </a:lnTo>
                  <a:lnTo>
                    <a:pt x="29006" y="63538"/>
                  </a:lnTo>
                  <a:lnTo>
                    <a:pt x="16649" y="87718"/>
                  </a:lnTo>
                  <a:lnTo>
                    <a:pt x="16649" y="136525"/>
                  </a:lnTo>
                  <a:lnTo>
                    <a:pt x="16611" y="136207"/>
                  </a:lnTo>
                  <a:lnTo>
                    <a:pt x="15570" y="138836"/>
                  </a:lnTo>
                  <a:lnTo>
                    <a:pt x="16611" y="136194"/>
                  </a:lnTo>
                  <a:lnTo>
                    <a:pt x="15278" y="126466"/>
                  </a:lnTo>
                  <a:lnTo>
                    <a:pt x="16611" y="136194"/>
                  </a:lnTo>
                  <a:lnTo>
                    <a:pt x="16649" y="136525"/>
                  </a:lnTo>
                  <a:lnTo>
                    <a:pt x="16649" y="87718"/>
                  </a:lnTo>
                  <a:lnTo>
                    <a:pt x="279" y="119735"/>
                  </a:lnTo>
                  <a:lnTo>
                    <a:pt x="177" y="119913"/>
                  </a:lnTo>
                  <a:lnTo>
                    <a:pt x="88" y="120103"/>
                  </a:lnTo>
                  <a:lnTo>
                    <a:pt x="0" y="120269"/>
                  </a:lnTo>
                  <a:lnTo>
                    <a:pt x="241" y="120116"/>
                  </a:lnTo>
                  <a:lnTo>
                    <a:pt x="419" y="119900"/>
                  </a:lnTo>
                  <a:lnTo>
                    <a:pt x="254" y="120116"/>
                  </a:lnTo>
                  <a:lnTo>
                    <a:pt x="0" y="120269"/>
                  </a:lnTo>
                  <a:lnTo>
                    <a:pt x="5372" y="124815"/>
                  </a:lnTo>
                  <a:lnTo>
                    <a:pt x="10198" y="129743"/>
                  </a:lnTo>
                  <a:lnTo>
                    <a:pt x="13309" y="135902"/>
                  </a:lnTo>
                  <a:lnTo>
                    <a:pt x="13525" y="144106"/>
                  </a:lnTo>
                  <a:lnTo>
                    <a:pt x="14820" y="142773"/>
                  </a:lnTo>
                  <a:lnTo>
                    <a:pt x="15862" y="141224"/>
                  </a:lnTo>
                  <a:lnTo>
                    <a:pt x="16979" y="139738"/>
                  </a:lnTo>
                  <a:lnTo>
                    <a:pt x="21183" y="133375"/>
                  </a:lnTo>
                  <a:lnTo>
                    <a:pt x="32169" y="113068"/>
                  </a:lnTo>
                  <a:lnTo>
                    <a:pt x="84975" y="24180"/>
                  </a:lnTo>
                  <a:lnTo>
                    <a:pt x="83337" y="24053"/>
                  </a:lnTo>
                  <a:lnTo>
                    <a:pt x="82283" y="23647"/>
                  </a:lnTo>
                  <a:lnTo>
                    <a:pt x="81508" y="23088"/>
                  </a:lnTo>
                  <a:lnTo>
                    <a:pt x="79971" y="21996"/>
                  </a:lnTo>
                  <a:lnTo>
                    <a:pt x="79984" y="20129"/>
                  </a:lnTo>
                  <a:lnTo>
                    <a:pt x="85928" y="11887"/>
                  </a:lnTo>
                  <a:close/>
                </a:path>
              </a:pathLst>
            </a:custGeom>
            <a:solidFill>
              <a:srgbClr val="84E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017209" y="3783386"/>
              <a:ext cx="15875" cy="71120"/>
            </a:xfrm>
            <a:custGeom>
              <a:avLst/>
              <a:gdLst/>
              <a:ahLst/>
              <a:cxnLst/>
              <a:rect l="l" t="t" r="r" b="b"/>
              <a:pathLst>
                <a:path w="15875" h="71120">
                  <a:moveTo>
                    <a:pt x="0" y="0"/>
                  </a:moveTo>
                  <a:lnTo>
                    <a:pt x="549" y="18507"/>
                  </a:lnTo>
                  <a:lnTo>
                    <a:pt x="163" y="36442"/>
                  </a:lnTo>
                  <a:lnTo>
                    <a:pt x="1080" y="53863"/>
                  </a:lnTo>
                  <a:lnTo>
                    <a:pt x="5537" y="70827"/>
                  </a:lnTo>
                  <a:lnTo>
                    <a:pt x="13855" y="67779"/>
                  </a:lnTo>
                  <a:lnTo>
                    <a:pt x="14782" y="60820"/>
                  </a:lnTo>
                  <a:lnTo>
                    <a:pt x="14596" y="27712"/>
                  </a:lnTo>
                  <a:lnTo>
                    <a:pt x="14833" y="19253"/>
                  </a:lnTo>
                  <a:lnTo>
                    <a:pt x="15316" y="8775"/>
                  </a:lnTo>
                  <a:lnTo>
                    <a:pt x="10706" y="3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F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458757" y="376661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422" y="2032"/>
                  </a:moveTo>
                  <a:lnTo>
                    <a:pt x="838" y="279"/>
                  </a:lnTo>
                  <a:lnTo>
                    <a:pt x="304" y="0"/>
                  </a:lnTo>
                  <a:lnTo>
                    <a:pt x="38" y="1282"/>
                  </a:lnTo>
                  <a:lnTo>
                    <a:pt x="0" y="1460"/>
                  </a:lnTo>
                  <a:lnTo>
                    <a:pt x="863" y="1866"/>
                  </a:lnTo>
                  <a:lnTo>
                    <a:pt x="1320" y="2159"/>
                  </a:lnTo>
                  <a:lnTo>
                    <a:pt x="1422" y="2032"/>
                  </a:lnTo>
                  <a:close/>
                </a:path>
              </a:pathLst>
            </a:custGeom>
            <a:solidFill>
              <a:srgbClr val="C3B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267571" y="4683886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90" h="24129">
                  <a:moveTo>
                    <a:pt x="21386" y="406"/>
                  </a:moveTo>
                  <a:lnTo>
                    <a:pt x="21209" y="1130"/>
                  </a:lnTo>
                  <a:lnTo>
                    <a:pt x="20878" y="2590"/>
                  </a:lnTo>
                  <a:lnTo>
                    <a:pt x="21031" y="1854"/>
                  </a:lnTo>
                  <a:lnTo>
                    <a:pt x="21209" y="1130"/>
                  </a:lnTo>
                  <a:lnTo>
                    <a:pt x="21374" y="406"/>
                  </a:lnTo>
                  <a:lnTo>
                    <a:pt x="21374" y="25"/>
                  </a:lnTo>
                  <a:lnTo>
                    <a:pt x="20523" y="723"/>
                  </a:lnTo>
                  <a:lnTo>
                    <a:pt x="20523" y="3251"/>
                  </a:lnTo>
                  <a:lnTo>
                    <a:pt x="20104" y="3822"/>
                  </a:lnTo>
                  <a:lnTo>
                    <a:pt x="19697" y="4406"/>
                  </a:lnTo>
                  <a:lnTo>
                    <a:pt x="19519" y="4699"/>
                  </a:lnTo>
                  <a:lnTo>
                    <a:pt x="19697" y="4419"/>
                  </a:lnTo>
                  <a:lnTo>
                    <a:pt x="20091" y="3822"/>
                  </a:lnTo>
                  <a:lnTo>
                    <a:pt x="20523" y="3251"/>
                  </a:lnTo>
                  <a:lnTo>
                    <a:pt x="20523" y="723"/>
                  </a:lnTo>
                  <a:lnTo>
                    <a:pt x="20358" y="850"/>
                  </a:lnTo>
                  <a:lnTo>
                    <a:pt x="19291" y="1651"/>
                  </a:lnTo>
                  <a:lnTo>
                    <a:pt x="18821" y="1993"/>
                  </a:lnTo>
                  <a:lnTo>
                    <a:pt x="18821" y="5727"/>
                  </a:lnTo>
                  <a:lnTo>
                    <a:pt x="18580" y="6032"/>
                  </a:lnTo>
                  <a:lnTo>
                    <a:pt x="18821" y="5727"/>
                  </a:lnTo>
                  <a:lnTo>
                    <a:pt x="18821" y="1993"/>
                  </a:lnTo>
                  <a:lnTo>
                    <a:pt x="18313" y="2362"/>
                  </a:lnTo>
                  <a:lnTo>
                    <a:pt x="18313" y="6362"/>
                  </a:lnTo>
                  <a:lnTo>
                    <a:pt x="18199" y="7429"/>
                  </a:lnTo>
                  <a:lnTo>
                    <a:pt x="18046" y="8001"/>
                  </a:lnTo>
                  <a:lnTo>
                    <a:pt x="17843" y="8775"/>
                  </a:lnTo>
                  <a:lnTo>
                    <a:pt x="17678" y="9448"/>
                  </a:lnTo>
                  <a:lnTo>
                    <a:pt x="17830" y="8763"/>
                  </a:lnTo>
                  <a:lnTo>
                    <a:pt x="18021" y="8077"/>
                  </a:lnTo>
                  <a:lnTo>
                    <a:pt x="18186" y="7416"/>
                  </a:lnTo>
                  <a:lnTo>
                    <a:pt x="18313" y="6362"/>
                  </a:lnTo>
                  <a:lnTo>
                    <a:pt x="18313" y="2362"/>
                  </a:lnTo>
                  <a:lnTo>
                    <a:pt x="13779" y="5613"/>
                  </a:lnTo>
                  <a:lnTo>
                    <a:pt x="13779" y="11518"/>
                  </a:lnTo>
                  <a:lnTo>
                    <a:pt x="13322" y="11734"/>
                  </a:lnTo>
                  <a:lnTo>
                    <a:pt x="13766" y="11518"/>
                  </a:lnTo>
                  <a:lnTo>
                    <a:pt x="13779" y="5613"/>
                  </a:lnTo>
                  <a:lnTo>
                    <a:pt x="11709" y="7086"/>
                  </a:lnTo>
                  <a:lnTo>
                    <a:pt x="11709" y="12966"/>
                  </a:lnTo>
                  <a:lnTo>
                    <a:pt x="10210" y="14287"/>
                  </a:lnTo>
                  <a:lnTo>
                    <a:pt x="8839" y="15392"/>
                  </a:lnTo>
                  <a:lnTo>
                    <a:pt x="10210" y="14274"/>
                  </a:lnTo>
                  <a:lnTo>
                    <a:pt x="11709" y="12966"/>
                  </a:lnTo>
                  <a:lnTo>
                    <a:pt x="11709" y="7086"/>
                  </a:lnTo>
                  <a:lnTo>
                    <a:pt x="11404" y="7302"/>
                  </a:lnTo>
                  <a:lnTo>
                    <a:pt x="4000" y="10998"/>
                  </a:lnTo>
                  <a:lnTo>
                    <a:pt x="4000" y="22656"/>
                  </a:lnTo>
                  <a:lnTo>
                    <a:pt x="4000" y="10998"/>
                  </a:lnTo>
                  <a:lnTo>
                    <a:pt x="3975" y="20599"/>
                  </a:lnTo>
                  <a:lnTo>
                    <a:pt x="3733" y="21005"/>
                  </a:lnTo>
                  <a:lnTo>
                    <a:pt x="3975" y="20599"/>
                  </a:lnTo>
                  <a:lnTo>
                    <a:pt x="3975" y="11010"/>
                  </a:lnTo>
                  <a:lnTo>
                    <a:pt x="3810" y="11087"/>
                  </a:lnTo>
                  <a:lnTo>
                    <a:pt x="0" y="19964"/>
                  </a:lnTo>
                  <a:lnTo>
                    <a:pt x="2133" y="22326"/>
                  </a:lnTo>
                  <a:lnTo>
                    <a:pt x="2565" y="22809"/>
                  </a:lnTo>
                  <a:lnTo>
                    <a:pt x="2781" y="23037"/>
                  </a:lnTo>
                  <a:lnTo>
                    <a:pt x="3365" y="23698"/>
                  </a:lnTo>
                  <a:lnTo>
                    <a:pt x="3657" y="24015"/>
                  </a:lnTo>
                  <a:lnTo>
                    <a:pt x="17310" y="12268"/>
                  </a:lnTo>
                  <a:lnTo>
                    <a:pt x="17449" y="12141"/>
                  </a:lnTo>
                  <a:lnTo>
                    <a:pt x="17589" y="12014"/>
                  </a:lnTo>
                  <a:lnTo>
                    <a:pt x="17729" y="11899"/>
                  </a:lnTo>
                  <a:lnTo>
                    <a:pt x="17449" y="11747"/>
                  </a:lnTo>
                  <a:lnTo>
                    <a:pt x="17310" y="11671"/>
                  </a:lnTo>
                  <a:lnTo>
                    <a:pt x="17297" y="11874"/>
                  </a:lnTo>
                  <a:lnTo>
                    <a:pt x="17310" y="12065"/>
                  </a:lnTo>
                  <a:lnTo>
                    <a:pt x="17284" y="11874"/>
                  </a:lnTo>
                  <a:lnTo>
                    <a:pt x="17310" y="11671"/>
                  </a:lnTo>
                  <a:lnTo>
                    <a:pt x="17348" y="11150"/>
                  </a:lnTo>
                  <a:lnTo>
                    <a:pt x="17449" y="10642"/>
                  </a:lnTo>
                  <a:lnTo>
                    <a:pt x="17538" y="10134"/>
                  </a:lnTo>
                  <a:lnTo>
                    <a:pt x="17500" y="9232"/>
                  </a:lnTo>
                  <a:lnTo>
                    <a:pt x="17627" y="8496"/>
                  </a:lnTo>
                  <a:lnTo>
                    <a:pt x="17513" y="9232"/>
                  </a:lnTo>
                  <a:lnTo>
                    <a:pt x="17538" y="10134"/>
                  </a:lnTo>
                  <a:lnTo>
                    <a:pt x="17449" y="10642"/>
                  </a:lnTo>
                  <a:lnTo>
                    <a:pt x="17360" y="11163"/>
                  </a:lnTo>
                  <a:lnTo>
                    <a:pt x="17322" y="11671"/>
                  </a:lnTo>
                  <a:lnTo>
                    <a:pt x="17449" y="11747"/>
                  </a:lnTo>
                  <a:lnTo>
                    <a:pt x="17602" y="11823"/>
                  </a:lnTo>
                  <a:lnTo>
                    <a:pt x="17729" y="11899"/>
                  </a:lnTo>
                  <a:lnTo>
                    <a:pt x="18948" y="10528"/>
                  </a:lnTo>
                  <a:lnTo>
                    <a:pt x="21310" y="7861"/>
                  </a:lnTo>
                  <a:lnTo>
                    <a:pt x="20840" y="7366"/>
                  </a:lnTo>
                  <a:lnTo>
                    <a:pt x="21310" y="7848"/>
                  </a:lnTo>
                  <a:lnTo>
                    <a:pt x="21386" y="406"/>
                  </a:lnTo>
                  <a:close/>
                </a:path>
              </a:pathLst>
            </a:custGeom>
            <a:solidFill>
              <a:srgbClr val="E2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213882" y="377072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292" y="0"/>
                  </a:moveTo>
                  <a:lnTo>
                    <a:pt x="38" y="1308"/>
                  </a:lnTo>
                  <a:lnTo>
                    <a:pt x="0" y="1485"/>
                  </a:lnTo>
                  <a:lnTo>
                    <a:pt x="927" y="1879"/>
                  </a:lnTo>
                  <a:lnTo>
                    <a:pt x="1422" y="2184"/>
                  </a:lnTo>
                  <a:lnTo>
                    <a:pt x="838" y="3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82C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447091" y="3385108"/>
              <a:ext cx="36830" cy="67945"/>
            </a:xfrm>
            <a:custGeom>
              <a:avLst/>
              <a:gdLst/>
              <a:ahLst/>
              <a:cxnLst/>
              <a:rect l="l" t="t" r="r" b="b"/>
              <a:pathLst>
                <a:path w="36829" h="67945">
                  <a:moveTo>
                    <a:pt x="76" y="51562"/>
                  </a:moveTo>
                  <a:close/>
                </a:path>
                <a:path w="36829" h="67945">
                  <a:moveTo>
                    <a:pt x="114" y="51523"/>
                  </a:moveTo>
                  <a:close/>
                </a:path>
                <a:path w="36829" h="67945">
                  <a:moveTo>
                    <a:pt x="36233" y="56476"/>
                  </a:moveTo>
                  <a:lnTo>
                    <a:pt x="35801" y="51727"/>
                  </a:lnTo>
                  <a:lnTo>
                    <a:pt x="35991" y="47104"/>
                  </a:lnTo>
                  <a:lnTo>
                    <a:pt x="36169" y="35217"/>
                  </a:lnTo>
                  <a:lnTo>
                    <a:pt x="35699" y="23406"/>
                  </a:lnTo>
                  <a:lnTo>
                    <a:pt x="34505" y="11658"/>
                  </a:lnTo>
                  <a:lnTo>
                    <a:pt x="32486" y="0"/>
                  </a:lnTo>
                  <a:lnTo>
                    <a:pt x="32321" y="254"/>
                  </a:lnTo>
                  <a:lnTo>
                    <a:pt x="32321" y="21196"/>
                  </a:lnTo>
                  <a:lnTo>
                    <a:pt x="32321" y="254"/>
                  </a:lnTo>
                  <a:lnTo>
                    <a:pt x="31356" y="1714"/>
                  </a:lnTo>
                  <a:lnTo>
                    <a:pt x="29298" y="4711"/>
                  </a:lnTo>
                  <a:lnTo>
                    <a:pt x="29298" y="9017"/>
                  </a:lnTo>
                  <a:lnTo>
                    <a:pt x="24333" y="19329"/>
                  </a:lnTo>
                  <a:lnTo>
                    <a:pt x="29298" y="9017"/>
                  </a:lnTo>
                  <a:lnTo>
                    <a:pt x="29298" y="4711"/>
                  </a:lnTo>
                  <a:lnTo>
                    <a:pt x="29019" y="5118"/>
                  </a:lnTo>
                  <a:lnTo>
                    <a:pt x="14833" y="25565"/>
                  </a:lnTo>
                  <a:lnTo>
                    <a:pt x="11785" y="30365"/>
                  </a:lnTo>
                  <a:lnTo>
                    <a:pt x="11785" y="46113"/>
                  </a:lnTo>
                  <a:lnTo>
                    <a:pt x="11722" y="46405"/>
                  </a:lnTo>
                  <a:lnTo>
                    <a:pt x="11772" y="46113"/>
                  </a:lnTo>
                  <a:lnTo>
                    <a:pt x="11785" y="30365"/>
                  </a:lnTo>
                  <a:lnTo>
                    <a:pt x="10452" y="32461"/>
                  </a:lnTo>
                  <a:lnTo>
                    <a:pt x="10452" y="52349"/>
                  </a:lnTo>
                  <a:lnTo>
                    <a:pt x="10033" y="53784"/>
                  </a:lnTo>
                  <a:lnTo>
                    <a:pt x="10452" y="52349"/>
                  </a:lnTo>
                  <a:lnTo>
                    <a:pt x="10452" y="32461"/>
                  </a:lnTo>
                  <a:lnTo>
                    <a:pt x="8128" y="36106"/>
                  </a:lnTo>
                  <a:lnTo>
                    <a:pt x="2120" y="47180"/>
                  </a:lnTo>
                  <a:lnTo>
                    <a:pt x="1409" y="48641"/>
                  </a:lnTo>
                  <a:lnTo>
                    <a:pt x="673" y="50088"/>
                  </a:lnTo>
                  <a:lnTo>
                    <a:pt x="12" y="51600"/>
                  </a:lnTo>
                  <a:lnTo>
                    <a:pt x="2755" y="51104"/>
                  </a:lnTo>
                  <a:lnTo>
                    <a:pt x="4940" y="47904"/>
                  </a:lnTo>
                  <a:lnTo>
                    <a:pt x="9474" y="50469"/>
                  </a:lnTo>
                  <a:lnTo>
                    <a:pt x="7467" y="52832"/>
                  </a:lnTo>
                  <a:lnTo>
                    <a:pt x="7467" y="59677"/>
                  </a:lnTo>
                  <a:lnTo>
                    <a:pt x="7188" y="60782"/>
                  </a:lnTo>
                  <a:lnTo>
                    <a:pt x="7467" y="59677"/>
                  </a:lnTo>
                  <a:lnTo>
                    <a:pt x="7467" y="52832"/>
                  </a:lnTo>
                  <a:lnTo>
                    <a:pt x="6515" y="53936"/>
                  </a:lnTo>
                  <a:lnTo>
                    <a:pt x="4622" y="57873"/>
                  </a:lnTo>
                  <a:lnTo>
                    <a:pt x="4102" y="61772"/>
                  </a:lnTo>
                  <a:lnTo>
                    <a:pt x="4064" y="62014"/>
                  </a:lnTo>
                  <a:lnTo>
                    <a:pt x="4279" y="61772"/>
                  </a:lnTo>
                  <a:lnTo>
                    <a:pt x="4038" y="62230"/>
                  </a:lnTo>
                  <a:lnTo>
                    <a:pt x="3797" y="64046"/>
                  </a:lnTo>
                  <a:lnTo>
                    <a:pt x="3721" y="65913"/>
                  </a:lnTo>
                  <a:lnTo>
                    <a:pt x="3975" y="67881"/>
                  </a:lnTo>
                  <a:lnTo>
                    <a:pt x="6045" y="64630"/>
                  </a:lnTo>
                  <a:lnTo>
                    <a:pt x="4013" y="67868"/>
                  </a:lnTo>
                  <a:lnTo>
                    <a:pt x="9194" y="62547"/>
                  </a:lnTo>
                  <a:lnTo>
                    <a:pt x="13284" y="56286"/>
                  </a:lnTo>
                  <a:lnTo>
                    <a:pt x="20332" y="42849"/>
                  </a:lnTo>
                  <a:lnTo>
                    <a:pt x="23253" y="37617"/>
                  </a:lnTo>
                  <a:lnTo>
                    <a:pt x="25628" y="31877"/>
                  </a:lnTo>
                  <a:lnTo>
                    <a:pt x="31089" y="27724"/>
                  </a:lnTo>
                  <a:lnTo>
                    <a:pt x="30657" y="22606"/>
                  </a:lnTo>
                  <a:lnTo>
                    <a:pt x="31419" y="21958"/>
                  </a:lnTo>
                  <a:lnTo>
                    <a:pt x="31242" y="22148"/>
                  </a:lnTo>
                  <a:lnTo>
                    <a:pt x="30670" y="22606"/>
                  </a:lnTo>
                  <a:lnTo>
                    <a:pt x="31089" y="27724"/>
                  </a:lnTo>
                  <a:lnTo>
                    <a:pt x="31559" y="27368"/>
                  </a:lnTo>
                  <a:lnTo>
                    <a:pt x="31889" y="26962"/>
                  </a:lnTo>
                  <a:lnTo>
                    <a:pt x="32397" y="26631"/>
                  </a:lnTo>
                  <a:lnTo>
                    <a:pt x="32397" y="59753"/>
                  </a:lnTo>
                  <a:lnTo>
                    <a:pt x="36233" y="56476"/>
                  </a:lnTo>
                  <a:close/>
                </a:path>
              </a:pathLst>
            </a:custGeom>
            <a:solidFill>
              <a:srgbClr val="93E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461404" y="3500780"/>
              <a:ext cx="9525" cy="31750"/>
            </a:xfrm>
            <a:custGeom>
              <a:avLst/>
              <a:gdLst/>
              <a:ahLst/>
              <a:cxnLst/>
              <a:rect l="l" t="t" r="r" b="b"/>
              <a:pathLst>
                <a:path w="9525" h="31750">
                  <a:moveTo>
                    <a:pt x="9245" y="20091"/>
                  </a:moveTo>
                  <a:lnTo>
                    <a:pt x="9042" y="13385"/>
                  </a:lnTo>
                  <a:lnTo>
                    <a:pt x="7950" y="6692"/>
                  </a:lnTo>
                  <a:lnTo>
                    <a:pt x="7251" y="0"/>
                  </a:lnTo>
                  <a:lnTo>
                    <a:pt x="5994" y="2590"/>
                  </a:lnTo>
                  <a:lnTo>
                    <a:pt x="4940" y="5257"/>
                  </a:lnTo>
                  <a:lnTo>
                    <a:pt x="3975" y="7950"/>
                  </a:lnTo>
                  <a:lnTo>
                    <a:pt x="1803" y="14122"/>
                  </a:lnTo>
                  <a:lnTo>
                    <a:pt x="431" y="20561"/>
                  </a:lnTo>
                  <a:lnTo>
                    <a:pt x="63" y="27330"/>
                  </a:lnTo>
                  <a:lnTo>
                    <a:pt x="0" y="27800"/>
                  </a:lnTo>
                  <a:lnTo>
                    <a:pt x="2552" y="28575"/>
                  </a:lnTo>
                  <a:lnTo>
                    <a:pt x="5092" y="31369"/>
                  </a:lnTo>
                  <a:lnTo>
                    <a:pt x="7340" y="26860"/>
                  </a:lnTo>
                  <a:lnTo>
                    <a:pt x="9245" y="20091"/>
                  </a:lnTo>
                  <a:close/>
                </a:path>
              </a:pathLst>
            </a:custGeom>
            <a:solidFill>
              <a:srgbClr val="96E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479667" y="3360889"/>
              <a:ext cx="4445" cy="24130"/>
            </a:xfrm>
            <a:custGeom>
              <a:avLst/>
              <a:gdLst/>
              <a:ahLst/>
              <a:cxnLst/>
              <a:rect l="l" t="t" r="r" b="b"/>
              <a:pathLst>
                <a:path w="4445" h="24129">
                  <a:moveTo>
                    <a:pt x="3835" y="11976"/>
                  </a:moveTo>
                  <a:lnTo>
                    <a:pt x="2870" y="5981"/>
                  </a:lnTo>
                  <a:lnTo>
                    <a:pt x="0" y="0"/>
                  </a:lnTo>
                  <a:lnTo>
                    <a:pt x="38" y="23964"/>
                  </a:lnTo>
                  <a:lnTo>
                    <a:pt x="2882" y="17970"/>
                  </a:lnTo>
                  <a:lnTo>
                    <a:pt x="3835" y="11976"/>
                  </a:lnTo>
                  <a:close/>
                </a:path>
              </a:pathLst>
            </a:custGeom>
            <a:solidFill>
              <a:srgbClr val="93E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451104" y="334901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771" y="0"/>
                  </a:moveTo>
                  <a:lnTo>
                    <a:pt x="2336" y="1181"/>
                  </a:lnTo>
                  <a:lnTo>
                    <a:pt x="952" y="2387"/>
                  </a:lnTo>
                  <a:lnTo>
                    <a:pt x="2336" y="1168"/>
                  </a:lnTo>
                  <a:lnTo>
                    <a:pt x="3771" y="0"/>
                  </a:lnTo>
                  <a:lnTo>
                    <a:pt x="1854" y="622"/>
                  </a:lnTo>
                  <a:lnTo>
                    <a:pt x="596" y="2006"/>
                  </a:lnTo>
                  <a:lnTo>
                    <a:pt x="0" y="4140"/>
                  </a:lnTo>
                  <a:lnTo>
                    <a:pt x="647" y="2946"/>
                  </a:lnTo>
                  <a:lnTo>
                    <a:pt x="12" y="414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8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965086" y="2984004"/>
              <a:ext cx="81280" cy="55880"/>
            </a:xfrm>
            <a:custGeom>
              <a:avLst/>
              <a:gdLst/>
              <a:ahLst/>
              <a:cxnLst/>
              <a:rect l="l" t="t" r="r" b="b"/>
              <a:pathLst>
                <a:path w="81279" h="55880">
                  <a:moveTo>
                    <a:pt x="81076" y="42570"/>
                  </a:moveTo>
                  <a:lnTo>
                    <a:pt x="79667" y="37820"/>
                  </a:lnTo>
                  <a:lnTo>
                    <a:pt x="72390" y="37503"/>
                  </a:lnTo>
                  <a:lnTo>
                    <a:pt x="72390" y="45808"/>
                  </a:lnTo>
                  <a:lnTo>
                    <a:pt x="66802" y="46266"/>
                  </a:lnTo>
                  <a:lnTo>
                    <a:pt x="61531" y="44500"/>
                  </a:lnTo>
                  <a:lnTo>
                    <a:pt x="66802" y="46253"/>
                  </a:lnTo>
                  <a:lnTo>
                    <a:pt x="72377" y="45808"/>
                  </a:lnTo>
                  <a:lnTo>
                    <a:pt x="72390" y="37503"/>
                  </a:lnTo>
                  <a:lnTo>
                    <a:pt x="65328" y="37172"/>
                  </a:lnTo>
                  <a:lnTo>
                    <a:pt x="61290" y="31153"/>
                  </a:lnTo>
                  <a:lnTo>
                    <a:pt x="57810" y="21513"/>
                  </a:lnTo>
                  <a:lnTo>
                    <a:pt x="55067" y="21424"/>
                  </a:lnTo>
                  <a:lnTo>
                    <a:pt x="53390" y="20853"/>
                  </a:lnTo>
                  <a:lnTo>
                    <a:pt x="53225" y="21120"/>
                  </a:lnTo>
                  <a:lnTo>
                    <a:pt x="52933" y="21831"/>
                  </a:lnTo>
                  <a:lnTo>
                    <a:pt x="52768" y="22098"/>
                  </a:lnTo>
                  <a:lnTo>
                    <a:pt x="52920" y="21831"/>
                  </a:lnTo>
                  <a:lnTo>
                    <a:pt x="53225" y="21183"/>
                  </a:lnTo>
                  <a:lnTo>
                    <a:pt x="52793" y="21818"/>
                  </a:lnTo>
                  <a:lnTo>
                    <a:pt x="52171" y="22440"/>
                  </a:lnTo>
                  <a:lnTo>
                    <a:pt x="51562" y="22910"/>
                  </a:lnTo>
                  <a:lnTo>
                    <a:pt x="51701" y="23075"/>
                  </a:lnTo>
                  <a:lnTo>
                    <a:pt x="51841" y="23228"/>
                  </a:lnTo>
                  <a:lnTo>
                    <a:pt x="51968" y="23393"/>
                  </a:lnTo>
                  <a:lnTo>
                    <a:pt x="51562" y="22910"/>
                  </a:lnTo>
                  <a:lnTo>
                    <a:pt x="48628" y="25158"/>
                  </a:lnTo>
                  <a:lnTo>
                    <a:pt x="45694" y="22186"/>
                  </a:lnTo>
                  <a:lnTo>
                    <a:pt x="36258" y="17056"/>
                  </a:lnTo>
                  <a:lnTo>
                    <a:pt x="29667" y="13309"/>
                  </a:lnTo>
                  <a:lnTo>
                    <a:pt x="23012" y="9728"/>
                  </a:lnTo>
                  <a:lnTo>
                    <a:pt x="16217" y="6616"/>
                  </a:lnTo>
                  <a:lnTo>
                    <a:pt x="10401" y="4267"/>
                  </a:lnTo>
                  <a:lnTo>
                    <a:pt x="2184" y="0"/>
                  </a:lnTo>
                  <a:lnTo>
                    <a:pt x="0" y="12649"/>
                  </a:lnTo>
                  <a:lnTo>
                    <a:pt x="3365" y="14909"/>
                  </a:lnTo>
                  <a:lnTo>
                    <a:pt x="52158" y="47764"/>
                  </a:lnTo>
                  <a:lnTo>
                    <a:pt x="56616" y="43891"/>
                  </a:lnTo>
                  <a:lnTo>
                    <a:pt x="52158" y="47777"/>
                  </a:lnTo>
                  <a:lnTo>
                    <a:pt x="53428" y="48628"/>
                  </a:lnTo>
                  <a:lnTo>
                    <a:pt x="60121" y="44526"/>
                  </a:lnTo>
                  <a:lnTo>
                    <a:pt x="64071" y="51828"/>
                  </a:lnTo>
                  <a:lnTo>
                    <a:pt x="74828" y="55651"/>
                  </a:lnTo>
                  <a:lnTo>
                    <a:pt x="76720" y="52476"/>
                  </a:lnTo>
                  <a:lnTo>
                    <a:pt x="81076" y="42570"/>
                  </a:lnTo>
                  <a:close/>
                </a:path>
              </a:pathLst>
            </a:custGeom>
            <a:solidFill>
              <a:srgbClr val="CAC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037857" y="3055467"/>
              <a:ext cx="48895" cy="90170"/>
            </a:xfrm>
            <a:custGeom>
              <a:avLst/>
              <a:gdLst/>
              <a:ahLst/>
              <a:cxnLst/>
              <a:rect l="l" t="t" r="r" b="b"/>
              <a:pathLst>
                <a:path w="48895" h="90169">
                  <a:moveTo>
                    <a:pt x="9220" y="9283"/>
                  </a:moveTo>
                  <a:lnTo>
                    <a:pt x="6654" y="0"/>
                  </a:lnTo>
                  <a:lnTo>
                    <a:pt x="4787" y="9283"/>
                  </a:lnTo>
                  <a:lnTo>
                    <a:pt x="9220" y="9283"/>
                  </a:lnTo>
                  <a:close/>
                </a:path>
                <a:path w="48895" h="90169">
                  <a:moveTo>
                    <a:pt x="48475" y="74460"/>
                  </a:moveTo>
                  <a:lnTo>
                    <a:pt x="48412" y="73444"/>
                  </a:lnTo>
                  <a:lnTo>
                    <a:pt x="47967" y="72948"/>
                  </a:lnTo>
                  <a:lnTo>
                    <a:pt x="47942" y="73685"/>
                  </a:lnTo>
                  <a:lnTo>
                    <a:pt x="47942" y="72923"/>
                  </a:lnTo>
                  <a:lnTo>
                    <a:pt x="47523" y="72440"/>
                  </a:lnTo>
                  <a:lnTo>
                    <a:pt x="47447" y="75552"/>
                  </a:lnTo>
                  <a:lnTo>
                    <a:pt x="47167" y="74701"/>
                  </a:lnTo>
                  <a:lnTo>
                    <a:pt x="47091" y="73787"/>
                  </a:lnTo>
                  <a:lnTo>
                    <a:pt x="47167" y="74701"/>
                  </a:lnTo>
                  <a:lnTo>
                    <a:pt x="47447" y="75552"/>
                  </a:lnTo>
                  <a:lnTo>
                    <a:pt x="47447" y="72364"/>
                  </a:lnTo>
                  <a:lnTo>
                    <a:pt x="47078" y="71945"/>
                  </a:lnTo>
                  <a:lnTo>
                    <a:pt x="46342" y="71120"/>
                  </a:lnTo>
                  <a:lnTo>
                    <a:pt x="46342" y="76403"/>
                  </a:lnTo>
                  <a:lnTo>
                    <a:pt x="45542" y="76682"/>
                  </a:lnTo>
                  <a:lnTo>
                    <a:pt x="46329" y="76403"/>
                  </a:lnTo>
                  <a:lnTo>
                    <a:pt x="46342" y="71120"/>
                  </a:lnTo>
                  <a:lnTo>
                    <a:pt x="41338" y="63411"/>
                  </a:lnTo>
                  <a:lnTo>
                    <a:pt x="41338" y="81216"/>
                  </a:lnTo>
                  <a:lnTo>
                    <a:pt x="39725" y="83908"/>
                  </a:lnTo>
                  <a:lnTo>
                    <a:pt x="41338" y="81216"/>
                  </a:lnTo>
                  <a:lnTo>
                    <a:pt x="41338" y="63411"/>
                  </a:lnTo>
                  <a:lnTo>
                    <a:pt x="41071" y="60045"/>
                  </a:lnTo>
                  <a:lnTo>
                    <a:pt x="38417" y="55295"/>
                  </a:lnTo>
                  <a:lnTo>
                    <a:pt x="37922" y="51219"/>
                  </a:lnTo>
                  <a:lnTo>
                    <a:pt x="37922" y="63969"/>
                  </a:lnTo>
                  <a:lnTo>
                    <a:pt x="36093" y="58915"/>
                  </a:lnTo>
                  <a:lnTo>
                    <a:pt x="33731" y="53848"/>
                  </a:lnTo>
                  <a:lnTo>
                    <a:pt x="36106" y="58902"/>
                  </a:lnTo>
                  <a:lnTo>
                    <a:pt x="37922" y="63969"/>
                  </a:lnTo>
                  <a:lnTo>
                    <a:pt x="37922" y="51219"/>
                  </a:lnTo>
                  <a:lnTo>
                    <a:pt x="37782" y="50063"/>
                  </a:lnTo>
                  <a:lnTo>
                    <a:pt x="37604" y="48552"/>
                  </a:lnTo>
                  <a:lnTo>
                    <a:pt x="37553" y="47002"/>
                  </a:lnTo>
                  <a:lnTo>
                    <a:pt x="37820" y="45377"/>
                  </a:lnTo>
                  <a:lnTo>
                    <a:pt x="36868" y="44780"/>
                  </a:lnTo>
                  <a:lnTo>
                    <a:pt x="36868" y="46494"/>
                  </a:lnTo>
                  <a:lnTo>
                    <a:pt x="36537" y="47104"/>
                  </a:lnTo>
                  <a:lnTo>
                    <a:pt x="36868" y="46494"/>
                  </a:lnTo>
                  <a:lnTo>
                    <a:pt x="36868" y="44780"/>
                  </a:lnTo>
                  <a:lnTo>
                    <a:pt x="35801" y="44094"/>
                  </a:lnTo>
                  <a:lnTo>
                    <a:pt x="35801" y="48755"/>
                  </a:lnTo>
                  <a:lnTo>
                    <a:pt x="34734" y="48082"/>
                  </a:lnTo>
                  <a:lnTo>
                    <a:pt x="35115" y="48272"/>
                  </a:lnTo>
                  <a:lnTo>
                    <a:pt x="35458" y="48526"/>
                  </a:lnTo>
                  <a:lnTo>
                    <a:pt x="35801" y="48755"/>
                  </a:lnTo>
                  <a:lnTo>
                    <a:pt x="35801" y="44094"/>
                  </a:lnTo>
                  <a:lnTo>
                    <a:pt x="33362" y="42545"/>
                  </a:lnTo>
                  <a:lnTo>
                    <a:pt x="29857" y="42926"/>
                  </a:lnTo>
                  <a:lnTo>
                    <a:pt x="28105" y="41084"/>
                  </a:lnTo>
                  <a:lnTo>
                    <a:pt x="28105" y="50977"/>
                  </a:lnTo>
                  <a:lnTo>
                    <a:pt x="20980" y="46926"/>
                  </a:lnTo>
                  <a:lnTo>
                    <a:pt x="28105" y="50977"/>
                  </a:lnTo>
                  <a:lnTo>
                    <a:pt x="28105" y="41084"/>
                  </a:lnTo>
                  <a:lnTo>
                    <a:pt x="27089" y="39992"/>
                  </a:lnTo>
                  <a:lnTo>
                    <a:pt x="26898" y="39738"/>
                  </a:lnTo>
                  <a:lnTo>
                    <a:pt x="29387" y="27292"/>
                  </a:lnTo>
                  <a:lnTo>
                    <a:pt x="25107" y="20447"/>
                  </a:lnTo>
                  <a:lnTo>
                    <a:pt x="12725" y="20231"/>
                  </a:lnTo>
                  <a:lnTo>
                    <a:pt x="13893" y="21678"/>
                  </a:lnTo>
                  <a:lnTo>
                    <a:pt x="20383" y="30949"/>
                  </a:lnTo>
                  <a:lnTo>
                    <a:pt x="19837" y="30187"/>
                  </a:lnTo>
                  <a:lnTo>
                    <a:pt x="19837" y="40157"/>
                  </a:lnTo>
                  <a:lnTo>
                    <a:pt x="12166" y="45669"/>
                  </a:lnTo>
                  <a:lnTo>
                    <a:pt x="11950" y="45821"/>
                  </a:lnTo>
                  <a:lnTo>
                    <a:pt x="12153" y="45669"/>
                  </a:lnTo>
                  <a:lnTo>
                    <a:pt x="11760" y="45618"/>
                  </a:lnTo>
                  <a:lnTo>
                    <a:pt x="12153" y="45656"/>
                  </a:lnTo>
                  <a:lnTo>
                    <a:pt x="19824" y="40157"/>
                  </a:lnTo>
                  <a:lnTo>
                    <a:pt x="19837" y="30187"/>
                  </a:lnTo>
                  <a:lnTo>
                    <a:pt x="13893" y="21691"/>
                  </a:lnTo>
                  <a:lnTo>
                    <a:pt x="12725" y="20231"/>
                  </a:lnTo>
                  <a:lnTo>
                    <a:pt x="11125" y="18237"/>
                  </a:lnTo>
                  <a:lnTo>
                    <a:pt x="6883" y="12928"/>
                  </a:lnTo>
                  <a:lnTo>
                    <a:pt x="5448" y="11341"/>
                  </a:lnTo>
                  <a:lnTo>
                    <a:pt x="3594" y="11087"/>
                  </a:lnTo>
                  <a:lnTo>
                    <a:pt x="4191" y="11087"/>
                  </a:lnTo>
                  <a:lnTo>
                    <a:pt x="5448" y="11341"/>
                  </a:lnTo>
                  <a:lnTo>
                    <a:pt x="6883" y="12915"/>
                  </a:lnTo>
                  <a:lnTo>
                    <a:pt x="11125" y="18224"/>
                  </a:lnTo>
                  <a:lnTo>
                    <a:pt x="10795" y="14947"/>
                  </a:lnTo>
                  <a:lnTo>
                    <a:pt x="9410" y="9982"/>
                  </a:lnTo>
                  <a:lnTo>
                    <a:pt x="4660" y="9982"/>
                  </a:lnTo>
                  <a:lnTo>
                    <a:pt x="2425" y="9982"/>
                  </a:lnTo>
                  <a:lnTo>
                    <a:pt x="2489" y="10147"/>
                  </a:lnTo>
                  <a:lnTo>
                    <a:pt x="2362" y="9880"/>
                  </a:lnTo>
                  <a:lnTo>
                    <a:pt x="2133" y="9296"/>
                  </a:lnTo>
                  <a:lnTo>
                    <a:pt x="2006" y="9829"/>
                  </a:lnTo>
                  <a:lnTo>
                    <a:pt x="1905" y="10337"/>
                  </a:lnTo>
                  <a:lnTo>
                    <a:pt x="1790" y="10858"/>
                  </a:lnTo>
                  <a:lnTo>
                    <a:pt x="2146" y="10896"/>
                  </a:lnTo>
                  <a:lnTo>
                    <a:pt x="1790" y="10858"/>
                  </a:lnTo>
                  <a:lnTo>
                    <a:pt x="368" y="17449"/>
                  </a:lnTo>
                  <a:lnTo>
                    <a:pt x="0" y="23037"/>
                  </a:lnTo>
                  <a:lnTo>
                    <a:pt x="15913" y="31165"/>
                  </a:lnTo>
                  <a:lnTo>
                    <a:pt x="16929" y="38341"/>
                  </a:lnTo>
                  <a:lnTo>
                    <a:pt x="9245" y="45326"/>
                  </a:lnTo>
                  <a:lnTo>
                    <a:pt x="9804" y="45681"/>
                  </a:lnTo>
                  <a:lnTo>
                    <a:pt x="10337" y="46126"/>
                  </a:lnTo>
                  <a:lnTo>
                    <a:pt x="10883" y="46507"/>
                  </a:lnTo>
                  <a:lnTo>
                    <a:pt x="18973" y="53555"/>
                  </a:lnTo>
                  <a:lnTo>
                    <a:pt x="26073" y="62788"/>
                  </a:lnTo>
                  <a:lnTo>
                    <a:pt x="27800" y="66014"/>
                  </a:lnTo>
                  <a:lnTo>
                    <a:pt x="27749" y="69202"/>
                  </a:lnTo>
                  <a:lnTo>
                    <a:pt x="28359" y="69011"/>
                  </a:lnTo>
                  <a:lnTo>
                    <a:pt x="29248" y="68719"/>
                  </a:lnTo>
                  <a:lnTo>
                    <a:pt x="32207" y="74231"/>
                  </a:lnTo>
                  <a:lnTo>
                    <a:pt x="37401" y="87947"/>
                  </a:lnTo>
                  <a:lnTo>
                    <a:pt x="37553" y="88392"/>
                  </a:lnTo>
                  <a:lnTo>
                    <a:pt x="37706" y="88798"/>
                  </a:lnTo>
                  <a:lnTo>
                    <a:pt x="37858" y="89255"/>
                  </a:lnTo>
                  <a:lnTo>
                    <a:pt x="38976" y="87337"/>
                  </a:lnTo>
                  <a:lnTo>
                    <a:pt x="39547" y="85572"/>
                  </a:lnTo>
                  <a:lnTo>
                    <a:pt x="38989" y="87337"/>
                  </a:lnTo>
                  <a:lnTo>
                    <a:pt x="37858" y="89255"/>
                  </a:lnTo>
                  <a:lnTo>
                    <a:pt x="45669" y="90093"/>
                  </a:lnTo>
                  <a:lnTo>
                    <a:pt x="43840" y="80137"/>
                  </a:lnTo>
                  <a:lnTo>
                    <a:pt x="48450" y="77381"/>
                  </a:lnTo>
                  <a:lnTo>
                    <a:pt x="48450" y="77089"/>
                  </a:lnTo>
                  <a:lnTo>
                    <a:pt x="48425" y="76784"/>
                  </a:lnTo>
                  <a:lnTo>
                    <a:pt x="48437" y="76479"/>
                  </a:lnTo>
                  <a:lnTo>
                    <a:pt x="48450" y="75463"/>
                  </a:lnTo>
                  <a:lnTo>
                    <a:pt x="48475" y="74460"/>
                  </a:lnTo>
                  <a:close/>
                </a:path>
              </a:pathLst>
            </a:custGeom>
            <a:solidFill>
              <a:srgbClr val="B4C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961340" y="2996653"/>
              <a:ext cx="72390" cy="52705"/>
            </a:xfrm>
            <a:custGeom>
              <a:avLst/>
              <a:gdLst/>
              <a:ahLst/>
              <a:cxnLst/>
              <a:rect l="l" t="t" r="r" b="b"/>
              <a:pathLst>
                <a:path w="72390" h="52705">
                  <a:moveTo>
                    <a:pt x="71831" y="51181"/>
                  </a:moveTo>
                  <a:lnTo>
                    <a:pt x="64452" y="42164"/>
                  </a:lnTo>
                  <a:lnTo>
                    <a:pt x="64249" y="42011"/>
                  </a:lnTo>
                  <a:lnTo>
                    <a:pt x="64249" y="47434"/>
                  </a:lnTo>
                  <a:lnTo>
                    <a:pt x="62115" y="45923"/>
                  </a:lnTo>
                  <a:lnTo>
                    <a:pt x="61887" y="45770"/>
                  </a:lnTo>
                  <a:lnTo>
                    <a:pt x="61734" y="45631"/>
                  </a:lnTo>
                  <a:lnTo>
                    <a:pt x="62115" y="45923"/>
                  </a:lnTo>
                  <a:lnTo>
                    <a:pt x="64249" y="47434"/>
                  </a:lnTo>
                  <a:lnTo>
                    <a:pt x="64249" y="42011"/>
                  </a:lnTo>
                  <a:lnTo>
                    <a:pt x="60642" y="39243"/>
                  </a:lnTo>
                  <a:lnTo>
                    <a:pt x="58521" y="37261"/>
                  </a:lnTo>
                  <a:lnTo>
                    <a:pt x="58521" y="43091"/>
                  </a:lnTo>
                  <a:lnTo>
                    <a:pt x="57950" y="42291"/>
                  </a:lnTo>
                  <a:lnTo>
                    <a:pt x="58521" y="43091"/>
                  </a:lnTo>
                  <a:lnTo>
                    <a:pt x="58521" y="37261"/>
                  </a:lnTo>
                  <a:lnTo>
                    <a:pt x="57175" y="35991"/>
                  </a:lnTo>
                  <a:lnTo>
                    <a:pt x="56743" y="35699"/>
                  </a:lnTo>
                  <a:lnTo>
                    <a:pt x="56324" y="35420"/>
                  </a:lnTo>
                  <a:lnTo>
                    <a:pt x="56159" y="35306"/>
                  </a:lnTo>
                  <a:lnTo>
                    <a:pt x="56159" y="35674"/>
                  </a:lnTo>
                  <a:lnTo>
                    <a:pt x="55714" y="35674"/>
                  </a:lnTo>
                  <a:lnTo>
                    <a:pt x="56159" y="35674"/>
                  </a:lnTo>
                  <a:lnTo>
                    <a:pt x="56159" y="35306"/>
                  </a:lnTo>
                  <a:lnTo>
                    <a:pt x="55905" y="35128"/>
                  </a:lnTo>
                  <a:lnTo>
                    <a:pt x="55714" y="35001"/>
                  </a:lnTo>
                  <a:lnTo>
                    <a:pt x="55714" y="35509"/>
                  </a:lnTo>
                  <a:lnTo>
                    <a:pt x="53936" y="35102"/>
                  </a:lnTo>
                  <a:lnTo>
                    <a:pt x="53936" y="39319"/>
                  </a:lnTo>
                  <a:lnTo>
                    <a:pt x="49555" y="38455"/>
                  </a:lnTo>
                  <a:lnTo>
                    <a:pt x="53936" y="39319"/>
                  </a:lnTo>
                  <a:lnTo>
                    <a:pt x="53936" y="35102"/>
                  </a:lnTo>
                  <a:lnTo>
                    <a:pt x="49504" y="33947"/>
                  </a:lnTo>
                  <a:lnTo>
                    <a:pt x="43662" y="31623"/>
                  </a:lnTo>
                  <a:lnTo>
                    <a:pt x="43192" y="31381"/>
                  </a:lnTo>
                  <a:lnTo>
                    <a:pt x="43192" y="38252"/>
                  </a:lnTo>
                  <a:lnTo>
                    <a:pt x="43154" y="39255"/>
                  </a:lnTo>
                  <a:lnTo>
                    <a:pt x="43141" y="38773"/>
                  </a:lnTo>
                  <a:lnTo>
                    <a:pt x="43167" y="38265"/>
                  </a:lnTo>
                  <a:lnTo>
                    <a:pt x="43192" y="31381"/>
                  </a:lnTo>
                  <a:lnTo>
                    <a:pt x="43141" y="38277"/>
                  </a:lnTo>
                  <a:lnTo>
                    <a:pt x="42760" y="38417"/>
                  </a:lnTo>
                  <a:lnTo>
                    <a:pt x="42303" y="38506"/>
                  </a:lnTo>
                  <a:lnTo>
                    <a:pt x="43141" y="38277"/>
                  </a:lnTo>
                  <a:lnTo>
                    <a:pt x="43141" y="31356"/>
                  </a:lnTo>
                  <a:lnTo>
                    <a:pt x="41008" y="30238"/>
                  </a:lnTo>
                  <a:lnTo>
                    <a:pt x="43649" y="31610"/>
                  </a:lnTo>
                  <a:lnTo>
                    <a:pt x="49504" y="33934"/>
                  </a:lnTo>
                  <a:lnTo>
                    <a:pt x="55714" y="35509"/>
                  </a:lnTo>
                  <a:lnTo>
                    <a:pt x="55714" y="35001"/>
                  </a:lnTo>
                  <a:lnTo>
                    <a:pt x="38061" y="23114"/>
                  </a:lnTo>
                  <a:lnTo>
                    <a:pt x="38061" y="28702"/>
                  </a:lnTo>
                  <a:lnTo>
                    <a:pt x="31330" y="24803"/>
                  </a:lnTo>
                  <a:lnTo>
                    <a:pt x="37985" y="28651"/>
                  </a:lnTo>
                  <a:lnTo>
                    <a:pt x="38061" y="23114"/>
                  </a:lnTo>
                  <a:lnTo>
                    <a:pt x="37058" y="22440"/>
                  </a:lnTo>
                  <a:lnTo>
                    <a:pt x="37058" y="27965"/>
                  </a:lnTo>
                  <a:lnTo>
                    <a:pt x="36550" y="27673"/>
                  </a:lnTo>
                  <a:lnTo>
                    <a:pt x="37058" y="27965"/>
                  </a:lnTo>
                  <a:lnTo>
                    <a:pt x="37058" y="22440"/>
                  </a:lnTo>
                  <a:lnTo>
                    <a:pt x="23558" y="13347"/>
                  </a:lnTo>
                  <a:lnTo>
                    <a:pt x="23558" y="18542"/>
                  </a:lnTo>
                  <a:lnTo>
                    <a:pt x="18122" y="14185"/>
                  </a:lnTo>
                  <a:lnTo>
                    <a:pt x="23558" y="18542"/>
                  </a:lnTo>
                  <a:lnTo>
                    <a:pt x="23558" y="13347"/>
                  </a:lnTo>
                  <a:lnTo>
                    <a:pt x="12725" y="6057"/>
                  </a:lnTo>
                  <a:lnTo>
                    <a:pt x="12725" y="9728"/>
                  </a:lnTo>
                  <a:lnTo>
                    <a:pt x="6019" y="4292"/>
                  </a:lnTo>
                  <a:lnTo>
                    <a:pt x="10287" y="7683"/>
                  </a:lnTo>
                  <a:lnTo>
                    <a:pt x="12725" y="9728"/>
                  </a:lnTo>
                  <a:lnTo>
                    <a:pt x="12725" y="6057"/>
                  </a:lnTo>
                  <a:lnTo>
                    <a:pt x="10223" y="4368"/>
                  </a:lnTo>
                  <a:lnTo>
                    <a:pt x="10223" y="7213"/>
                  </a:lnTo>
                  <a:lnTo>
                    <a:pt x="8394" y="5257"/>
                  </a:lnTo>
                  <a:lnTo>
                    <a:pt x="6299" y="2895"/>
                  </a:lnTo>
                  <a:lnTo>
                    <a:pt x="10223" y="7213"/>
                  </a:lnTo>
                  <a:lnTo>
                    <a:pt x="10223" y="4368"/>
                  </a:lnTo>
                  <a:lnTo>
                    <a:pt x="7112" y="2273"/>
                  </a:lnTo>
                  <a:lnTo>
                    <a:pt x="6921" y="2159"/>
                  </a:lnTo>
                  <a:lnTo>
                    <a:pt x="6921" y="2413"/>
                  </a:lnTo>
                  <a:lnTo>
                    <a:pt x="6642" y="2616"/>
                  </a:lnTo>
                  <a:lnTo>
                    <a:pt x="6794" y="2489"/>
                  </a:lnTo>
                  <a:lnTo>
                    <a:pt x="6921" y="2413"/>
                  </a:lnTo>
                  <a:lnTo>
                    <a:pt x="6921" y="2159"/>
                  </a:lnTo>
                  <a:lnTo>
                    <a:pt x="5981" y="1524"/>
                  </a:lnTo>
                  <a:lnTo>
                    <a:pt x="5486" y="1193"/>
                  </a:lnTo>
                  <a:lnTo>
                    <a:pt x="5486" y="3556"/>
                  </a:lnTo>
                  <a:lnTo>
                    <a:pt x="5295" y="3695"/>
                  </a:lnTo>
                  <a:lnTo>
                    <a:pt x="3721" y="4864"/>
                  </a:lnTo>
                  <a:lnTo>
                    <a:pt x="2044" y="5537"/>
                  </a:lnTo>
                  <a:lnTo>
                    <a:pt x="3708" y="4851"/>
                  </a:lnTo>
                  <a:lnTo>
                    <a:pt x="5283" y="3695"/>
                  </a:lnTo>
                  <a:lnTo>
                    <a:pt x="4343" y="2946"/>
                  </a:lnTo>
                  <a:lnTo>
                    <a:pt x="3403" y="2171"/>
                  </a:lnTo>
                  <a:lnTo>
                    <a:pt x="4356" y="2933"/>
                  </a:lnTo>
                  <a:lnTo>
                    <a:pt x="5295" y="3683"/>
                  </a:lnTo>
                  <a:lnTo>
                    <a:pt x="5486" y="3556"/>
                  </a:lnTo>
                  <a:lnTo>
                    <a:pt x="5486" y="1193"/>
                  </a:lnTo>
                  <a:lnTo>
                    <a:pt x="4864" y="762"/>
                  </a:lnTo>
                  <a:lnTo>
                    <a:pt x="3784" y="50"/>
                  </a:lnTo>
                  <a:lnTo>
                    <a:pt x="2895" y="965"/>
                  </a:lnTo>
                  <a:lnTo>
                    <a:pt x="2463" y="1435"/>
                  </a:lnTo>
                  <a:lnTo>
                    <a:pt x="812" y="3276"/>
                  </a:lnTo>
                  <a:lnTo>
                    <a:pt x="0" y="4191"/>
                  </a:lnTo>
                  <a:lnTo>
                    <a:pt x="9829" y="13817"/>
                  </a:lnTo>
                  <a:lnTo>
                    <a:pt x="20675" y="21882"/>
                  </a:lnTo>
                  <a:lnTo>
                    <a:pt x="31648" y="29743"/>
                  </a:lnTo>
                  <a:lnTo>
                    <a:pt x="41897" y="38709"/>
                  </a:lnTo>
                  <a:lnTo>
                    <a:pt x="42278" y="39103"/>
                  </a:lnTo>
                  <a:lnTo>
                    <a:pt x="42672" y="39433"/>
                  </a:lnTo>
                  <a:lnTo>
                    <a:pt x="43040" y="39827"/>
                  </a:lnTo>
                  <a:lnTo>
                    <a:pt x="50241" y="41795"/>
                  </a:lnTo>
                  <a:lnTo>
                    <a:pt x="56781" y="45123"/>
                  </a:lnTo>
                  <a:lnTo>
                    <a:pt x="62369" y="50533"/>
                  </a:lnTo>
                  <a:lnTo>
                    <a:pt x="63093" y="49872"/>
                  </a:lnTo>
                  <a:lnTo>
                    <a:pt x="63360" y="49542"/>
                  </a:lnTo>
                  <a:lnTo>
                    <a:pt x="63093" y="49872"/>
                  </a:lnTo>
                  <a:lnTo>
                    <a:pt x="62750" y="50203"/>
                  </a:lnTo>
                  <a:lnTo>
                    <a:pt x="62369" y="50533"/>
                  </a:lnTo>
                  <a:lnTo>
                    <a:pt x="62953" y="51092"/>
                  </a:lnTo>
                  <a:lnTo>
                    <a:pt x="63576" y="51562"/>
                  </a:lnTo>
                  <a:lnTo>
                    <a:pt x="64109" y="52158"/>
                  </a:lnTo>
                  <a:lnTo>
                    <a:pt x="67868" y="51803"/>
                  </a:lnTo>
                  <a:lnTo>
                    <a:pt x="71272" y="51181"/>
                  </a:lnTo>
                  <a:lnTo>
                    <a:pt x="71831" y="51181"/>
                  </a:lnTo>
                  <a:close/>
                </a:path>
              </a:pathLst>
            </a:custGeom>
            <a:solidFill>
              <a:srgbClr val="E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009244" y="5769292"/>
              <a:ext cx="44450" cy="69215"/>
            </a:xfrm>
            <a:custGeom>
              <a:avLst/>
              <a:gdLst/>
              <a:ahLst/>
              <a:cxnLst/>
              <a:rect l="l" t="t" r="r" b="b"/>
              <a:pathLst>
                <a:path w="44450" h="69214">
                  <a:moveTo>
                    <a:pt x="17907" y="24041"/>
                  </a:moveTo>
                  <a:lnTo>
                    <a:pt x="17792" y="23901"/>
                  </a:lnTo>
                  <a:lnTo>
                    <a:pt x="17627" y="23812"/>
                  </a:lnTo>
                  <a:lnTo>
                    <a:pt x="17500" y="23685"/>
                  </a:lnTo>
                  <a:lnTo>
                    <a:pt x="17157" y="24066"/>
                  </a:lnTo>
                  <a:lnTo>
                    <a:pt x="17411" y="24091"/>
                  </a:lnTo>
                  <a:lnTo>
                    <a:pt x="17653" y="24053"/>
                  </a:lnTo>
                  <a:lnTo>
                    <a:pt x="17907" y="24041"/>
                  </a:lnTo>
                  <a:close/>
                </a:path>
                <a:path w="44450" h="69214">
                  <a:moveTo>
                    <a:pt x="44272" y="3657"/>
                  </a:moveTo>
                  <a:lnTo>
                    <a:pt x="43764" y="2298"/>
                  </a:lnTo>
                  <a:lnTo>
                    <a:pt x="43192" y="2705"/>
                  </a:lnTo>
                  <a:lnTo>
                    <a:pt x="43751" y="2298"/>
                  </a:lnTo>
                  <a:lnTo>
                    <a:pt x="43434" y="1473"/>
                  </a:lnTo>
                  <a:lnTo>
                    <a:pt x="42938" y="673"/>
                  </a:lnTo>
                  <a:lnTo>
                    <a:pt x="42049" y="0"/>
                  </a:lnTo>
                  <a:lnTo>
                    <a:pt x="40932" y="139"/>
                  </a:lnTo>
                  <a:lnTo>
                    <a:pt x="39878" y="495"/>
                  </a:lnTo>
                  <a:lnTo>
                    <a:pt x="38874" y="1041"/>
                  </a:lnTo>
                  <a:lnTo>
                    <a:pt x="37731" y="2070"/>
                  </a:lnTo>
                  <a:lnTo>
                    <a:pt x="37401" y="2451"/>
                  </a:lnTo>
                  <a:lnTo>
                    <a:pt x="37401" y="7023"/>
                  </a:lnTo>
                  <a:lnTo>
                    <a:pt x="36703" y="7620"/>
                  </a:lnTo>
                  <a:lnTo>
                    <a:pt x="37160" y="7213"/>
                  </a:lnTo>
                  <a:lnTo>
                    <a:pt x="37401" y="7023"/>
                  </a:lnTo>
                  <a:lnTo>
                    <a:pt x="37401" y="2451"/>
                  </a:lnTo>
                  <a:lnTo>
                    <a:pt x="36703" y="3225"/>
                  </a:lnTo>
                  <a:lnTo>
                    <a:pt x="35788" y="4508"/>
                  </a:lnTo>
                  <a:lnTo>
                    <a:pt x="35471" y="4851"/>
                  </a:lnTo>
                  <a:lnTo>
                    <a:pt x="31877" y="9880"/>
                  </a:lnTo>
                  <a:lnTo>
                    <a:pt x="31813" y="10553"/>
                  </a:lnTo>
                  <a:lnTo>
                    <a:pt x="31737" y="10998"/>
                  </a:lnTo>
                  <a:lnTo>
                    <a:pt x="31610" y="11607"/>
                  </a:lnTo>
                  <a:lnTo>
                    <a:pt x="31483" y="12255"/>
                  </a:lnTo>
                  <a:lnTo>
                    <a:pt x="30962" y="13728"/>
                  </a:lnTo>
                  <a:lnTo>
                    <a:pt x="32296" y="12255"/>
                  </a:lnTo>
                  <a:lnTo>
                    <a:pt x="32905" y="11607"/>
                  </a:lnTo>
                  <a:lnTo>
                    <a:pt x="33426" y="10998"/>
                  </a:lnTo>
                  <a:lnTo>
                    <a:pt x="34505" y="9880"/>
                  </a:lnTo>
                  <a:lnTo>
                    <a:pt x="35547" y="8851"/>
                  </a:lnTo>
                  <a:lnTo>
                    <a:pt x="30988" y="13716"/>
                  </a:lnTo>
                  <a:lnTo>
                    <a:pt x="29959" y="16611"/>
                  </a:lnTo>
                  <a:lnTo>
                    <a:pt x="28511" y="18173"/>
                  </a:lnTo>
                  <a:lnTo>
                    <a:pt x="28511" y="36868"/>
                  </a:lnTo>
                  <a:lnTo>
                    <a:pt x="21539" y="43726"/>
                  </a:lnTo>
                  <a:lnTo>
                    <a:pt x="14998" y="51079"/>
                  </a:lnTo>
                  <a:lnTo>
                    <a:pt x="11531" y="55232"/>
                  </a:lnTo>
                  <a:lnTo>
                    <a:pt x="14986" y="51079"/>
                  </a:lnTo>
                  <a:lnTo>
                    <a:pt x="21539" y="43726"/>
                  </a:lnTo>
                  <a:lnTo>
                    <a:pt x="28498" y="36868"/>
                  </a:lnTo>
                  <a:lnTo>
                    <a:pt x="28511" y="18173"/>
                  </a:lnTo>
                  <a:lnTo>
                    <a:pt x="28155" y="18542"/>
                  </a:lnTo>
                  <a:lnTo>
                    <a:pt x="25565" y="19507"/>
                  </a:lnTo>
                  <a:lnTo>
                    <a:pt x="24142" y="20040"/>
                  </a:lnTo>
                  <a:lnTo>
                    <a:pt x="22517" y="20320"/>
                  </a:lnTo>
                  <a:lnTo>
                    <a:pt x="21920" y="20320"/>
                  </a:lnTo>
                  <a:lnTo>
                    <a:pt x="21920" y="23012"/>
                  </a:lnTo>
                  <a:lnTo>
                    <a:pt x="21386" y="23304"/>
                  </a:lnTo>
                  <a:lnTo>
                    <a:pt x="21907" y="23012"/>
                  </a:lnTo>
                  <a:lnTo>
                    <a:pt x="21920" y="20320"/>
                  </a:lnTo>
                  <a:lnTo>
                    <a:pt x="20535" y="20320"/>
                  </a:lnTo>
                  <a:lnTo>
                    <a:pt x="17500" y="23672"/>
                  </a:lnTo>
                  <a:lnTo>
                    <a:pt x="20269" y="23888"/>
                  </a:lnTo>
                  <a:lnTo>
                    <a:pt x="20053" y="24003"/>
                  </a:lnTo>
                  <a:lnTo>
                    <a:pt x="17919" y="24041"/>
                  </a:lnTo>
                  <a:lnTo>
                    <a:pt x="18249" y="24650"/>
                  </a:lnTo>
                  <a:lnTo>
                    <a:pt x="22606" y="25387"/>
                  </a:lnTo>
                  <a:lnTo>
                    <a:pt x="26339" y="26466"/>
                  </a:lnTo>
                  <a:lnTo>
                    <a:pt x="21209" y="32512"/>
                  </a:lnTo>
                  <a:lnTo>
                    <a:pt x="20015" y="35026"/>
                  </a:lnTo>
                  <a:lnTo>
                    <a:pt x="18122" y="35991"/>
                  </a:lnTo>
                  <a:lnTo>
                    <a:pt x="15963" y="36322"/>
                  </a:lnTo>
                  <a:lnTo>
                    <a:pt x="14744" y="36487"/>
                  </a:lnTo>
                  <a:lnTo>
                    <a:pt x="14097" y="36487"/>
                  </a:lnTo>
                  <a:lnTo>
                    <a:pt x="6921" y="44500"/>
                  </a:lnTo>
                  <a:lnTo>
                    <a:pt x="6946" y="45313"/>
                  </a:lnTo>
                  <a:lnTo>
                    <a:pt x="8737" y="45974"/>
                  </a:lnTo>
                  <a:lnTo>
                    <a:pt x="8369" y="45847"/>
                  </a:lnTo>
                  <a:lnTo>
                    <a:pt x="8369" y="59664"/>
                  </a:lnTo>
                  <a:lnTo>
                    <a:pt x="7950" y="61061"/>
                  </a:lnTo>
                  <a:lnTo>
                    <a:pt x="7467" y="62103"/>
                  </a:lnTo>
                  <a:lnTo>
                    <a:pt x="7937" y="61061"/>
                  </a:lnTo>
                  <a:lnTo>
                    <a:pt x="8369" y="59664"/>
                  </a:lnTo>
                  <a:lnTo>
                    <a:pt x="8369" y="45847"/>
                  </a:lnTo>
                  <a:lnTo>
                    <a:pt x="6946" y="45313"/>
                  </a:lnTo>
                  <a:lnTo>
                    <a:pt x="7645" y="54317"/>
                  </a:lnTo>
                  <a:lnTo>
                    <a:pt x="2260" y="61163"/>
                  </a:lnTo>
                  <a:lnTo>
                    <a:pt x="0" y="69126"/>
                  </a:lnTo>
                  <a:lnTo>
                    <a:pt x="2946" y="65697"/>
                  </a:lnTo>
                  <a:lnTo>
                    <a:pt x="25" y="69126"/>
                  </a:lnTo>
                  <a:lnTo>
                    <a:pt x="28016" y="43484"/>
                  </a:lnTo>
                  <a:lnTo>
                    <a:pt x="35420" y="36093"/>
                  </a:lnTo>
                  <a:lnTo>
                    <a:pt x="36283" y="30556"/>
                  </a:lnTo>
                  <a:lnTo>
                    <a:pt x="37604" y="22250"/>
                  </a:lnTo>
                  <a:lnTo>
                    <a:pt x="39090" y="14020"/>
                  </a:lnTo>
                  <a:lnTo>
                    <a:pt x="44132" y="5168"/>
                  </a:lnTo>
                  <a:lnTo>
                    <a:pt x="44272" y="3657"/>
                  </a:lnTo>
                  <a:close/>
                </a:path>
              </a:pathLst>
            </a:custGeom>
            <a:solidFill>
              <a:srgbClr val="9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935076" y="5801944"/>
              <a:ext cx="24765" cy="60960"/>
            </a:xfrm>
            <a:custGeom>
              <a:avLst/>
              <a:gdLst/>
              <a:ahLst/>
              <a:cxnLst/>
              <a:rect l="l" t="t" r="r" b="b"/>
              <a:pathLst>
                <a:path w="24765" h="60960">
                  <a:moveTo>
                    <a:pt x="9677" y="55867"/>
                  </a:moveTo>
                  <a:lnTo>
                    <a:pt x="5067" y="53136"/>
                  </a:lnTo>
                  <a:lnTo>
                    <a:pt x="6642" y="48234"/>
                  </a:lnTo>
                  <a:lnTo>
                    <a:pt x="6388" y="43992"/>
                  </a:lnTo>
                  <a:lnTo>
                    <a:pt x="3479" y="45681"/>
                  </a:lnTo>
                  <a:lnTo>
                    <a:pt x="2692" y="48666"/>
                  </a:lnTo>
                  <a:lnTo>
                    <a:pt x="2032" y="52959"/>
                  </a:lnTo>
                  <a:lnTo>
                    <a:pt x="1816" y="53289"/>
                  </a:lnTo>
                  <a:lnTo>
                    <a:pt x="1041" y="54533"/>
                  </a:lnTo>
                  <a:lnTo>
                    <a:pt x="1612" y="54622"/>
                  </a:lnTo>
                  <a:lnTo>
                    <a:pt x="9677" y="55867"/>
                  </a:lnTo>
                  <a:close/>
                </a:path>
                <a:path w="24765" h="60960">
                  <a:moveTo>
                    <a:pt x="9690" y="55880"/>
                  </a:moveTo>
                  <a:lnTo>
                    <a:pt x="1612" y="54622"/>
                  </a:lnTo>
                  <a:lnTo>
                    <a:pt x="0" y="57251"/>
                  </a:lnTo>
                  <a:lnTo>
                    <a:pt x="5321" y="60629"/>
                  </a:lnTo>
                  <a:lnTo>
                    <a:pt x="7962" y="58978"/>
                  </a:lnTo>
                  <a:lnTo>
                    <a:pt x="9690" y="55880"/>
                  </a:lnTo>
                  <a:close/>
                </a:path>
                <a:path w="24765" h="60960">
                  <a:moveTo>
                    <a:pt x="17106" y="16078"/>
                  </a:moveTo>
                  <a:lnTo>
                    <a:pt x="6324" y="44030"/>
                  </a:lnTo>
                  <a:lnTo>
                    <a:pt x="8890" y="36957"/>
                  </a:lnTo>
                  <a:lnTo>
                    <a:pt x="6350" y="44005"/>
                  </a:lnTo>
                  <a:lnTo>
                    <a:pt x="8229" y="41478"/>
                  </a:lnTo>
                  <a:lnTo>
                    <a:pt x="9817" y="38849"/>
                  </a:lnTo>
                  <a:lnTo>
                    <a:pt x="11252" y="36144"/>
                  </a:lnTo>
                  <a:lnTo>
                    <a:pt x="12649" y="31800"/>
                  </a:lnTo>
                  <a:lnTo>
                    <a:pt x="11264" y="36144"/>
                  </a:lnTo>
                  <a:lnTo>
                    <a:pt x="13385" y="32143"/>
                  </a:lnTo>
                  <a:lnTo>
                    <a:pt x="15074" y="27952"/>
                  </a:lnTo>
                  <a:lnTo>
                    <a:pt x="16078" y="23406"/>
                  </a:lnTo>
                  <a:lnTo>
                    <a:pt x="14249" y="27546"/>
                  </a:lnTo>
                  <a:lnTo>
                    <a:pt x="16065" y="23406"/>
                  </a:lnTo>
                  <a:lnTo>
                    <a:pt x="16586" y="21043"/>
                  </a:lnTo>
                  <a:lnTo>
                    <a:pt x="16967" y="18605"/>
                  </a:lnTo>
                  <a:lnTo>
                    <a:pt x="17106" y="16078"/>
                  </a:lnTo>
                  <a:close/>
                </a:path>
                <a:path w="24765" h="60960">
                  <a:moveTo>
                    <a:pt x="24244" y="0"/>
                  </a:moveTo>
                  <a:lnTo>
                    <a:pt x="22440" y="927"/>
                  </a:lnTo>
                  <a:lnTo>
                    <a:pt x="22440" y="5676"/>
                  </a:lnTo>
                  <a:lnTo>
                    <a:pt x="21894" y="2032"/>
                  </a:lnTo>
                  <a:lnTo>
                    <a:pt x="22440" y="5676"/>
                  </a:lnTo>
                  <a:lnTo>
                    <a:pt x="22440" y="927"/>
                  </a:lnTo>
                  <a:lnTo>
                    <a:pt x="21082" y="1600"/>
                  </a:lnTo>
                  <a:lnTo>
                    <a:pt x="20472" y="4610"/>
                  </a:lnTo>
                  <a:lnTo>
                    <a:pt x="20599" y="8064"/>
                  </a:lnTo>
                  <a:lnTo>
                    <a:pt x="17526" y="9652"/>
                  </a:lnTo>
                  <a:lnTo>
                    <a:pt x="16916" y="12649"/>
                  </a:lnTo>
                  <a:lnTo>
                    <a:pt x="17068" y="16090"/>
                  </a:lnTo>
                  <a:lnTo>
                    <a:pt x="19888" y="14287"/>
                  </a:lnTo>
                  <a:lnTo>
                    <a:pt x="20586" y="11341"/>
                  </a:lnTo>
                  <a:lnTo>
                    <a:pt x="20675" y="8051"/>
                  </a:lnTo>
                  <a:lnTo>
                    <a:pt x="23469" y="6261"/>
                  </a:lnTo>
                  <a:lnTo>
                    <a:pt x="24155" y="3302"/>
                  </a:lnTo>
                  <a:lnTo>
                    <a:pt x="24231" y="25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436398" y="5221147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5" h="43814">
                  <a:moveTo>
                    <a:pt x="57353" y="6451"/>
                  </a:moveTo>
                  <a:lnTo>
                    <a:pt x="56515" y="5384"/>
                  </a:lnTo>
                  <a:lnTo>
                    <a:pt x="55651" y="4470"/>
                  </a:lnTo>
                  <a:lnTo>
                    <a:pt x="54762" y="3670"/>
                  </a:lnTo>
                  <a:lnTo>
                    <a:pt x="54165" y="4953"/>
                  </a:lnTo>
                  <a:lnTo>
                    <a:pt x="50965" y="11074"/>
                  </a:lnTo>
                  <a:lnTo>
                    <a:pt x="54762" y="3670"/>
                  </a:lnTo>
                  <a:lnTo>
                    <a:pt x="51701" y="939"/>
                  </a:lnTo>
                  <a:lnTo>
                    <a:pt x="48247" y="0"/>
                  </a:lnTo>
                  <a:lnTo>
                    <a:pt x="43154" y="2692"/>
                  </a:lnTo>
                  <a:lnTo>
                    <a:pt x="43154" y="33121"/>
                  </a:lnTo>
                  <a:lnTo>
                    <a:pt x="42773" y="35941"/>
                  </a:lnTo>
                  <a:lnTo>
                    <a:pt x="43154" y="33121"/>
                  </a:lnTo>
                  <a:lnTo>
                    <a:pt x="43154" y="2692"/>
                  </a:lnTo>
                  <a:lnTo>
                    <a:pt x="38595" y="5080"/>
                  </a:lnTo>
                  <a:lnTo>
                    <a:pt x="33007" y="5727"/>
                  </a:lnTo>
                  <a:lnTo>
                    <a:pt x="27419" y="6261"/>
                  </a:lnTo>
                  <a:lnTo>
                    <a:pt x="26822" y="7124"/>
                  </a:lnTo>
                  <a:lnTo>
                    <a:pt x="25641" y="8839"/>
                  </a:lnTo>
                  <a:lnTo>
                    <a:pt x="26200" y="7937"/>
                  </a:lnTo>
                  <a:lnTo>
                    <a:pt x="26822" y="7124"/>
                  </a:lnTo>
                  <a:lnTo>
                    <a:pt x="27406" y="6261"/>
                  </a:lnTo>
                  <a:lnTo>
                    <a:pt x="23837" y="6578"/>
                  </a:lnTo>
                  <a:lnTo>
                    <a:pt x="22059" y="6794"/>
                  </a:lnTo>
                  <a:lnTo>
                    <a:pt x="20485" y="8737"/>
                  </a:lnTo>
                  <a:lnTo>
                    <a:pt x="20485" y="36055"/>
                  </a:lnTo>
                  <a:lnTo>
                    <a:pt x="15506" y="41224"/>
                  </a:lnTo>
                  <a:lnTo>
                    <a:pt x="16027" y="41795"/>
                  </a:lnTo>
                  <a:lnTo>
                    <a:pt x="15494" y="41224"/>
                  </a:lnTo>
                  <a:lnTo>
                    <a:pt x="20485" y="36055"/>
                  </a:lnTo>
                  <a:lnTo>
                    <a:pt x="20485" y="8737"/>
                  </a:lnTo>
                  <a:lnTo>
                    <a:pt x="20231" y="9055"/>
                  </a:lnTo>
                  <a:lnTo>
                    <a:pt x="20231" y="16141"/>
                  </a:lnTo>
                  <a:lnTo>
                    <a:pt x="14757" y="23329"/>
                  </a:lnTo>
                  <a:lnTo>
                    <a:pt x="8470" y="29502"/>
                  </a:lnTo>
                  <a:lnTo>
                    <a:pt x="14744" y="23329"/>
                  </a:lnTo>
                  <a:lnTo>
                    <a:pt x="20231" y="16141"/>
                  </a:lnTo>
                  <a:lnTo>
                    <a:pt x="20231" y="9055"/>
                  </a:lnTo>
                  <a:lnTo>
                    <a:pt x="304" y="33604"/>
                  </a:lnTo>
                  <a:lnTo>
                    <a:pt x="0" y="33985"/>
                  </a:lnTo>
                  <a:lnTo>
                    <a:pt x="241" y="33909"/>
                  </a:lnTo>
                  <a:lnTo>
                    <a:pt x="431" y="33794"/>
                  </a:lnTo>
                  <a:lnTo>
                    <a:pt x="241" y="33921"/>
                  </a:lnTo>
                  <a:lnTo>
                    <a:pt x="0" y="33985"/>
                  </a:lnTo>
                  <a:lnTo>
                    <a:pt x="2489" y="41630"/>
                  </a:lnTo>
                  <a:lnTo>
                    <a:pt x="7937" y="43230"/>
                  </a:lnTo>
                  <a:lnTo>
                    <a:pt x="14376" y="42811"/>
                  </a:lnTo>
                  <a:lnTo>
                    <a:pt x="14998" y="42557"/>
                  </a:lnTo>
                  <a:lnTo>
                    <a:pt x="16281" y="42087"/>
                  </a:lnTo>
                  <a:lnTo>
                    <a:pt x="23876" y="39255"/>
                  </a:lnTo>
                  <a:lnTo>
                    <a:pt x="30594" y="35471"/>
                  </a:lnTo>
                  <a:lnTo>
                    <a:pt x="35077" y="29159"/>
                  </a:lnTo>
                  <a:lnTo>
                    <a:pt x="35902" y="19405"/>
                  </a:lnTo>
                  <a:lnTo>
                    <a:pt x="35953" y="18796"/>
                  </a:lnTo>
                  <a:lnTo>
                    <a:pt x="35394" y="18796"/>
                  </a:lnTo>
                  <a:lnTo>
                    <a:pt x="34810" y="18999"/>
                  </a:lnTo>
                  <a:lnTo>
                    <a:pt x="34391" y="19405"/>
                  </a:lnTo>
                  <a:lnTo>
                    <a:pt x="31191" y="26492"/>
                  </a:lnTo>
                  <a:lnTo>
                    <a:pt x="26136" y="31597"/>
                  </a:lnTo>
                  <a:lnTo>
                    <a:pt x="31191" y="26492"/>
                  </a:lnTo>
                  <a:lnTo>
                    <a:pt x="34391" y="19392"/>
                  </a:lnTo>
                  <a:lnTo>
                    <a:pt x="34798" y="18986"/>
                  </a:lnTo>
                  <a:lnTo>
                    <a:pt x="35699" y="18630"/>
                  </a:lnTo>
                  <a:lnTo>
                    <a:pt x="34505" y="18034"/>
                  </a:lnTo>
                  <a:lnTo>
                    <a:pt x="34772" y="16637"/>
                  </a:lnTo>
                  <a:lnTo>
                    <a:pt x="35280" y="16903"/>
                  </a:lnTo>
                  <a:lnTo>
                    <a:pt x="35839" y="18542"/>
                  </a:lnTo>
                  <a:lnTo>
                    <a:pt x="36791" y="18097"/>
                  </a:lnTo>
                  <a:lnTo>
                    <a:pt x="35852" y="18542"/>
                  </a:lnTo>
                  <a:lnTo>
                    <a:pt x="35941" y="18783"/>
                  </a:lnTo>
                  <a:lnTo>
                    <a:pt x="40957" y="23050"/>
                  </a:lnTo>
                  <a:lnTo>
                    <a:pt x="39598" y="29006"/>
                  </a:lnTo>
                  <a:lnTo>
                    <a:pt x="38747" y="37592"/>
                  </a:lnTo>
                  <a:lnTo>
                    <a:pt x="37033" y="40601"/>
                  </a:lnTo>
                  <a:lnTo>
                    <a:pt x="39966" y="43129"/>
                  </a:lnTo>
                  <a:lnTo>
                    <a:pt x="40919" y="41706"/>
                  </a:lnTo>
                  <a:lnTo>
                    <a:pt x="41694" y="40195"/>
                  </a:lnTo>
                  <a:lnTo>
                    <a:pt x="42557" y="38735"/>
                  </a:lnTo>
                  <a:lnTo>
                    <a:pt x="46710" y="30937"/>
                  </a:lnTo>
                  <a:lnTo>
                    <a:pt x="50406" y="22860"/>
                  </a:lnTo>
                  <a:lnTo>
                    <a:pt x="57353" y="6451"/>
                  </a:lnTo>
                  <a:close/>
                </a:path>
              </a:pathLst>
            </a:custGeom>
            <a:solidFill>
              <a:srgbClr val="88D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621319" y="3256851"/>
              <a:ext cx="107314" cy="152400"/>
            </a:xfrm>
            <a:custGeom>
              <a:avLst/>
              <a:gdLst/>
              <a:ahLst/>
              <a:cxnLst/>
              <a:rect l="l" t="t" r="r" b="b"/>
              <a:pathLst>
                <a:path w="107315" h="152400">
                  <a:moveTo>
                    <a:pt x="10147" y="56375"/>
                  </a:moveTo>
                  <a:lnTo>
                    <a:pt x="9131" y="49161"/>
                  </a:lnTo>
                  <a:lnTo>
                    <a:pt x="8470" y="48793"/>
                  </a:lnTo>
                  <a:lnTo>
                    <a:pt x="7835" y="48361"/>
                  </a:lnTo>
                  <a:lnTo>
                    <a:pt x="7162" y="47993"/>
                  </a:lnTo>
                  <a:lnTo>
                    <a:pt x="5588" y="53898"/>
                  </a:lnTo>
                  <a:lnTo>
                    <a:pt x="4991" y="60325"/>
                  </a:lnTo>
                  <a:lnTo>
                    <a:pt x="0" y="64338"/>
                  </a:lnTo>
                  <a:lnTo>
                    <a:pt x="495" y="64757"/>
                  </a:lnTo>
                  <a:lnTo>
                    <a:pt x="1016" y="65151"/>
                  </a:lnTo>
                  <a:lnTo>
                    <a:pt x="1498" y="65570"/>
                  </a:lnTo>
                  <a:lnTo>
                    <a:pt x="8432" y="62242"/>
                  </a:lnTo>
                  <a:lnTo>
                    <a:pt x="10147" y="56375"/>
                  </a:lnTo>
                  <a:close/>
                </a:path>
                <a:path w="107315" h="152400">
                  <a:moveTo>
                    <a:pt x="96443" y="149059"/>
                  </a:moveTo>
                  <a:lnTo>
                    <a:pt x="96075" y="146215"/>
                  </a:lnTo>
                  <a:lnTo>
                    <a:pt x="93624" y="144284"/>
                  </a:lnTo>
                  <a:lnTo>
                    <a:pt x="94907" y="146723"/>
                  </a:lnTo>
                  <a:lnTo>
                    <a:pt x="93624" y="144284"/>
                  </a:lnTo>
                  <a:lnTo>
                    <a:pt x="93281" y="146735"/>
                  </a:lnTo>
                  <a:lnTo>
                    <a:pt x="93167" y="147497"/>
                  </a:lnTo>
                  <a:lnTo>
                    <a:pt x="93878" y="149974"/>
                  </a:lnTo>
                  <a:lnTo>
                    <a:pt x="93929" y="150164"/>
                  </a:lnTo>
                  <a:lnTo>
                    <a:pt x="96367" y="152095"/>
                  </a:lnTo>
                  <a:lnTo>
                    <a:pt x="96443" y="149059"/>
                  </a:lnTo>
                  <a:close/>
                </a:path>
                <a:path w="107315" h="152400">
                  <a:moveTo>
                    <a:pt x="106908" y="119989"/>
                  </a:moveTo>
                  <a:lnTo>
                    <a:pt x="106680" y="118681"/>
                  </a:lnTo>
                  <a:lnTo>
                    <a:pt x="106349" y="117411"/>
                  </a:lnTo>
                  <a:lnTo>
                    <a:pt x="106095" y="116116"/>
                  </a:lnTo>
                  <a:lnTo>
                    <a:pt x="99631" y="91617"/>
                  </a:lnTo>
                  <a:lnTo>
                    <a:pt x="99631" y="107607"/>
                  </a:lnTo>
                  <a:lnTo>
                    <a:pt x="98780" y="105803"/>
                  </a:lnTo>
                  <a:lnTo>
                    <a:pt x="99631" y="107607"/>
                  </a:lnTo>
                  <a:lnTo>
                    <a:pt x="99631" y="91617"/>
                  </a:lnTo>
                  <a:lnTo>
                    <a:pt x="96901" y="83426"/>
                  </a:lnTo>
                  <a:lnTo>
                    <a:pt x="92964" y="72910"/>
                  </a:lnTo>
                  <a:lnTo>
                    <a:pt x="91186" y="67360"/>
                  </a:lnTo>
                  <a:lnTo>
                    <a:pt x="91186" y="120713"/>
                  </a:lnTo>
                  <a:lnTo>
                    <a:pt x="89382" y="116763"/>
                  </a:lnTo>
                  <a:lnTo>
                    <a:pt x="91186" y="120713"/>
                  </a:lnTo>
                  <a:lnTo>
                    <a:pt x="91186" y="67360"/>
                  </a:lnTo>
                  <a:lnTo>
                    <a:pt x="90779" y="66090"/>
                  </a:lnTo>
                  <a:lnTo>
                    <a:pt x="90081" y="59842"/>
                  </a:lnTo>
                  <a:lnTo>
                    <a:pt x="90068" y="59664"/>
                  </a:lnTo>
                  <a:lnTo>
                    <a:pt x="91198" y="53403"/>
                  </a:lnTo>
                  <a:lnTo>
                    <a:pt x="94564" y="47104"/>
                  </a:lnTo>
                  <a:lnTo>
                    <a:pt x="98259" y="41973"/>
                  </a:lnTo>
                  <a:lnTo>
                    <a:pt x="100533" y="35598"/>
                  </a:lnTo>
                  <a:lnTo>
                    <a:pt x="100457" y="33172"/>
                  </a:lnTo>
                  <a:lnTo>
                    <a:pt x="100342" y="28613"/>
                  </a:lnTo>
                  <a:lnTo>
                    <a:pt x="100101" y="25438"/>
                  </a:lnTo>
                  <a:lnTo>
                    <a:pt x="100088" y="25158"/>
                  </a:lnTo>
                  <a:lnTo>
                    <a:pt x="100406" y="22872"/>
                  </a:lnTo>
                  <a:lnTo>
                    <a:pt x="100533" y="22047"/>
                  </a:lnTo>
                  <a:lnTo>
                    <a:pt x="103581" y="20281"/>
                  </a:lnTo>
                  <a:lnTo>
                    <a:pt x="103708" y="20142"/>
                  </a:lnTo>
                  <a:lnTo>
                    <a:pt x="102654" y="13373"/>
                  </a:lnTo>
                  <a:lnTo>
                    <a:pt x="106006" y="5613"/>
                  </a:lnTo>
                  <a:lnTo>
                    <a:pt x="100076" y="0"/>
                  </a:lnTo>
                  <a:lnTo>
                    <a:pt x="98323" y="1727"/>
                  </a:lnTo>
                  <a:lnTo>
                    <a:pt x="98323" y="1981"/>
                  </a:lnTo>
                  <a:lnTo>
                    <a:pt x="99275" y="8051"/>
                  </a:lnTo>
                  <a:lnTo>
                    <a:pt x="99326" y="8369"/>
                  </a:lnTo>
                  <a:lnTo>
                    <a:pt x="99275" y="11379"/>
                  </a:lnTo>
                  <a:lnTo>
                    <a:pt x="99275" y="8051"/>
                  </a:lnTo>
                  <a:lnTo>
                    <a:pt x="98602" y="4051"/>
                  </a:lnTo>
                  <a:lnTo>
                    <a:pt x="98501" y="3416"/>
                  </a:lnTo>
                  <a:lnTo>
                    <a:pt x="98425" y="2933"/>
                  </a:lnTo>
                  <a:lnTo>
                    <a:pt x="98374" y="2628"/>
                  </a:lnTo>
                  <a:lnTo>
                    <a:pt x="98247" y="1879"/>
                  </a:lnTo>
                  <a:lnTo>
                    <a:pt x="97929" y="2120"/>
                  </a:lnTo>
                  <a:lnTo>
                    <a:pt x="97116" y="2933"/>
                  </a:lnTo>
                  <a:lnTo>
                    <a:pt x="96837" y="3416"/>
                  </a:lnTo>
                  <a:lnTo>
                    <a:pt x="96520" y="3759"/>
                  </a:lnTo>
                  <a:lnTo>
                    <a:pt x="96329" y="3759"/>
                  </a:lnTo>
                  <a:lnTo>
                    <a:pt x="95313" y="5372"/>
                  </a:lnTo>
                  <a:lnTo>
                    <a:pt x="93967" y="6502"/>
                  </a:lnTo>
                  <a:lnTo>
                    <a:pt x="92938" y="8051"/>
                  </a:lnTo>
                  <a:lnTo>
                    <a:pt x="89052" y="11303"/>
                  </a:lnTo>
                  <a:lnTo>
                    <a:pt x="84734" y="25158"/>
                  </a:lnTo>
                  <a:lnTo>
                    <a:pt x="83477" y="29768"/>
                  </a:lnTo>
                  <a:lnTo>
                    <a:pt x="80556" y="33172"/>
                  </a:lnTo>
                  <a:lnTo>
                    <a:pt x="73939" y="31800"/>
                  </a:lnTo>
                  <a:lnTo>
                    <a:pt x="76314" y="22872"/>
                  </a:lnTo>
                  <a:lnTo>
                    <a:pt x="71628" y="19913"/>
                  </a:lnTo>
                  <a:lnTo>
                    <a:pt x="68605" y="18237"/>
                  </a:lnTo>
                  <a:lnTo>
                    <a:pt x="67957" y="15240"/>
                  </a:lnTo>
                  <a:lnTo>
                    <a:pt x="68046" y="11836"/>
                  </a:lnTo>
                  <a:lnTo>
                    <a:pt x="65747" y="9982"/>
                  </a:lnTo>
                  <a:lnTo>
                    <a:pt x="63258" y="8382"/>
                  </a:lnTo>
                  <a:lnTo>
                    <a:pt x="61087" y="6273"/>
                  </a:lnTo>
                  <a:lnTo>
                    <a:pt x="55994" y="2628"/>
                  </a:lnTo>
                  <a:lnTo>
                    <a:pt x="54076" y="4051"/>
                  </a:lnTo>
                  <a:lnTo>
                    <a:pt x="53975" y="5372"/>
                  </a:lnTo>
                  <a:lnTo>
                    <a:pt x="53886" y="6502"/>
                  </a:lnTo>
                  <a:lnTo>
                    <a:pt x="53759" y="8051"/>
                  </a:lnTo>
                  <a:lnTo>
                    <a:pt x="53746" y="8382"/>
                  </a:lnTo>
                  <a:lnTo>
                    <a:pt x="53632" y="9982"/>
                  </a:lnTo>
                  <a:lnTo>
                    <a:pt x="53543" y="11303"/>
                  </a:lnTo>
                  <a:lnTo>
                    <a:pt x="53492" y="12115"/>
                  </a:lnTo>
                  <a:lnTo>
                    <a:pt x="56540" y="13779"/>
                  </a:lnTo>
                  <a:lnTo>
                    <a:pt x="57162" y="16751"/>
                  </a:lnTo>
                  <a:lnTo>
                    <a:pt x="57073" y="18237"/>
                  </a:lnTo>
                  <a:lnTo>
                    <a:pt x="56946" y="20281"/>
                  </a:lnTo>
                  <a:lnTo>
                    <a:pt x="57124" y="20281"/>
                  </a:lnTo>
                  <a:lnTo>
                    <a:pt x="61480" y="22872"/>
                  </a:lnTo>
                  <a:lnTo>
                    <a:pt x="60680" y="27635"/>
                  </a:lnTo>
                  <a:lnTo>
                    <a:pt x="60680" y="32118"/>
                  </a:lnTo>
                  <a:lnTo>
                    <a:pt x="79933" y="100304"/>
                  </a:lnTo>
                  <a:lnTo>
                    <a:pt x="61912" y="85356"/>
                  </a:lnTo>
                  <a:lnTo>
                    <a:pt x="44361" y="71882"/>
                  </a:lnTo>
                  <a:lnTo>
                    <a:pt x="26898" y="59842"/>
                  </a:lnTo>
                  <a:lnTo>
                    <a:pt x="9144" y="49174"/>
                  </a:lnTo>
                  <a:lnTo>
                    <a:pt x="10147" y="56375"/>
                  </a:lnTo>
                  <a:lnTo>
                    <a:pt x="8432" y="62242"/>
                  </a:lnTo>
                  <a:lnTo>
                    <a:pt x="1524" y="65570"/>
                  </a:lnTo>
                  <a:lnTo>
                    <a:pt x="18961" y="78981"/>
                  </a:lnTo>
                  <a:lnTo>
                    <a:pt x="37058" y="91186"/>
                  </a:lnTo>
                  <a:lnTo>
                    <a:pt x="73825" y="114566"/>
                  </a:lnTo>
                  <a:lnTo>
                    <a:pt x="80416" y="118922"/>
                  </a:lnTo>
                  <a:lnTo>
                    <a:pt x="85852" y="123609"/>
                  </a:lnTo>
                  <a:lnTo>
                    <a:pt x="89712" y="130162"/>
                  </a:lnTo>
                  <a:lnTo>
                    <a:pt x="89839" y="127965"/>
                  </a:lnTo>
                  <a:lnTo>
                    <a:pt x="90970" y="121856"/>
                  </a:lnTo>
                  <a:lnTo>
                    <a:pt x="89852" y="127965"/>
                  </a:lnTo>
                  <a:lnTo>
                    <a:pt x="89827" y="129070"/>
                  </a:lnTo>
                  <a:lnTo>
                    <a:pt x="89712" y="130162"/>
                  </a:lnTo>
                  <a:lnTo>
                    <a:pt x="90843" y="132080"/>
                  </a:lnTo>
                  <a:lnTo>
                    <a:pt x="91884" y="134112"/>
                  </a:lnTo>
                  <a:lnTo>
                    <a:pt x="92735" y="136410"/>
                  </a:lnTo>
                  <a:lnTo>
                    <a:pt x="94132" y="130302"/>
                  </a:lnTo>
                  <a:lnTo>
                    <a:pt x="94564" y="123990"/>
                  </a:lnTo>
                  <a:lnTo>
                    <a:pt x="93967" y="117335"/>
                  </a:lnTo>
                  <a:lnTo>
                    <a:pt x="92316" y="110172"/>
                  </a:lnTo>
                  <a:lnTo>
                    <a:pt x="98552" y="114173"/>
                  </a:lnTo>
                  <a:lnTo>
                    <a:pt x="100838" y="120789"/>
                  </a:lnTo>
                  <a:lnTo>
                    <a:pt x="106908" y="119989"/>
                  </a:lnTo>
                  <a:close/>
                </a:path>
              </a:pathLst>
            </a:custGeom>
            <a:solidFill>
              <a:srgbClr val="7FD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996230" y="300476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38" y="0"/>
                  </a:moveTo>
                  <a:lnTo>
                    <a:pt x="609" y="1930"/>
                  </a:lnTo>
                  <a:lnTo>
                    <a:pt x="1168" y="2235"/>
                  </a:lnTo>
                  <a:lnTo>
                    <a:pt x="1422" y="914"/>
                  </a:lnTo>
                  <a:lnTo>
                    <a:pt x="1460" y="736"/>
                  </a:lnTo>
                  <a:lnTo>
                    <a:pt x="520" y="3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B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661199" y="2952432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657" y="8204"/>
                  </a:moveTo>
                  <a:lnTo>
                    <a:pt x="3556" y="4927"/>
                  </a:lnTo>
                  <a:lnTo>
                    <a:pt x="2832" y="1981"/>
                  </a:lnTo>
                  <a:lnTo>
                    <a:pt x="241" y="12"/>
                  </a:lnTo>
                  <a:lnTo>
                    <a:pt x="1981" y="2425"/>
                  </a:lnTo>
                  <a:lnTo>
                    <a:pt x="1371" y="6083"/>
                  </a:lnTo>
                  <a:lnTo>
                    <a:pt x="1981" y="2425"/>
                  </a:lnTo>
                  <a:lnTo>
                    <a:pt x="228" y="0"/>
                  </a:lnTo>
                  <a:lnTo>
                    <a:pt x="0" y="3467"/>
                  </a:lnTo>
                  <a:lnTo>
                    <a:pt x="546" y="6515"/>
                  </a:lnTo>
                  <a:lnTo>
                    <a:pt x="3644" y="8242"/>
                  </a:lnTo>
                  <a:close/>
                </a:path>
              </a:pathLst>
            </a:custGeom>
            <a:solidFill>
              <a:srgbClr val="C7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176918" y="5651766"/>
              <a:ext cx="151765" cy="40640"/>
            </a:xfrm>
            <a:custGeom>
              <a:avLst/>
              <a:gdLst/>
              <a:ahLst/>
              <a:cxnLst/>
              <a:rect l="l" t="t" r="r" b="b"/>
              <a:pathLst>
                <a:path w="151765" h="40639">
                  <a:moveTo>
                    <a:pt x="151333" y="40132"/>
                  </a:moveTo>
                  <a:lnTo>
                    <a:pt x="149072" y="39281"/>
                  </a:lnTo>
                  <a:lnTo>
                    <a:pt x="151333" y="40132"/>
                  </a:lnTo>
                  <a:lnTo>
                    <a:pt x="145288" y="33121"/>
                  </a:lnTo>
                  <a:lnTo>
                    <a:pt x="144640" y="31750"/>
                  </a:lnTo>
                  <a:lnTo>
                    <a:pt x="144640" y="37338"/>
                  </a:lnTo>
                  <a:lnTo>
                    <a:pt x="132791" y="31978"/>
                  </a:lnTo>
                  <a:lnTo>
                    <a:pt x="115671" y="29159"/>
                  </a:lnTo>
                  <a:lnTo>
                    <a:pt x="132778" y="31965"/>
                  </a:lnTo>
                  <a:lnTo>
                    <a:pt x="144627" y="37338"/>
                  </a:lnTo>
                  <a:lnTo>
                    <a:pt x="138468" y="30124"/>
                  </a:lnTo>
                  <a:lnTo>
                    <a:pt x="144627" y="37338"/>
                  </a:lnTo>
                  <a:lnTo>
                    <a:pt x="144640" y="31750"/>
                  </a:lnTo>
                  <a:lnTo>
                    <a:pt x="143243" y="28752"/>
                  </a:lnTo>
                  <a:lnTo>
                    <a:pt x="145199" y="25222"/>
                  </a:lnTo>
                  <a:lnTo>
                    <a:pt x="151130" y="20688"/>
                  </a:lnTo>
                  <a:lnTo>
                    <a:pt x="146926" y="19786"/>
                  </a:lnTo>
                  <a:lnTo>
                    <a:pt x="146735" y="19913"/>
                  </a:lnTo>
                  <a:lnTo>
                    <a:pt x="146926" y="19773"/>
                  </a:lnTo>
                  <a:lnTo>
                    <a:pt x="143548" y="19088"/>
                  </a:lnTo>
                  <a:lnTo>
                    <a:pt x="143548" y="22148"/>
                  </a:lnTo>
                  <a:lnTo>
                    <a:pt x="136639" y="22453"/>
                  </a:lnTo>
                  <a:lnTo>
                    <a:pt x="129755" y="21932"/>
                  </a:lnTo>
                  <a:lnTo>
                    <a:pt x="136639" y="22440"/>
                  </a:lnTo>
                  <a:lnTo>
                    <a:pt x="143548" y="22148"/>
                  </a:lnTo>
                  <a:lnTo>
                    <a:pt x="143548" y="19088"/>
                  </a:lnTo>
                  <a:lnTo>
                    <a:pt x="96380" y="9410"/>
                  </a:lnTo>
                  <a:lnTo>
                    <a:pt x="96380" y="15189"/>
                  </a:lnTo>
                  <a:lnTo>
                    <a:pt x="61658" y="8724"/>
                  </a:lnTo>
                  <a:lnTo>
                    <a:pt x="76669" y="11391"/>
                  </a:lnTo>
                  <a:lnTo>
                    <a:pt x="96380" y="15189"/>
                  </a:lnTo>
                  <a:lnTo>
                    <a:pt x="96380" y="9410"/>
                  </a:lnTo>
                  <a:lnTo>
                    <a:pt x="77825" y="5600"/>
                  </a:lnTo>
                  <a:lnTo>
                    <a:pt x="57683" y="2032"/>
                  </a:lnTo>
                  <a:lnTo>
                    <a:pt x="37325" y="0"/>
                  </a:lnTo>
                  <a:lnTo>
                    <a:pt x="13817" y="279"/>
                  </a:lnTo>
                  <a:lnTo>
                    <a:pt x="37160" y="4356"/>
                  </a:lnTo>
                  <a:lnTo>
                    <a:pt x="44107" y="5600"/>
                  </a:lnTo>
                  <a:lnTo>
                    <a:pt x="13817" y="292"/>
                  </a:lnTo>
                  <a:lnTo>
                    <a:pt x="3162" y="647"/>
                  </a:lnTo>
                  <a:lnTo>
                    <a:pt x="127" y="2489"/>
                  </a:lnTo>
                  <a:lnTo>
                    <a:pt x="25" y="6388"/>
                  </a:lnTo>
                  <a:lnTo>
                    <a:pt x="0" y="7899"/>
                  </a:lnTo>
                  <a:lnTo>
                    <a:pt x="98907" y="32270"/>
                  </a:lnTo>
                  <a:lnTo>
                    <a:pt x="146685" y="39662"/>
                  </a:lnTo>
                  <a:lnTo>
                    <a:pt x="148234" y="39789"/>
                  </a:lnTo>
                  <a:lnTo>
                    <a:pt x="149783" y="40017"/>
                  </a:lnTo>
                  <a:lnTo>
                    <a:pt x="151333" y="40132"/>
                  </a:lnTo>
                  <a:close/>
                </a:path>
              </a:pathLst>
            </a:custGeom>
            <a:solidFill>
              <a:srgbClr val="83C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381896" y="567603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10401" y="4546"/>
                  </a:moveTo>
                  <a:lnTo>
                    <a:pt x="0" y="4267"/>
                  </a:lnTo>
                  <a:lnTo>
                    <a:pt x="3365" y="8928"/>
                  </a:lnTo>
                  <a:lnTo>
                    <a:pt x="6832" y="8966"/>
                  </a:lnTo>
                  <a:lnTo>
                    <a:pt x="10375" y="4559"/>
                  </a:lnTo>
                  <a:close/>
                </a:path>
                <a:path w="38100" h="9525">
                  <a:moveTo>
                    <a:pt x="35458" y="3733"/>
                  </a:moveTo>
                  <a:lnTo>
                    <a:pt x="34264" y="3771"/>
                  </a:lnTo>
                  <a:lnTo>
                    <a:pt x="33185" y="3987"/>
                  </a:lnTo>
                  <a:lnTo>
                    <a:pt x="32131" y="4406"/>
                  </a:lnTo>
                  <a:lnTo>
                    <a:pt x="33616" y="6553"/>
                  </a:lnTo>
                  <a:lnTo>
                    <a:pt x="34645" y="5956"/>
                  </a:lnTo>
                  <a:lnTo>
                    <a:pt x="35433" y="3784"/>
                  </a:lnTo>
                  <a:close/>
                </a:path>
                <a:path w="38100" h="9525">
                  <a:moveTo>
                    <a:pt x="38011" y="1371"/>
                  </a:moveTo>
                  <a:lnTo>
                    <a:pt x="35547" y="0"/>
                  </a:lnTo>
                  <a:lnTo>
                    <a:pt x="36283" y="889"/>
                  </a:lnTo>
                  <a:lnTo>
                    <a:pt x="36410" y="1371"/>
                  </a:lnTo>
                  <a:lnTo>
                    <a:pt x="36499" y="1739"/>
                  </a:lnTo>
                  <a:lnTo>
                    <a:pt x="35750" y="1739"/>
                  </a:lnTo>
                  <a:lnTo>
                    <a:pt x="35788" y="3340"/>
                  </a:lnTo>
                  <a:lnTo>
                    <a:pt x="35953" y="3340"/>
                  </a:lnTo>
                  <a:lnTo>
                    <a:pt x="36499" y="1752"/>
                  </a:lnTo>
                  <a:lnTo>
                    <a:pt x="35953" y="3340"/>
                  </a:lnTo>
                  <a:lnTo>
                    <a:pt x="36372" y="3352"/>
                  </a:lnTo>
                  <a:lnTo>
                    <a:pt x="37973" y="2641"/>
                  </a:lnTo>
                  <a:lnTo>
                    <a:pt x="38011" y="1371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540474" y="3997070"/>
              <a:ext cx="17780" cy="72390"/>
            </a:xfrm>
            <a:custGeom>
              <a:avLst/>
              <a:gdLst/>
              <a:ahLst/>
              <a:cxnLst/>
              <a:rect l="l" t="t" r="r" b="b"/>
              <a:pathLst>
                <a:path w="17779" h="72389">
                  <a:moveTo>
                    <a:pt x="17640" y="19761"/>
                  </a:moveTo>
                  <a:lnTo>
                    <a:pt x="15481" y="19431"/>
                  </a:lnTo>
                  <a:lnTo>
                    <a:pt x="9588" y="16294"/>
                  </a:lnTo>
                  <a:lnTo>
                    <a:pt x="7442" y="10769"/>
                  </a:lnTo>
                  <a:lnTo>
                    <a:pt x="7289" y="9944"/>
                  </a:lnTo>
                  <a:lnTo>
                    <a:pt x="7289" y="34582"/>
                  </a:lnTo>
                  <a:lnTo>
                    <a:pt x="6972" y="26250"/>
                  </a:lnTo>
                  <a:lnTo>
                    <a:pt x="7289" y="34582"/>
                  </a:lnTo>
                  <a:lnTo>
                    <a:pt x="7289" y="9944"/>
                  </a:lnTo>
                  <a:lnTo>
                    <a:pt x="6324" y="4711"/>
                  </a:lnTo>
                  <a:lnTo>
                    <a:pt x="5511" y="3340"/>
                  </a:lnTo>
                  <a:lnTo>
                    <a:pt x="5511" y="11925"/>
                  </a:lnTo>
                  <a:lnTo>
                    <a:pt x="5435" y="11468"/>
                  </a:lnTo>
                  <a:lnTo>
                    <a:pt x="5511" y="11925"/>
                  </a:lnTo>
                  <a:lnTo>
                    <a:pt x="5511" y="3340"/>
                  </a:lnTo>
                  <a:lnTo>
                    <a:pt x="3568" y="38"/>
                  </a:lnTo>
                  <a:lnTo>
                    <a:pt x="3479" y="2667"/>
                  </a:lnTo>
                  <a:lnTo>
                    <a:pt x="3416" y="8013"/>
                  </a:lnTo>
                  <a:lnTo>
                    <a:pt x="2806" y="49885"/>
                  </a:lnTo>
                  <a:lnTo>
                    <a:pt x="0" y="71856"/>
                  </a:lnTo>
                  <a:lnTo>
                    <a:pt x="5892" y="67310"/>
                  </a:lnTo>
                  <a:lnTo>
                    <a:pt x="9994" y="61404"/>
                  </a:lnTo>
                  <a:lnTo>
                    <a:pt x="12026" y="54787"/>
                  </a:lnTo>
                  <a:lnTo>
                    <a:pt x="11772" y="48107"/>
                  </a:lnTo>
                  <a:lnTo>
                    <a:pt x="10617" y="43078"/>
                  </a:lnTo>
                  <a:lnTo>
                    <a:pt x="9867" y="41668"/>
                  </a:lnTo>
                  <a:lnTo>
                    <a:pt x="14820" y="31724"/>
                  </a:lnTo>
                  <a:lnTo>
                    <a:pt x="17640" y="19761"/>
                  </a:lnTo>
                  <a:close/>
                </a:path>
              </a:pathLst>
            </a:custGeom>
            <a:solidFill>
              <a:srgbClr val="98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540174" y="39352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12" y="0"/>
                  </a:moveTo>
                  <a:lnTo>
                    <a:pt x="0" y="1651"/>
                  </a:lnTo>
                  <a:lnTo>
                    <a:pt x="1473" y="749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C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239865" y="4576279"/>
              <a:ext cx="293370" cy="288290"/>
            </a:xfrm>
            <a:custGeom>
              <a:avLst/>
              <a:gdLst/>
              <a:ahLst/>
              <a:cxnLst/>
              <a:rect l="l" t="t" r="r" b="b"/>
              <a:pathLst>
                <a:path w="293370" h="288289">
                  <a:moveTo>
                    <a:pt x="7569" y="7518"/>
                  </a:moveTo>
                  <a:lnTo>
                    <a:pt x="7200" y="3594"/>
                  </a:lnTo>
                  <a:lnTo>
                    <a:pt x="6375" y="0"/>
                  </a:lnTo>
                  <a:lnTo>
                    <a:pt x="1295" y="25"/>
                  </a:lnTo>
                  <a:lnTo>
                    <a:pt x="0" y="1701"/>
                  </a:lnTo>
                  <a:lnTo>
                    <a:pt x="1282" y="3759"/>
                  </a:lnTo>
                  <a:lnTo>
                    <a:pt x="2654" y="5626"/>
                  </a:lnTo>
                  <a:lnTo>
                    <a:pt x="4000" y="7518"/>
                  </a:lnTo>
                  <a:lnTo>
                    <a:pt x="7569" y="7518"/>
                  </a:lnTo>
                  <a:close/>
                </a:path>
                <a:path w="293370" h="288289">
                  <a:moveTo>
                    <a:pt x="293344" y="275488"/>
                  </a:moveTo>
                  <a:lnTo>
                    <a:pt x="291719" y="271729"/>
                  </a:lnTo>
                  <a:lnTo>
                    <a:pt x="288696" y="269684"/>
                  </a:lnTo>
                  <a:lnTo>
                    <a:pt x="243370" y="232600"/>
                  </a:lnTo>
                  <a:lnTo>
                    <a:pt x="202514" y="196354"/>
                  </a:lnTo>
                  <a:lnTo>
                    <a:pt x="202514" y="222338"/>
                  </a:lnTo>
                  <a:lnTo>
                    <a:pt x="168135" y="189738"/>
                  </a:lnTo>
                  <a:lnTo>
                    <a:pt x="202514" y="222338"/>
                  </a:lnTo>
                  <a:lnTo>
                    <a:pt x="202514" y="196354"/>
                  </a:lnTo>
                  <a:lnTo>
                    <a:pt x="202247" y="196113"/>
                  </a:lnTo>
                  <a:lnTo>
                    <a:pt x="162306" y="158051"/>
                  </a:lnTo>
                  <a:lnTo>
                    <a:pt x="134556" y="129844"/>
                  </a:lnTo>
                  <a:lnTo>
                    <a:pt x="134556" y="156083"/>
                  </a:lnTo>
                  <a:lnTo>
                    <a:pt x="101828" y="121310"/>
                  </a:lnTo>
                  <a:lnTo>
                    <a:pt x="134556" y="156083"/>
                  </a:lnTo>
                  <a:lnTo>
                    <a:pt x="134556" y="129844"/>
                  </a:lnTo>
                  <a:lnTo>
                    <a:pt x="123456" y="118554"/>
                  </a:lnTo>
                  <a:lnTo>
                    <a:pt x="70434" y="61379"/>
                  </a:lnTo>
                  <a:lnTo>
                    <a:pt x="41846" y="31838"/>
                  </a:lnTo>
                  <a:lnTo>
                    <a:pt x="41846" y="54533"/>
                  </a:lnTo>
                  <a:lnTo>
                    <a:pt x="26898" y="40068"/>
                  </a:lnTo>
                  <a:lnTo>
                    <a:pt x="41846" y="54533"/>
                  </a:lnTo>
                  <a:lnTo>
                    <a:pt x="41846" y="31838"/>
                  </a:lnTo>
                  <a:lnTo>
                    <a:pt x="24257" y="13665"/>
                  </a:lnTo>
                  <a:lnTo>
                    <a:pt x="24257" y="25247"/>
                  </a:lnTo>
                  <a:lnTo>
                    <a:pt x="18808" y="27266"/>
                  </a:lnTo>
                  <a:lnTo>
                    <a:pt x="11315" y="26466"/>
                  </a:lnTo>
                  <a:lnTo>
                    <a:pt x="18808" y="27254"/>
                  </a:lnTo>
                  <a:lnTo>
                    <a:pt x="24244" y="25247"/>
                  </a:lnTo>
                  <a:lnTo>
                    <a:pt x="24257" y="13665"/>
                  </a:lnTo>
                  <a:lnTo>
                    <a:pt x="24003" y="13398"/>
                  </a:lnTo>
                  <a:lnTo>
                    <a:pt x="23355" y="12738"/>
                  </a:lnTo>
                  <a:lnTo>
                    <a:pt x="22059" y="11391"/>
                  </a:lnTo>
                  <a:lnTo>
                    <a:pt x="21348" y="20612"/>
                  </a:lnTo>
                  <a:lnTo>
                    <a:pt x="17919" y="25628"/>
                  </a:lnTo>
                  <a:lnTo>
                    <a:pt x="11303" y="23075"/>
                  </a:lnTo>
                  <a:lnTo>
                    <a:pt x="11303" y="26441"/>
                  </a:lnTo>
                  <a:lnTo>
                    <a:pt x="10820" y="26390"/>
                  </a:lnTo>
                  <a:lnTo>
                    <a:pt x="11277" y="26428"/>
                  </a:lnTo>
                  <a:lnTo>
                    <a:pt x="11303" y="23075"/>
                  </a:lnTo>
                  <a:lnTo>
                    <a:pt x="8623" y="22034"/>
                  </a:lnTo>
                  <a:lnTo>
                    <a:pt x="8064" y="22898"/>
                  </a:lnTo>
                  <a:lnTo>
                    <a:pt x="7658" y="23317"/>
                  </a:lnTo>
                  <a:lnTo>
                    <a:pt x="8902" y="24307"/>
                  </a:lnTo>
                  <a:lnTo>
                    <a:pt x="7645" y="23317"/>
                  </a:lnTo>
                  <a:lnTo>
                    <a:pt x="8039" y="24345"/>
                  </a:lnTo>
                  <a:lnTo>
                    <a:pt x="8572" y="25247"/>
                  </a:lnTo>
                  <a:lnTo>
                    <a:pt x="9093" y="26149"/>
                  </a:lnTo>
                  <a:lnTo>
                    <a:pt x="11455" y="30289"/>
                  </a:lnTo>
                  <a:lnTo>
                    <a:pt x="14922" y="33388"/>
                  </a:lnTo>
                  <a:lnTo>
                    <a:pt x="18059" y="36728"/>
                  </a:lnTo>
                  <a:lnTo>
                    <a:pt x="53035" y="73406"/>
                  </a:lnTo>
                  <a:lnTo>
                    <a:pt x="64427" y="85915"/>
                  </a:lnTo>
                  <a:lnTo>
                    <a:pt x="98628" y="124256"/>
                  </a:lnTo>
                  <a:lnTo>
                    <a:pt x="133400" y="161874"/>
                  </a:lnTo>
                  <a:lnTo>
                    <a:pt x="169252" y="198170"/>
                  </a:lnTo>
                  <a:lnTo>
                    <a:pt x="206679" y="232537"/>
                  </a:lnTo>
                  <a:lnTo>
                    <a:pt x="238518" y="260985"/>
                  </a:lnTo>
                  <a:lnTo>
                    <a:pt x="271564" y="287655"/>
                  </a:lnTo>
                  <a:lnTo>
                    <a:pt x="274828" y="287693"/>
                  </a:lnTo>
                  <a:lnTo>
                    <a:pt x="276326" y="287464"/>
                  </a:lnTo>
                  <a:lnTo>
                    <a:pt x="280390" y="286816"/>
                  </a:lnTo>
                  <a:lnTo>
                    <a:pt x="283806" y="284721"/>
                  </a:lnTo>
                  <a:lnTo>
                    <a:pt x="286880" y="278244"/>
                  </a:lnTo>
                  <a:lnTo>
                    <a:pt x="287997" y="277253"/>
                  </a:lnTo>
                  <a:lnTo>
                    <a:pt x="289293" y="276606"/>
                  </a:lnTo>
                  <a:lnTo>
                    <a:pt x="290525" y="275983"/>
                  </a:lnTo>
                  <a:lnTo>
                    <a:pt x="293344" y="275488"/>
                  </a:lnTo>
                  <a:close/>
                </a:path>
              </a:pathLst>
            </a:custGeom>
            <a:solidFill>
              <a:srgbClr val="86E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153652" y="44488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52" y="0"/>
                  </a:moveTo>
                  <a:lnTo>
                    <a:pt x="457" y="12"/>
                  </a:lnTo>
                  <a:lnTo>
                    <a:pt x="292" y="12"/>
                  </a:lnTo>
                  <a:lnTo>
                    <a:pt x="139" y="914"/>
                  </a:lnTo>
                  <a:lnTo>
                    <a:pt x="0" y="1396"/>
                  </a:lnTo>
                  <a:lnTo>
                    <a:pt x="495" y="1587"/>
                  </a:lnTo>
                  <a:lnTo>
                    <a:pt x="1003" y="1917"/>
                  </a:lnTo>
                  <a:lnTo>
                    <a:pt x="1485" y="1904"/>
                  </a:lnTo>
                  <a:lnTo>
                    <a:pt x="1650" y="1904"/>
                  </a:lnTo>
                  <a:lnTo>
                    <a:pt x="1803" y="1015"/>
                  </a:lnTo>
                  <a:lnTo>
                    <a:pt x="1955" y="520"/>
                  </a:lnTo>
                  <a:lnTo>
                    <a:pt x="1460" y="31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EE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242393" y="458379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473" y="0"/>
                  </a:moveTo>
                  <a:lnTo>
                    <a:pt x="0" y="914"/>
                  </a:lnTo>
                  <a:lnTo>
                    <a:pt x="660" y="1651"/>
                  </a:lnTo>
                  <a:lnTo>
                    <a:pt x="1473" y="0"/>
                  </a:lnTo>
                  <a:close/>
                </a:path>
                <a:path w="6985" h="2539">
                  <a:moveTo>
                    <a:pt x="6489" y="723"/>
                  </a:moveTo>
                  <a:lnTo>
                    <a:pt x="5549" y="317"/>
                  </a:lnTo>
                  <a:lnTo>
                    <a:pt x="5054" y="0"/>
                  </a:lnTo>
                  <a:lnTo>
                    <a:pt x="5638" y="1905"/>
                  </a:lnTo>
                  <a:lnTo>
                    <a:pt x="6197" y="2222"/>
                  </a:lnTo>
                  <a:lnTo>
                    <a:pt x="6451" y="901"/>
                  </a:lnTo>
                  <a:lnTo>
                    <a:pt x="6489" y="723"/>
                  </a:lnTo>
                  <a:close/>
                </a:path>
              </a:pathLst>
            </a:custGeom>
            <a:solidFill>
              <a:srgbClr val="86E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657107" y="3224695"/>
              <a:ext cx="32384" cy="44450"/>
            </a:xfrm>
            <a:custGeom>
              <a:avLst/>
              <a:gdLst/>
              <a:ahLst/>
              <a:cxnLst/>
              <a:rect l="l" t="t" r="r" b="b"/>
              <a:pathLst>
                <a:path w="32384" h="44450">
                  <a:moveTo>
                    <a:pt x="32308" y="43967"/>
                  </a:moveTo>
                  <a:lnTo>
                    <a:pt x="31826" y="42189"/>
                  </a:lnTo>
                  <a:lnTo>
                    <a:pt x="31178" y="40513"/>
                  </a:lnTo>
                  <a:lnTo>
                    <a:pt x="30632" y="38773"/>
                  </a:lnTo>
                  <a:lnTo>
                    <a:pt x="26644" y="34785"/>
                  </a:lnTo>
                  <a:lnTo>
                    <a:pt x="26797" y="34912"/>
                  </a:lnTo>
                  <a:lnTo>
                    <a:pt x="30632" y="38773"/>
                  </a:lnTo>
                  <a:lnTo>
                    <a:pt x="28067" y="31623"/>
                  </a:lnTo>
                  <a:lnTo>
                    <a:pt x="26898" y="28371"/>
                  </a:lnTo>
                  <a:lnTo>
                    <a:pt x="22390" y="18440"/>
                  </a:lnTo>
                  <a:lnTo>
                    <a:pt x="17106" y="8991"/>
                  </a:lnTo>
                  <a:lnTo>
                    <a:pt x="12700" y="2476"/>
                  </a:lnTo>
                  <a:lnTo>
                    <a:pt x="12700" y="26657"/>
                  </a:lnTo>
                  <a:lnTo>
                    <a:pt x="12001" y="34912"/>
                  </a:lnTo>
                  <a:lnTo>
                    <a:pt x="11950" y="35458"/>
                  </a:lnTo>
                  <a:lnTo>
                    <a:pt x="12357" y="35458"/>
                  </a:lnTo>
                  <a:lnTo>
                    <a:pt x="11925" y="35471"/>
                  </a:lnTo>
                  <a:lnTo>
                    <a:pt x="12687" y="26657"/>
                  </a:lnTo>
                  <a:lnTo>
                    <a:pt x="12700" y="2476"/>
                  </a:lnTo>
                  <a:lnTo>
                    <a:pt x="11036" y="0"/>
                  </a:lnTo>
                  <a:lnTo>
                    <a:pt x="1447" y="3619"/>
                  </a:lnTo>
                  <a:lnTo>
                    <a:pt x="1397" y="4978"/>
                  </a:lnTo>
                  <a:lnTo>
                    <a:pt x="1384" y="5105"/>
                  </a:lnTo>
                  <a:lnTo>
                    <a:pt x="1397" y="4978"/>
                  </a:lnTo>
                  <a:lnTo>
                    <a:pt x="1397" y="3644"/>
                  </a:lnTo>
                  <a:lnTo>
                    <a:pt x="1358" y="5918"/>
                  </a:lnTo>
                  <a:lnTo>
                    <a:pt x="1041" y="6718"/>
                  </a:lnTo>
                  <a:lnTo>
                    <a:pt x="1244" y="5816"/>
                  </a:lnTo>
                  <a:lnTo>
                    <a:pt x="1358" y="3657"/>
                  </a:lnTo>
                  <a:lnTo>
                    <a:pt x="825" y="3860"/>
                  </a:lnTo>
                  <a:lnTo>
                    <a:pt x="825" y="5448"/>
                  </a:lnTo>
                  <a:lnTo>
                    <a:pt x="431" y="5080"/>
                  </a:lnTo>
                  <a:lnTo>
                    <a:pt x="825" y="5448"/>
                  </a:lnTo>
                  <a:lnTo>
                    <a:pt x="825" y="3860"/>
                  </a:lnTo>
                  <a:lnTo>
                    <a:pt x="0" y="4165"/>
                  </a:lnTo>
                  <a:lnTo>
                    <a:pt x="12" y="4356"/>
                  </a:lnTo>
                  <a:lnTo>
                    <a:pt x="12" y="4724"/>
                  </a:lnTo>
                  <a:lnTo>
                    <a:pt x="63" y="5994"/>
                  </a:lnTo>
                  <a:lnTo>
                    <a:pt x="165" y="8521"/>
                  </a:lnTo>
                  <a:lnTo>
                    <a:pt x="2501" y="15417"/>
                  </a:lnTo>
                  <a:lnTo>
                    <a:pt x="6134" y="21691"/>
                  </a:lnTo>
                  <a:lnTo>
                    <a:pt x="9398" y="28130"/>
                  </a:lnTo>
                  <a:lnTo>
                    <a:pt x="10668" y="35547"/>
                  </a:lnTo>
                  <a:lnTo>
                    <a:pt x="11785" y="35547"/>
                  </a:lnTo>
                  <a:lnTo>
                    <a:pt x="11582" y="35661"/>
                  </a:lnTo>
                  <a:lnTo>
                    <a:pt x="11277" y="35737"/>
                  </a:lnTo>
                  <a:lnTo>
                    <a:pt x="10960" y="35890"/>
                  </a:lnTo>
                  <a:lnTo>
                    <a:pt x="12433" y="37744"/>
                  </a:lnTo>
                  <a:lnTo>
                    <a:pt x="15379" y="41414"/>
                  </a:lnTo>
                  <a:lnTo>
                    <a:pt x="15303" y="40855"/>
                  </a:lnTo>
                  <a:lnTo>
                    <a:pt x="15113" y="40322"/>
                  </a:lnTo>
                  <a:lnTo>
                    <a:pt x="15074" y="39751"/>
                  </a:lnTo>
                  <a:lnTo>
                    <a:pt x="15240" y="39192"/>
                  </a:lnTo>
                  <a:lnTo>
                    <a:pt x="15557" y="38265"/>
                  </a:lnTo>
                  <a:lnTo>
                    <a:pt x="15240" y="39192"/>
                  </a:lnTo>
                  <a:lnTo>
                    <a:pt x="15824" y="39192"/>
                  </a:lnTo>
                  <a:lnTo>
                    <a:pt x="16179" y="40335"/>
                  </a:lnTo>
                  <a:lnTo>
                    <a:pt x="16205" y="41414"/>
                  </a:lnTo>
                  <a:lnTo>
                    <a:pt x="15379" y="41414"/>
                  </a:lnTo>
                  <a:lnTo>
                    <a:pt x="16230" y="42481"/>
                  </a:lnTo>
                  <a:lnTo>
                    <a:pt x="16256" y="42976"/>
                  </a:lnTo>
                  <a:lnTo>
                    <a:pt x="17665" y="44259"/>
                  </a:lnTo>
                  <a:lnTo>
                    <a:pt x="18288" y="36220"/>
                  </a:lnTo>
                  <a:lnTo>
                    <a:pt x="20205" y="34785"/>
                  </a:lnTo>
                  <a:lnTo>
                    <a:pt x="25285" y="38417"/>
                  </a:lnTo>
                  <a:lnTo>
                    <a:pt x="27432" y="40513"/>
                  </a:lnTo>
                  <a:lnTo>
                    <a:pt x="30022" y="42189"/>
                  </a:lnTo>
                  <a:lnTo>
                    <a:pt x="32308" y="43967"/>
                  </a:lnTo>
                  <a:close/>
                </a:path>
              </a:pathLst>
            </a:custGeom>
            <a:solidFill>
              <a:srgbClr val="A8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499555" y="4213472"/>
              <a:ext cx="33655" cy="48260"/>
            </a:xfrm>
            <a:custGeom>
              <a:avLst/>
              <a:gdLst/>
              <a:ahLst/>
              <a:cxnLst/>
              <a:rect l="l" t="t" r="r" b="b"/>
              <a:pathLst>
                <a:path w="33654" h="48260">
                  <a:moveTo>
                    <a:pt x="15350" y="0"/>
                  </a:moveTo>
                  <a:lnTo>
                    <a:pt x="9601" y="107"/>
                  </a:lnTo>
                  <a:lnTo>
                    <a:pt x="0" y="2774"/>
                  </a:lnTo>
                  <a:lnTo>
                    <a:pt x="1409" y="11652"/>
                  </a:lnTo>
                  <a:lnTo>
                    <a:pt x="1523" y="23336"/>
                  </a:lnTo>
                  <a:lnTo>
                    <a:pt x="2158" y="27336"/>
                  </a:lnTo>
                  <a:lnTo>
                    <a:pt x="5930" y="42462"/>
                  </a:lnTo>
                  <a:lnTo>
                    <a:pt x="12153" y="48164"/>
                  </a:lnTo>
                  <a:lnTo>
                    <a:pt x="26987" y="46475"/>
                  </a:lnTo>
                  <a:lnTo>
                    <a:pt x="31508" y="39401"/>
                  </a:lnTo>
                  <a:lnTo>
                    <a:pt x="32575" y="27933"/>
                  </a:lnTo>
                  <a:lnTo>
                    <a:pt x="33540" y="22345"/>
                  </a:lnTo>
                  <a:lnTo>
                    <a:pt x="31153" y="17456"/>
                  </a:lnTo>
                  <a:lnTo>
                    <a:pt x="29514" y="12630"/>
                  </a:lnTo>
                  <a:lnTo>
                    <a:pt x="26187" y="6737"/>
                  </a:lnTo>
                  <a:lnTo>
                    <a:pt x="21172" y="2368"/>
                  </a:lnTo>
                  <a:lnTo>
                    <a:pt x="15350" y="0"/>
                  </a:lnTo>
                  <a:close/>
                </a:path>
              </a:pathLst>
            </a:custGeom>
            <a:solidFill>
              <a:srgbClr val="FCFC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241030" y="326083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55" y="0"/>
                  </a:moveTo>
                  <a:lnTo>
                    <a:pt x="266" y="660"/>
                  </a:lnTo>
                  <a:lnTo>
                    <a:pt x="0" y="1282"/>
                  </a:lnTo>
                  <a:lnTo>
                    <a:pt x="1168" y="1562"/>
                  </a:lnTo>
                  <a:lnTo>
                    <a:pt x="1320" y="1600"/>
                  </a:lnTo>
                  <a:lnTo>
                    <a:pt x="1689" y="546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AFC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178749" y="3220745"/>
              <a:ext cx="53975" cy="40640"/>
            </a:xfrm>
            <a:custGeom>
              <a:avLst/>
              <a:gdLst/>
              <a:ahLst/>
              <a:cxnLst/>
              <a:rect l="l" t="t" r="r" b="b"/>
              <a:pathLst>
                <a:path w="53975" h="40639">
                  <a:moveTo>
                    <a:pt x="53911" y="33261"/>
                  </a:moveTo>
                  <a:lnTo>
                    <a:pt x="51308" y="33261"/>
                  </a:lnTo>
                  <a:lnTo>
                    <a:pt x="51955" y="33070"/>
                  </a:lnTo>
                  <a:lnTo>
                    <a:pt x="53403" y="32080"/>
                  </a:lnTo>
                  <a:lnTo>
                    <a:pt x="53187" y="31877"/>
                  </a:lnTo>
                  <a:lnTo>
                    <a:pt x="52908" y="31889"/>
                  </a:lnTo>
                  <a:lnTo>
                    <a:pt x="53187" y="31991"/>
                  </a:lnTo>
                  <a:lnTo>
                    <a:pt x="53467" y="32042"/>
                  </a:lnTo>
                  <a:lnTo>
                    <a:pt x="53416" y="31902"/>
                  </a:lnTo>
                  <a:lnTo>
                    <a:pt x="53352" y="31775"/>
                  </a:lnTo>
                  <a:lnTo>
                    <a:pt x="53301" y="31648"/>
                  </a:lnTo>
                  <a:lnTo>
                    <a:pt x="53060" y="31076"/>
                  </a:lnTo>
                  <a:lnTo>
                    <a:pt x="53060" y="31800"/>
                  </a:lnTo>
                  <a:lnTo>
                    <a:pt x="53060" y="31076"/>
                  </a:lnTo>
                  <a:lnTo>
                    <a:pt x="52806" y="30429"/>
                  </a:lnTo>
                  <a:lnTo>
                    <a:pt x="52806" y="31800"/>
                  </a:lnTo>
                  <a:lnTo>
                    <a:pt x="51079" y="31191"/>
                  </a:lnTo>
                  <a:lnTo>
                    <a:pt x="52743" y="31813"/>
                  </a:lnTo>
                  <a:lnTo>
                    <a:pt x="52806" y="30429"/>
                  </a:lnTo>
                  <a:lnTo>
                    <a:pt x="50673" y="24980"/>
                  </a:lnTo>
                  <a:lnTo>
                    <a:pt x="46647" y="18846"/>
                  </a:lnTo>
                  <a:lnTo>
                    <a:pt x="46316" y="11328"/>
                  </a:lnTo>
                  <a:lnTo>
                    <a:pt x="46266" y="10274"/>
                  </a:lnTo>
                  <a:lnTo>
                    <a:pt x="46278" y="9194"/>
                  </a:lnTo>
                  <a:lnTo>
                    <a:pt x="46380" y="8102"/>
                  </a:lnTo>
                  <a:lnTo>
                    <a:pt x="43014" y="9296"/>
                  </a:lnTo>
                  <a:lnTo>
                    <a:pt x="43014" y="19875"/>
                  </a:lnTo>
                  <a:lnTo>
                    <a:pt x="42024" y="18516"/>
                  </a:lnTo>
                  <a:lnTo>
                    <a:pt x="43014" y="19875"/>
                  </a:lnTo>
                  <a:lnTo>
                    <a:pt x="43014" y="9296"/>
                  </a:lnTo>
                  <a:lnTo>
                    <a:pt x="42773" y="9372"/>
                  </a:lnTo>
                  <a:lnTo>
                    <a:pt x="38887" y="13538"/>
                  </a:lnTo>
                  <a:lnTo>
                    <a:pt x="38887" y="16002"/>
                  </a:lnTo>
                  <a:lnTo>
                    <a:pt x="31445" y="10871"/>
                  </a:lnTo>
                  <a:lnTo>
                    <a:pt x="38887" y="16002"/>
                  </a:lnTo>
                  <a:lnTo>
                    <a:pt x="38887" y="13538"/>
                  </a:lnTo>
                  <a:lnTo>
                    <a:pt x="37782" y="14719"/>
                  </a:lnTo>
                  <a:lnTo>
                    <a:pt x="29870" y="0"/>
                  </a:lnTo>
                  <a:lnTo>
                    <a:pt x="28727" y="8534"/>
                  </a:lnTo>
                  <a:lnTo>
                    <a:pt x="28511" y="8978"/>
                  </a:lnTo>
                  <a:lnTo>
                    <a:pt x="28511" y="26733"/>
                  </a:lnTo>
                  <a:lnTo>
                    <a:pt x="24218" y="28295"/>
                  </a:lnTo>
                  <a:lnTo>
                    <a:pt x="28511" y="26733"/>
                  </a:lnTo>
                  <a:lnTo>
                    <a:pt x="28511" y="8978"/>
                  </a:lnTo>
                  <a:lnTo>
                    <a:pt x="25603" y="14909"/>
                  </a:lnTo>
                  <a:lnTo>
                    <a:pt x="25501" y="17627"/>
                  </a:lnTo>
                  <a:lnTo>
                    <a:pt x="24980" y="20091"/>
                  </a:lnTo>
                  <a:lnTo>
                    <a:pt x="25882" y="20586"/>
                  </a:lnTo>
                  <a:lnTo>
                    <a:pt x="26174" y="20739"/>
                  </a:lnTo>
                  <a:lnTo>
                    <a:pt x="26162" y="22009"/>
                  </a:lnTo>
                  <a:lnTo>
                    <a:pt x="25806" y="22009"/>
                  </a:lnTo>
                  <a:lnTo>
                    <a:pt x="25514" y="21386"/>
                  </a:lnTo>
                  <a:lnTo>
                    <a:pt x="25387" y="21145"/>
                  </a:lnTo>
                  <a:lnTo>
                    <a:pt x="25120" y="20535"/>
                  </a:lnTo>
                  <a:lnTo>
                    <a:pt x="24980" y="20091"/>
                  </a:lnTo>
                  <a:lnTo>
                    <a:pt x="24803" y="20027"/>
                  </a:lnTo>
                  <a:lnTo>
                    <a:pt x="24803" y="21818"/>
                  </a:lnTo>
                  <a:lnTo>
                    <a:pt x="24599" y="22009"/>
                  </a:lnTo>
                  <a:lnTo>
                    <a:pt x="24803" y="21818"/>
                  </a:lnTo>
                  <a:lnTo>
                    <a:pt x="24803" y="20027"/>
                  </a:lnTo>
                  <a:lnTo>
                    <a:pt x="22377" y="19011"/>
                  </a:lnTo>
                  <a:lnTo>
                    <a:pt x="19405" y="16929"/>
                  </a:lnTo>
                  <a:lnTo>
                    <a:pt x="17297" y="17297"/>
                  </a:lnTo>
                  <a:lnTo>
                    <a:pt x="17335" y="23596"/>
                  </a:lnTo>
                  <a:lnTo>
                    <a:pt x="18135" y="29210"/>
                  </a:lnTo>
                  <a:lnTo>
                    <a:pt x="15836" y="30530"/>
                  </a:lnTo>
                  <a:lnTo>
                    <a:pt x="11379" y="28384"/>
                  </a:lnTo>
                  <a:lnTo>
                    <a:pt x="6972" y="27266"/>
                  </a:lnTo>
                  <a:lnTo>
                    <a:pt x="6972" y="34848"/>
                  </a:lnTo>
                  <a:lnTo>
                    <a:pt x="6477" y="35153"/>
                  </a:lnTo>
                  <a:lnTo>
                    <a:pt x="6311" y="35255"/>
                  </a:lnTo>
                  <a:lnTo>
                    <a:pt x="4064" y="36525"/>
                  </a:lnTo>
                  <a:lnTo>
                    <a:pt x="6972" y="34848"/>
                  </a:lnTo>
                  <a:lnTo>
                    <a:pt x="6972" y="27266"/>
                  </a:lnTo>
                  <a:lnTo>
                    <a:pt x="4762" y="26695"/>
                  </a:lnTo>
                  <a:lnTo>
                    <a:pt x="1435" y="29044"/>
                  </a:lnTo>
                  <a:lnTo>
                    <a:pt x="228" y="33985"/>
                  </a:lnTo>
                  <a:lnTo>
                    <a:pt x="0" y="40093"/>
                  </a:lnTo>
                  <a:lnTo>
                    <a:pt x="622" y="39979"/>
                  </a:lnTo>
                  <a:lnTo>
                    <a:pt x="1244" y="39801"/>
                  </a:lnTo>
                  <a:lnTo>
                    <a:pt x="1866" y="39662"/>
                  </a:lnTo>
                  <a:lnTo>
                    <a:pt x="8940" y="37604"/>
                  </a:lnTo>
                  <a:lnTo>
                    <a:pt x="15963" y="35280"/>
                  </a:lnTo>
                  <a:lnTo>
                    <a:pt x="22593" y="33667"/>
                  </a:lnTo>
                  <a:lnTo>
                    <a:pt x="20040" y="33667"/>
                  </a:lnTo>
                  <a:lnTo>
                    <a:pt x="30429" y="33261"/>
                  </a:lnTo>
                  <a:lnTo>
                    <a:pt x="34620" y="33667"/>
                  </a:lnTo>
                  <a:lnTo>
                    <a:pt x="34836" y="33261"/>
                  </a:lnTo>
                  <a:lnTo>
                    <a:pt x="35356" y="32245"/>
                  </a:lnTo>
                  <a:lnTo>
                    <a:pt x="35483" y="32004"/>
                  </a:lnTo>
                  <a:lnTo>
                    <a:pt x="35547" y="30543"/>
                  </a:lnTo>
                  <a:lnTo>
                    <a:pt x="34442" y="22567"/>
                  </a:lnTo>
                  <a:lnTo>
                    <a:pt x="34328" y="21678"/>
                  </a:lnTo>
                  <a:lnTo>
                    <a:pt x="34048" y="22009"/>
                  </a:lnTo>
                  <a:lnTo>
                    <a:pt x="34315" y="21666"/>
                  </a:lnTo>
                  <a:lnTo>
                    <a:pt x="35953" y="19646"/>
                  </a:lnTo>
                  <a:lnTo>
                    <a:pt x="36436" y="19062"/>
                  </a:lnTo>
                  <a:lnTo>
                    <a:pt x="39662" y="23596"/>
                  </a:lnTo>
                  <a:lnTo>
                    <a:pt x="46075" y="25234"/>
                  </a:lnTo>
                  <a:lnTo>
                    <a:pt x="44996" y="22606"/>
                  </a:lnTo>
                  <a:lnTo>
                    <a:pt x="46075" y="25234"/>
                  </a:lnTo>
                  <a:lnTo>
                    <a:pt x="46253" y="25641"/>
                  </a:lnTo>
                  <a:lnTo>
                    <a:pt x="48399" y="28486"/>
                  </a:lnTo>
                  <a:lnTo>
                    <a:pt x="46253" y="25641"/>
                  </a:lnTo>
                  <a:lnTo>
                    <a:pt x="45910" y="30543"/>
                  </a:lnTo>
                  <a:lnTo>
                    <a:pt x="45796" y="32004"/>
                  </a:lnTo>
                  <a:lnTo>
                    <a:pt x="45681" y="33604"/>
                  </a:lnTo>
                  <a:lnTo>
                    <a:pt x="49949" y="33426"/>
                  </a:lnTo>
                  <a:lnTo>
                    <a:pt x="50876" y="33388"/>
                  </a:lnTo>
                  <a:lnTo>
                    <a:pt x="53911" y="33261"/>
                  </a:lnTo>
                  <a:close/>
                </a:path>
              </a:pathLst>
            </a:custGeom>
            <a:solidFill>
              <a:srgbClr val="C6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092844" y="4600905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21513" y="3086"/>
                  </a:moveTo>
                  <a:lnTo>
                    <a:pt x="14300" y="3860"/>
                  </a:lnTo>
                  <a:lnTo>
                    <a:pt x="6515" y="0"/>
                  </a:lnTo>
                  <a:lnTo>
                    <a:pt x="0" y="6426"/>
                  </a:lnTo>
                  <a:lnTo>
                    <a:pt x="7251" y="6045"/>
                  </a:lnTo>
                  <a:lnTo>
                    <a:pt x="14935" y="9055"/>
                  </a:lnTo>
                  <a:lnTo>
                    <a:pt x="16548" y="7594"/>
                  </a:lnTo>
                  <a:lnTo>
                    <a:pt x="21513" y="3086"/>
                  </a:lnTo>
                  <a:close/>
                </a:path>
              </a:pathLst>
            </a:custGeom>
            <a:solidFill>
              <a:srgbClr val="B7C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365771" y="5653620"/>
              <a:ext cx="46355" cy="95885"/>
            </a:xfrm>
            <a:custGeom>
              <a:avLst/>
              <a:gdLst/>
              <a:ahLst/>
              <a:cxnLst/>
              <a:rect l="l" t="t" r="r" b="b"/>
              <a:pathLst>
                <a:path w="46354" h="95885">
                  <a:moveTo>
                    <a:pt x="45808" y="90563"/>
                  </a:moveTo>
                  <a:lnTo>
                    <a:pt x="45300" y="88900"/>
                  </a:lnTo>
                  <a:lnTo>
                    <a:pt x="44551" y="87172"/>
                  </a:lnTo>
                  <a:lnTo>
                    <a:pt x="37058" y="69608"/>
                  </a:lnTo>
                  <a:lnTo>
                    <a:pt x="36423" y="68148"/>
                  </a:lnTo>
                  <a:lnTo>
                    <a:pt x="29984" y="54203"/>
                  </a:lnTo>
                  <a:lnTo>
                    <a:pt x="23114" y="40487"/>
                  </a:lnTo>
                  <a:lnTo>
                    <a:pt x="16510" y="26631"/>
                  </a:lnTo>
                  <a:lnTo>
                    <a:pt x="10858" y="12217"/>
                  </a:lnTo>
                  <a:lnTo>
                    <a:pt x="10541" y="11963"/>
                  </a:lnTo>
                  <a:lnTo>
                    <a:pt x="10325" y="11633"/>
                  </a:lnTo>
                  <a:lnTo>
                    <a:pt x="10033" y="11341"/>
                  </a:lnTo>
                  <a:lnTo>
                    <a:pt x="9880" y="11201"/>
                  </a:lnTo>
                  <a:lnTo>
                    <a:pt x="9880" y="11633"/>
                  </a:lnTo>
                  <a:lnTo>
                    <a:pt x="9728" y="11938"/>
                  </a:lnTo>
                  <a:lnTo>
                    <a:pt x="9575" y="12217"/>
                  </a:lnTo>
                  <a:lnTo>
                    <a:pt x="9880" y="11633"/>
                  </a:lnTo>
                  <a:lnTo>
                    <a:pt x="9880" y="11201"/>
                  </a:lnTo>
                  <a:lnTo>
                    <a:pt x="9093" y="10426"/>
                  </a:lnTo>
                  <a:lnTo>
                    <a:pt x="9093" y="59512"/>
                  </a:lnTo>
                  <a:lnTo>
                    <a:pt x="6362" y="51396"/>
                  </a:lnTo>
                  <a:lnTo>
                    <a:pt x="9093" y="59512"/>
                  </a:lnTo>
                  <a:lnTo>
                    <a:pt x="9093" y="10426"/>
                  </a:lnTo>
                  <a:lnTo>
                    <a:pt x="6934" y="8318"/>
                  </a:lnTo>
                  <a:lnTo>
                    <a:pt x="5626" y="4013"/>
                  </a:lnTo>
                  <a:lnTo>
                    <a:pt x="3898" y="0"/>
                  </a:lnTo>
                  <a:lnTo>
                    <a:pt x="304" y="10591"/>
                  </a:lnTo>
                  <a:lnTo>
                    <a:pt x="1054" y="14859"/>
                  </a:lnTo>
                  <a:lnTo>
                    <a:pt x="1854" y="16992"/>
                  </a:lnTo>
                  <a:lnTo>
                    <a:pt x="1054" y="14859"/>
                  </a:lnTo>
                  <a:lnTo>
                    <a:pt x="596" y="12725"/>
                  </a:lnTo>
                  <a:lnTo>
                    <a:pt x="304" y="10591"/>
                  </a:lnTo>
                  <a:lnTo>
                    <a:pt x="254" y="14859"/>
                  </a:lnTo>
                  <a:lnTo>
                    <a:pt x="0" y="16167"/>
                  </a:lnTo>
                  <a:lnTo>
                    <a:pt x="12" y="23088"/>
                  </a:lnTo>
                  <a:lnTo>
                    <a:pt x="863" y="23088"/>
                  </a:lnTo>
                  <a:lnTo>
                    <a:pt x="482" y="23558"/>
                  </a:lnTo>
                  <a:lnTo>
                    <a:pt x="254" y="23837"/>
                  </a:lnTo>
                  <a:lnTo>
                    <a:pt x="469" y="23558"/>
                  </a:lnTo>
                  <a:lnTo>
                    <a:pt x="317" y="23393"/>
                  </a:lnTo>
                  <a:lnTo>
                    <a:pt x="12" y="23088"/>
                  </a:lnTo>
                  <a:lnTo>
                    <a:pt x="12" y="24130"/>
                  </a:lnTo>
                  <a:lnTo>
                    <a:pt x="1092" y="41795"/>
                  </a:lnTo>
                  <a:lnTo>
                    <a:pt x="15392" y="75958"/>
                  </a:lnTo>
                  <a:lnTo>
                    <a:pt x="23266" y="79260"/>
                  </a:lnTo>
                  <a:lnTo>
                    <a:pt x="30492" y="83756"/>
                  </a:lnTo>
                  <a:lnTo>
                    <a:pt x="37211" y="89217"/>
                  </a:lnTo>
                  <a:lnTo>
                    <a:pt x="43510" y="95415"/>
                  </a:lnTo>
                  <a:lnTo>
                    <a:pt x="43840" y="94894"/>
                  </a:lnTo>
                  <a:lnTo>
                    <a:pt x="45593" y="92100"/>
                  </a:lnTo>
                  <a:lnTo>
                    <a:pt x="45808" y="90563"/>
                  </a:lnTo>
                  <a:close/>
                </a:path>
              </a:pathLst>
            </a:custGeom>
            <a:solidFill>
              <a:srgbClr val="FA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402195" y="5707595"/>
              <a:ext cx="28575" cy="46990"/>
            </a:xfrm>
            <a:custGeom>
              <a:avLst/>
              <a:gdLst/>
              <a:ahLst/>
              <a:cxnLst/>
              <a:rect l="l" t="t" r="r" b="b"/>
              <a:pathLst>
                <a:path w="28575" h="46989">
                  <a:moveTo>
                    <a:pt x="28321" y="18262"/>
                  </a:moveTo>
                  <a:lnTo>
                    <a:pt x="27952" y="18072"/>
                  </a:lnTo>
                  <a:lnTo>
                    <a:pt x="27825" y="18084"/>
                  </a:lnTo>
                  <a:lnTo>
                    <a:pt x="27762" y="18237"/>
                  </a:lnTo>
                  <a:lnTo>
                    <a:pt x="27622" y="18097"/>
                  </a:lnTo>
                  <a:lnTo>
                    <a:pt x="27762" y="18237"/>
                  </a:lnTo>
                  <a:lnTo>
                    <a:pt x="27762" y="18021"/>
                  </a:lnTo>
                  <a:lnTo>
                    <a:pt x="27584" y="17894"/>
                  </a:lnTo>
                  <a:lnTo>
                    <a:pt x="27419" y="17843"/>
                  </a:lnTo>
                  <a:lnTo>
                    <a:pt x="22339" y="15925"/>
                  </a:lnTo>
                  <a:lnTo>
                    <a:pt x="21717" y="9207"/>
                  </a:lnTo>
                  <a:lnTo>
                    <a:pt x="17678" y="6172"/>
                  </a:lnTo>
                  <a:lnTo>
                    <a:pt x="17119" y="5892"/>
                  </a:lnTo>
                  <a:lnTo>
                    <a:pt x="11772" y="8839"/>
                  </a:lnTo>
                  <a:lnTo>
                    <a:pt x="7988" y="15951"/>
                  </a:lnTo>
                  <a:lnTo>
                    <a:pt x="11760" y="8826"/>
                  </a:lnTo>
                  <a:lnTo>
                    <a:pt x="17119" y="5892"/>
                  </a:lnTo>
                  <a:lnTo>
                    <a:pt x="11125" y="2857"/>
                  </a:lnTo>
                  <a:lnTo>
                    <a:pt x="5283" y="0"/>
                  </a:lnTo>
                  <a:lnTo>
                    <a:pt x="4279" y="12852"/>
                  </a:lnTo>
                  <a:lnTo>
                    <a:pt x="1524" y="13449"/>
                  </a:lnTo>
                  <a:lnTo>
                    <a:pt x="12" y="14173"/>
                  </a:lnTo>
                  <a:lnTo>
                    <a:pt x="215" y="14668"/>
                  </a:lnTo>
                  <a:lnTo>
                    <a:pt x="431" y="15151"/>
                  </a:lnTo>
                  <a:lnTo>
                    <a:pt x="635" y="15646"/>
                  </a:lnTo>
                  <a:lnTo>
                    <a:pt x="5588" y="27381"/>
                  </a:lnTo>
                  <a:lnTo>
                    <a:pt x="8877" y="34937"/>
                  </a:lnTo>
                  <a:lnTo>
                    <a:pt x="9385" y="36588"/>
                  </a:lnTo>
                  <a:lnTo>
                    <a:pt x="9182" y="38125"/>
                  </a:lnTo>
                  <a:lnTo>
                    <a:pt x="9029" y="39204"/>
                  </a:lnTo>
                  <a:lnTo>
                    <a:pt x="8496" y="40220"/>
                  </a:lnTo>
                  <a:lnTo>
                    <a:pt x="7366" y="41148"/>
                  </a:lnTo>
                  <a:lnTo>
                    <a:pt x="7200" y="42227"/>
                  </a:lnTo>
                  <a:lnTo>
                    <a:pt x="7023" y="42748"/>
                  </a:lnTo>
                  <a:lnTo>
                    <a:pt x="8890" y="45237"/>
                  </a:lnTo>
                  <a:lnTo>
                    <a:pt x="11163" y="46723"/>
                  </a:lnTo>
                  <a:lnTo>
                    <a:pt x="14058" y="45059"/>
                  </a:lnTo>
                  <a:lnTo>
                    <a:pt x="16446" y="43688"/>
                  </a:lnTo>
                  <a:lnTo>
                    <a:pt x="16687" y="41160"/>
                  </a:lnTo>
                  <a:lnTo>
                    <a:pt x="14554" y="36131"/>
                  </a:lnTo>
                  <a:lnTo>
                    <a:pt x="13347" y="33858"/>
                  </a:lnTo>
                  <a:lnTo>
                    <a:pt x="10020" y="21463"/>
                  </a:lnTo>
                  <a:lnTo>
                    <a:pt x="12674" y="18072"/>
                  </a:lnTo>
                  <a:lnTo>
                    <a:pt x="25920" y="23355"/>
                  </a:lnTo>
                  <a:lnTo>
                    <a:pt x="27597" y="23622"/>
                  </a:lnTo>
                  <a:lnTo>
                    <a:pt x="28257" y="18719"/>
                  </a:lnTo>
                  <a:lnTo>
                    <a:pt x="28282" y="18554"/>
                  </a:lnTo>
                  <a:lnTo>
                    <a:pt x="28321" y="18262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933984" y="3056750"/>
              <a:ext cx="96520" cy="32384"/>
            </a:xfrm>
            <a:custGeom>
              <a:avLst/>
              <a:gdLst/>
              <a:ahLst/>
              <a:cxnLst/>
              <a:rect l="l" t="t" r="r" b="b"/>
              <a:pathLst>
                <a:path w="96520" h="32385">
                  <a:moveTo>
                    <a:pt x="16230" y="3975"/>
                  </a:moveTo>
                  <a:lnTo>
                    <a:pt x="15582" y="3492"/>
                  </a:lnTo>
                  <a:lnTo>
                    <a:pt x="14338" y="2425"/>
                  </a:lnTo>
                  <a:lnTo>
                    <a:pt x="13576" y="3009"/>
                  </a:lnTo>
                  <a:lnTo>
                    <a:pt x="12763" y="3429"/>
                  </a:lnTo>
                  <a:lnTo>
                    <a:pt x="11925" y="3810"/>
                  </a:lnTo>
                  <a:lnTo>
                    <a:pt x="13335" y="4038"/>
                  </a:lnTo>
                  <a:lnTo>
                    <a:pt x="14770" y="4038"/>
                  </a:lnTo>
                  <a:lnTo>
                    <a:pt x="16230" y="3975"/>
                  </a:lnTo>
                  <a:close/>
                </a:path>
                <a:path w="96520" h="32385">
                  <a:moveTo>
                    <a:pt x="20281" y="3822"/>
                  </a:moveTo>
                  <a:lnTo>
                    <a:pt x="16738" y="0"/>
                  </a:lnTo>
                  <a:lnTo>
                    <a:pt x="16103" y="850"/>
                  </a:lnTo>
                  <a:lnTo>
                    <a:pt x="16725" y="0"/>
                  </a:lnTo>
                  <a:lnTo>
                    <a:pt x="15201" y="25"/>
                  </a:lnTo>
                  <a:lnTo>
                    <a:pt x="13677" y="38"/>
                  </a:lnTo>
                  <a:lnTo>
                    <a:pt x="12153" y="63"/>
                  </a:lnTo>
                  <a:lnTo>
                    <a:pt x="5842" y="152"/>
                  </a:lnTo>
                  <a:lnTo>
                    <a:pt x="7480" y="1778"/>
                  </a:lnTo>
                  <a:lnTo>
                    <a:pt x="13335" y="1600"/>
                  </a:lnTo>
                  <a:lnTo>
                    <a:pt x="13538" y="1778"/>
                  </a:lnTo>
                  <a:lnTo>
                    <a:pt x="13957" y="2108"/>
                  </a:lnTo>
                  <a:lnTo>
                    <a:pt x="14185" y="2095"/>
                  </a:lnTo>
                  <a:lnTo>
                    <a:pt x="14439" y="2095"/>
                  </a:lnTo>
                  <a:lnTo>
                    <a:pt x="14198" y="2108"/>
                  </a:lnTo>
                  <a:lnTo>
                    <a:pt x="13957" y="2108"/>
                  </a:lnTo>
                  <a:lnTo>
                    <a:pt x="11112" y="2184"/>
                  </a:lnTo>
                  <a:lnTo>
                    <a:pt x="7899" y="2184"/>
                  </a:lnTo>
                  <a:lnTo>
                    <a:pt x="7721" y="2019"/>
                  </a:lnTo>
                  <a:lnTo>
                    <a:pt x="8204" y="2501"/>
                  </a:lnTo>
                  <a:lnTo>
                    <a:pt x="5842" y="152"/>
                  </a:lnTo>
                  <a:lnTo>
                    <a:pt x="7645" y="2501"/>
                  </a:lnTo>
                  <a:lnTo>
                    <a:pt x="9728" y="3441"/>
                  </a:lnTo>
                  <a:lnTo>
                    <a:pt x="11925" y="3797"/>
                  </a:lnTo>
                  <a:lnTo>
                    <a:pt x="12763" y="3416"/>
                  </a:lnTo>
                  <a:lnTo>
                    <a:pt x="13576" y="2997"/>
                  </a:lnTo>
                  <a:lnTo>
                    <a:pt x="14325" y="2425"/>
                  </a:lnTo>
                  <a:lnTo>
                    <a:pt x="14973" y="2946"/>
                  </a:lnTo>
                  <a:lnTo>
                    <a:pt x="15582" y="3492"/>
                  </a:lnTo>
                  <a:lnTo>
                    <a:pt x="16230" y="3975"/>
                  </a:lnTo>
                  <a:lnTo>
                    <a:pt x="17589" y="3911"/>
                  </a:lnTo>
                  <a:lnTo>
                    <a:pt x="18948" y="3810"/>
                  </a:lnTo>
                  <a:lnTo>
                    <a:pt x="20281" y="3822"/>
                  </a:lnTo>
                  <a:close/>
                </a:path>
                <a:path w="96520" h="32385">
                  <a:moveTo>
                    <a:pt x="34531" y="27901"/>
                  </a:moveTo>
                  <a:lnTo>
                    <a:pt x="30988" y="24688"/>
                  </a:lnTo>
                  <a:lnTo>
                    <a:pt x="26352" y="24015"/>
                  </a:lnTo>
                  <a:lnTo>
                    <a:pt x="22364" y="23355"/>
                  </a:lnTo>
                  <a:lnTo>
                    <a:pt x="22364" y="27800"/>
                  </a:lnTo>
                  <a:lnTo>
                    <a:pt x="20688" y="27025"/>
                  </a:lnTo>
                  <a:lnTo>
                    <a:pt x="22352" y="27787"/>
                  </a:lnTo>
                  <a:lnTo>
                    <a:pt x="22364" y="23355"/>
                  </a:lnTo>
                  <a:lnTo>
                    <a:pt x="21615" y="23228"/>
                  </a:lnTo>
                  <a:lnTo>
                    <a:pt x="17741" y="19710"/>
                  </a:lnTo>
                  <a:lnTo>
                    <a:pt x="27343" y="12065"/>
                  </a:lnTo>
                  <a:lnTo>
                    <a:pt x="25603" y="11734"/>
                  </a:lnTo>
                  <a:lnTo>
                    <a:pt x="23837" y="11734"/>
                  </a:lnTo>
                  <a:lnTo>
                    <a:pt x="22288" y="11874"/>
                  </a:lnTo>
                  <a:lnTo>
                    <a:pt x="22288" y="13893"/>
                  </a:lnTo>
                  <a:lnTo>
                    <a:pt x="19558" y="14579"/>
                  </a:lnTo>
                  <a:lnTo>
                    <a:pt x="22275" y="13893"/>
                  </a:lnTo>
                  <a:lnTo>
                    <a:pt x="22288" y="11874"/>
                  </a:lnTo>
                  <a:lnTo>
                    <a:pt x="22098" y="11887"/>
                  </a:lnTo>
                  <a:lnTo>
                    <a:pt x="16319" y="12369"/>
                  </a:lnTo>
                  <a:lnTo>
                    <a:pt x="13373" y="13677"/>
                  </a:lnTo>
                  <a:lnTo>
                    <a:pt x="13373" y="25641"/>
                  </a:lnTo>
                  <a:lnTo>
                    <a:pt x="11963" y="24384"/>
                  </a:lnTo>
                  <a:lnTo>
                    <a:pt x="13373" y="25641"/>
                  </a:lnTo>
                  <a:lnTo>
                    <a:pt x="13373" y="13677"/>
                  </a:lnTo>
                  <a:lnTo>
                    <a:pt x="10871" y="14782"/>
                  </a:lnTo>
                  <a:lnTo>
                    <a:pt x="5422" y="16967"/>
                  </a:lnTo>
                  <a:lnTo>
                    <a:pt x="2717" y="18046"/>
                  </a:lnTo>
                  <a:lnTo>
                    <a:pt x="0" y="20027"/>
                  </a:lnTo>
                  <a:lnTo>
                    <a:pt x="927" y="28181"/>
                  </a:lnTo>
                  <a:lnTo>
                    <a:pt x="4546" y="27838"/>
                  </a:lnTo>
                  <a:lnTo>
                    <a:pt x="12954" y="31597"/>
                  </a:lnTo>
                  <a:lnTo>
                    <a:pt x="18681" y="29857"/>
                  </a:lnTo>
                  <a:lnTo>
                    <a:pt x="24422" y="28600"/>
                  </a:lnTo>
                  <a:lnTo>
                    <a:pt x="27774" y="27863"/>
                  </a:lnTo>
                  <a:lnTo>
                    <a:pt x="31140" y="27305"/>
                  </a:lnTo>
                  <a:lnTo>
                    <a:pt x="34531" y="27901"/>
                  </a:lnTo>
                  <a:close/>
                </a:path>
                <a:path w="96520" h="32385">
                  <a:moveTo>
                    <a:pt x="39052" y="5346"/>
                  </a:moveTo>
                  <a:lnTo>
                    <a:pt x="35115" y="4572"/>
                  </a:lnTo>
                  <a:lnTo>
                    <a:pt x="30645" y="4013"/>
                  </a:lnTo>
                  <a:lnTo>
                    <a:pt x="28930" y="4229"/>
                  </a:lnTo>
                  <a:lnTo>
                    <a:pt x="27254" y="4241"/>
                  </a:lnTo>
                  <a:lnTo>
                    <a:pt x="29286" y="6261"/>
                  </a:lnTo>
                  <a:lnTo>
                    <a:pt x="27241" y="4241"/>
                  </a:lnTo>
                  <a:lnTo>
                    <a:pt x="28803" y="7734"/>
                  </a:lnTo>
                  <a:lnTo>
                    <a:pt x="28905" y="7988"/>
                  </a:lnTo>
                  <a:lnTo>
                    <a:pt x="28968" y="8128"/>
                  </a:lnTo>
                  <a:lnTo>
                    <a:pt x="30607" y="11811"/>
                  </a:lnTo>
                  <a:lnTo>
                    <a:pt x="33274" y="7175"/>
                  </a:lnTo>
                  <a:lnTo>
                    <a:pt x="30619" y="11823"/>
                  </a:lnTo>
                  <a:lnTo>
                    <a:pt x="33528" y="11290"/>
                  </a:lnTo>
                  <a:lnTo>
                    <a:pt x="38125" y="14135"/>
                  </a:lnTo>
                  <a:lnTo>
                    <a:pt x="39052" y="5346"/>
                  </a:lnTo>
                  <a:close/>
                </a:path>
                <a:path w="96520" h="32385">
                  <a:moveTo>
                    <a:pt x="70408" y="24193"/>
                  </a:moveTo>
                  <a:lnTo>
                    <a:pt x="63169" y="24257"/>
                  </a:lnTo>
                  <a:lnTo>
                    <a:pt x="55867" y="23698"/>
                  </a:lnTo>
                  <a:lnTo>
                    <a:pt x="48679" y="24282"/>
                  </a:lnTo>
                  <a:lnTo>
                    <a:pt x="41783" y="27774"/>
                  </a:lnTo>
                  <a:lnTo>
                    <a:pt x="49022" y="27838"/>
                  </a:lnTo>
                  <a:lnTo>
                    <a:pt x="56324" y="28321"/>
                  </a:lnTo>
                  <a:lnTo>
                    <a:pt x="63500" y="27622"/>
                  </a:lnTo>
                  <a:lnTo>
                    <a:pt x="70408" y="24193"/>
                  </a:lnTo>
                  <a:close/>
                </a:path>
                <a:path w="96520" h="32385">
                  <a:moveTo>
                    <a:pt x="96253" y="21615"/>
                  </a:moveTo>
                  <a:lnTo>
                    <a:pt x="91020" y="19151"/>
                  </a:lnTo>
                  <a:lnTo>
                    <a:pt x="87337" y="19761"/>
                  </a:lnTo>
                  <a:lnTo>
                    <a:pt x="85458" y="22720"/>
                  </a:lnTo>
                  <a:lnTo>
                    <a:pt x="85458" y="25196"/>
                  </a:lnTo>
                  <a:lnTo>
                    <a:pt x="85458" y="22720"/>
                  </a:lnTo>
                  <a:lnTo>
                    <a:pt x="85356" y="22885"/>
                  </a:lnTo>
                  <a:lnTo>
                    <a:pt x="85356" y="26797"/>
                  </a:lnTo>
                  <a:lnTo>
                    <a:pt x="85077" y="27508"/>
                  </a:lnTo>
                  <a:lnTo>
                    <a:pt x="84937" y="27673"/>
                  </a:lnTo>
                  <a:lnTo>
                    <a:pt x="85064" y="27508"/>
                  </a:lnTo>
                  <a:lnTo>
                    <a:pt x="85356" y="26797"/>
                  </a:lnTo>
                  <a:lnTo>
                    <a:pt x="85356" y="22885"/>
                  </a:lnTo>
                  <a:lnTo>
                    <a:pt x="84493" y="24231"/>
                  </a:lnTo>
                  <a:lnTo>
                    <a:pt x="84493" y="24765"/>
                  </a:lnTo>
                  <a:lnTo>
                    <a:pt x="84467" y="25311"/>
                  </a:lnTo>
                  <a:lnTo>
                    <a:pt x="84455" y="25844"/>
                  </a:lnTo>
                  <a:lnTo>
                    <a:pt x="84455" y="26022"/>
                  </a:lnTo>
                  <a:lnTo>
                    <a:pt x="84442" y="26200"/>
                  </a:lnTo>
                  <a:lnTo>
                    <a:pt x="84442" y="26377"/>
                  </a:lnTo>
                  <a:lnTo>
                    <a:pt x="84429" y="26885"/>
                  </a:lnTo>
                  <a:lnTo>
                    <a:pt x="84442" y="27406"/>
                  </a:lnTo>
                  <a:lnTo>
                    <a:pt x="84416" y="27914"/>
                  </a:lnTo>
                  <a:lnTo>
                    <a:pt x="81432" y="27914"/>
                  </a:lnTo>
                  <a:lnTo>
                    <a:pt x="78841" y="28829"/>
                  </a:lnTo>
                  <a:lnTo>
                    <a:pt x="77139" y="31826"/>
                  </a:lnTo>
                  <a:lnTo>
                    <a:pt x="79222" y="29679"/>
                  </a:lnTo>
                  <a:lnTo>
                    <a:pt x="77139" y="31826"/>
                  </a:lnTo>
                  <a:lnTo>
                    <a:pt x="80924" y="31838"/>
                  </a:lnTo>
                  <a:lnTo>
                    <a:pt x="82931" y="31343"/>
                  </a:lnTo>
                  <a:lnTo>
                    <a:pt x="83350" y="30416"/>
                  </a:lnTo>
                  <a:lnTo>
                    <a:pt x="84480" y="27927"/>
                  </a:lnTo>
                  <a:lnTo>
                    <a:pt x="83223" y="29527"/>
                  </a:lnTo>
                  <a:lnTo>
                    <a:pt x="84455" y="27927"/>
                  </a:lnTo>
                  <a:lnTo>
                    <a:pt x="84734" y="27914"/>
                  </a:lnTo>
                  <a:lnTo>
                    <a:pt x="89179" y="27952"/>
                  </a:lnTo>
                  <a:lnTo>
                    <a:pt x="92925" y="26022"/>
                  </a:lnTo>
                  <a:lnTo>
                    <a:pt x="96253" y="21615"/>
                  </a:lnTo>
                  <a:close/>
                </a:path>
              </a:pathLst>
            </a:custGeom>
            <a:solidFill>
              <a:srgbClr val="C3D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026732" y="579385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8851" y="1905"/>
                  </a:moveTo>
                  <a:lnTo>
                    <a:pt x="5105" y="825"/>
                  </a:lnTo>
                  <a:lnTo>
                    <a:pt x="1485" y="228"/>
                  </a:lnTo>
                  <a:lnTo>
                    <a:pt x="1485" y="2933"/>
                  </a:lnTo>
                  <a:lnTo>
                    <a:pt x="1244" y="3975"/>
                  </a:lnTo>
                  <a:lnTo>
                    <a:pt x="1041" y="4622"/>
                  </a:lnTo>
                  <a:lnTo>
                    <a:pt x="1231" y="3962"/>
                  </a:lnTo>
                  <a:lnTo>
                    <a:pt x="1485" y="2933"/>
                  </a:lnTo>
                  <a:lnTo>
                    <a:pt x="1485" y="228"/>
                  </a:lnTo>
                  <a:lnTo>
                    <a:pt x="749" y="101"/>
                  </a:lnTo>
                  <a:lnTo>
                    <a:pt x="546" y="63"/>
                  </a:lnTo>
                  <a:lnTo>
                    <a:pt x="355" y="38"/>
                  </a:lnTo>
                  <a:lnTo>
                    <a:pt x="165" y="0"/>
                  </a:lnTo>
                  <a:lnTo>
                    <a:pt x="596" y="393"/>
                  </a:lnTo>
                  <a:lnTo>
                    <a:pt x="152" y="0"/>
                  </a:lnTo>
                  <a:lnTo>
                    <a:pt x="0" y="3949"/>
                  </a:lnTo>
                  <a:lnTo>
                    <a:pt x="939" y="4978"/>
                  </a:lnTo>
                  <a:lnTo>
                    <a:pt x="1651" y="5740"/>
                  </a:lnTo>
                  <a:lnTo>
                    <a:pt x="3695" y="7962"/>
                  </a:lnTo>
                  <a:lnTo>
                    <a:pt x="8851" y="1905"/>
                  </a:lnTo>
                  <a:close/>
                </a:path>
              </a:pathLst>
            </a:custGeom>
            <a:solidFill>
              <a:srgbClr val="98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023227" y="579781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200" y="3987"/>
                  </a:moveTo>
                  <a:lnTo>
                    <a:pt x="5156" y="1790"/>
                  </a:lnTo>
                  <a:lnTo>
                    <a:pt x="4940" y="1524"/>
                  </a:lnTo>
                  <a:lnTo>
                    <a:pt x="4699" y="1270"/>
                  </a:lnTo>
                  <a:lnTo>
                    <a:pt x="4699" y="2527"/>
                  </a:lnTo>
                  <a:lnTo>
                    <a:pt x="4508" y="2324"/>
                  </a:lnTo>
                  <a:lnTo>
                    <a:pt x="4445" y="1955"/>
                  </a:lnTo>
                  <a:lnTo>
                    <a:pt x="4521" y="2311"/>
                  </a:lnTo>
                  <a:lnTo>
                    <a:pt x="4699" y="2527"/>
                  </a:lnTo>
                  <a:lnTo>
                    <a:pt x="4699" y="1270"/>
                  </a:lnTo>
                  <a:lnTo>
                    <a:pt x="4457" y="1016"/>
                  </a:lnTo>
                  <a:lnTo>
                    <a:pt x="4406" y="1231"/>
                  </a:lnTo>
                  <a:lnTo>
                    <a:pt x="4457" y="1016"/>
                  </a:lnTo>
                  <a:lnTo>
                    <a:pt x="4305" y="863"/>
                  </a:lnTo>
                  <a:lnTo>
                    <a:pt x="4305" y="1689"/>
                  </a:lnTo>
                  <a:lnTo>
                    <a:pt x="4000" y="1168"/>
                  </a:lnTo>
                  <a:lnTo>
                    <a:pt x="4305" y="1689"/>
                  </a:lnTo>
                  <a:lnTo>
                    <a:pt x="4305" y="863"/>
                  </a:lnTo>
                  <a:lnTo>
                    <a:pt x="3657" y="165"/>
                  </a:lnTo>
                  <a:lnTo>
                    <a:pt x="3657" y="698"/>
                  </a:lnTo>
                  <a:lnTo>
                    <a:pt x="3619" y="558"/>
                  </a:lnTo>
                  <a:lnTo>
                    <a:pt x="3657" y="698"/>
                  </a:lnTo>
                  <a:lnTo>
                    <a:pt x="3657" y="165"/>
                  </a:lnTo>
                  <a:lnTo>
                    <a:pt x="3517" y="12"/>
                  </a:lnTo>
                  <a:lnTo>
                    <a:pt x="2336" y="1295"/>
                  </a:lnTo>
                  <a:lnTo>
                    <a:pt x="0" y="3924"/>
                  </a:lnTo>
                  <a:lnTo>
                    <a:pt x="1193" y="4013"/>
                  </a:lnTo>
                  <a:lnTo>
                    <a:pt x="2298" y="4000"/>
                  </a:lnTo>
                  <a:lnTo>
                    <a:pt x="3390" y="4000"/>
                  </a:lnTo>
                  <a:lnTo>
                    <a:pt x="3530" y="4013"/>
                  </a:lnTo>
                  <a:lnTo>
                    <a:pt x="4749" y="3987"/>
                  </a:lnTo>
                  <a:lnTo>
                    <a:pt x="7200" y="3987"/>
                  </a:lnTo>
                  <a:close/>
                </a:path>
              </a:pathLst>
            </a:custGeom>
            <a:solidFill>
              <a:srgbClr val="9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990867" y="579664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959" y="774"/>
                  </a:moveTo>
                  <a:lnTo>
                    <a:pt x="2082" y="317"/>
                  </a:lnTo>
                  <a:lnTo>
                    <a:pt x="1638" y="0"/>
                  </a:lnTo>
                  <a:lnTo>
                    <a:pt x="1231" y="1104"/>
                  </a:lnTo>
                  <a:lnTo>
                    <a:pt x="749" y="2184"/>
                  </a:lnTo>
                  <a:lnTo>
                    <a:pt x="419" y="3314"/>
                  </a:lnTo>
                  <a:lnTo>
                    <a:pt x="381" y="3479"/>
                  </a:lnTo>
                  <a:lnTo>
                    <a:pt x="342" y="3708"/>
                  </a:lnTo>
                  <a:lnTo>
                    <a:pt x="0" y="5207"/>
                  </a:lnTo>
                  <a:lnTo>
                    <a:pt x="381" y="5549"/>
                  </a:lnTo>
                  <a:lnTo>
                    <a:pt x="1270" y="4610"/>
                  </a:lnTo>
                  <a:lnTo>
                    <a:pt x="1409" y="4457"/>
                  </a:lnTo>
                  <a:lnTo>
                    <a:pt x="2336" y="3314"/>
                  </a:lnTo>
                  <a:lnTo>
                    <a:pt x="2628" y="2057"/>
                  </a:lnTo>
                  <a:lnTo>
                    <a:pt x="2908" y="952"/>
                  </a:lnTo>
                  <a:lnTo>
                    <a:pt x="2959" y="774"/>
                  </a:lnTo>
                  <a:close/>
                </a:path>
              </a:pathLst>
            </a:custGeom>
            <a:solidFill>
              <a:srgbClr val="94B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020890" y="580172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2451" y="3975"/>
                  </a:moveTo>
                  <a:lnTo>
                    <a:pt x="2425" y="1409"/>
                  </a:lnTo>
                  <a:lnTo>
                    <a:pt x="2438" y="127"/>
                  </a:lnTo>
                  <a:lnTo>
                    <a:pt x="2336" y="0"/>
                  </a:lnTo>
                  <a:lnTo>
                    <a:pt x="0" y="1384"/>
                  </a:lnTo>
                  <a:lnTo>
                    <a:pt x="0" y="2768"/>
                  </a:lnTo>
                  <a:lnTo>
                    <a:pt x="2349" y="4152"/>
                  </a:lnTo>
                  <a:lnTo>
                    <a:pt x="2451" y="3975"/>
                  </a:lnTo>
                  <a:close/>
                </a:path>
              </a:pathLst>
            </a:custGeom>
            <a:solidFill>
              <a:srgbClr val="9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417317" y="4208665"/>
              <a:ext cx="43180" cy="36830"/>
            </a:xfrm>
            <a:custGeom>
              <a:avLst/>
              <a:gdLst/>
              <a:ahLst/>
              <a:cxnLst/>
              <a:rect l="l" t="t" r="r" b="b"/>
              <a:pathLst>
                <a:path w="43179" h="36829">
                  <a:moveTo>
                    <a:pt x="43078" y="8128"/>
                  </a:moveTo>
                  <a:lnTo>
                    <a:pt x="42570" y="7708"/>
                  </a:lnTo>
                  <a:lnTo>
                    <a:pt x="42011" y="7429"/>
                  </a:lnTo>
                  <a:lnTo>
                    <a:pt x="41592" y="7124"/>
                  </a:lnTo>
                  <a:lnTo>
                    <a:pt x="40500" y="6324"/>
                  </a:lnTo>
                  <a:lnTo>
                    <a:pt x="40500" y="7848"/>
                  </a:lnTo>
                  <a:lnTo>
                    <a:pt x="40284" y="8191"/>
                  </a:lnTo>
                  <a:lnTo>
                    <a:pt x="40284" y="33705"/>
                  </a:lnTo>
                  <a:lnTo>
                    <a:pt x="39903" y="31953"/>
                  </a:lnTo>
                  <a:lnTo>
                    <a:pt x="40132" y="32867"/>
                  </a:lnTo>
                  <a:lnTo>
                    <a:pt x="40284" y="33705"/>
                  </a:lnTo>
                  <a:lnTo>
                    <a:pt x="40284" y="8191"/>
                  </a:lnTo>
                  <a:lnTo>
                    <a:pt x="37134" y="12827"/>
                  </a:lnTo>
                  <a:lnTo>
                    <a:pt x="36576" y="18389"/>
                  </a:lnTo>
                  <a:lnTo>
                    <a:pt x="37134" y="12827"/>
                  </a:lnTo>
                  <a:lnTo>
                    <a:pt x="40500" y="7848"/>
                  </a:lnTo>
                  <a:lnTo>
                    <a:pt x="40500" y="6324"/>
                  </a:lnTo>
                  <a:lnTo>
                    <a:pt x="35636" y="2730"/>
                  </a:lnTo>
                  <a:lnTo>
                    <a:pt x="33870" y="2235"/>
                  </a:lnTo>
                  <a:lnTo>
                    <a:pt x="33870" y="7124"/>
                  </a:lnTo>
                  <a:lnTo>
                    <a:pt x="27190" y="6680"/>
                  </a:lnTo>
                  <a:lnTo>
                    <a:pt x="26720" y="6400"/>
                  </a:lnTo>
                  <a:lnTo>
                    <a:pt x="27178" y="6667"/>
                  </a:lnTo>
                  <a:lnTo>
                    <a:pt x="33870" y="7124"/>
                  </a:lnTo>
                  <a:lnTo>
                    <a:pt x="33870" y="2235"/>
                  </a:lnTo>
                  <a:lnTo>
                    <a:pt x="29032" y="850"/>
                  </a:lnTo>
                  <a:lnTo>
                    <a:pt x="22098" y="0"/>
                  </a:lnTo>
                  <a:lnTo>
                    <a:pt x="21170" y="850"/>
                  </a:lnTo>
                  <a:lnTo>
                    <a:pt x="20396" y="1358"/>
                  </a:lnTo>
                  <a:lnTo>
                    <a:pt x="19456" y="1841"/>
                  </a:lnTo>
                  <a:lnTo>
                    <a:pt x="13766" y="4686"/>
                  </a:lnTo>
                  <a:lnTo>
                    <a:pt x="6134" y="3175"/>
                  </a:lnTo>
                  <a:lnTo>
                    <a:pt x="1790" y="9055"/>
                  </a:lnTo>
                  <a:lnTo>
                    <a:pt x="1104" y="9982"/>
                  </a:lnTo>
                  <a:lnTo>
                    <a:pt x="495" y="11061"/>
                  </a:lnTo>
                  <a:lnTo>
                    <a:pt x="0" y="12420"/>
                  </a:lnTo>
                  <a:lnTo>
                    <a:pt x="9994" y="18059"/>
                  </a:lnTo>
                  <a:lnTo>
                    <a:pt x="20421" y="22720"/>
                  </a:lnTo>
                  <a:lnTo>
                    <a:pt x="30734" y="27673"/>
                  </a:lnTo>
                  <a:lnTo>
                    <a:pt x="40360" y="34124"/>
                  </a:lnTo>
                  <a:lnTo>
                    <a:pt x="41249" y="34848"/>
                  </a:lnTo>
                  <a:lnTo>
                    <a:pt x="42138" y="35521"/>
                  </a:lnTo>
                  <a:lnTo>
                    <a:pt x="42976" y="36322"/>
                  </a:lnTo>
                  <a:lnTo>
                    <a:pt x="41948" y="34061"/>
                  </a:lnTo>
                  <a:lnTo>
                    <a:pt x="42976" y="36322"/>
                  </a:lnTo>
                  <a:lnTo>
                    <a:pt x="42773" y="29286"/>
                  </a:lnTo>
                  <a:lnTo>
                    <a:pt x="41186" y="22225"/>
                  </a:lnTo>
                  <a:lnTo>
                    <a:pt x="40754" y="17627"/>
                  </a:lnTo>
                  <a:lnTo>
                    <a:pt x="40754" y="32105"/>
                  </a:lnTo>
                  <a:lnTo>
                    <a:pt x="40322" y="31521"/>
                  </a:lnTo>
                  <a:lnTo>
                    <a:pt x="40754" y="32105"/>
                  </a:lnTo>
                  <a:lnTo>
                    <a:pt x="40754" y="17627"/>
                  </a:lnTo>
                  <a:lnTo>
                    <a:pt x="40525" y="15176"/>
                  </a:lnTo>
                  <a:lnTo>
                    <a:pt x="43078" y="8140"/>
                  </a:lnTo>
                  <a:lnTo>
                    <a:pt x="40640" y="7874"/>
                  </a:lnTo>
                  <a:lnTo>
                    <a:pt x="42214" y="8026"/>
                  </a:lnTo>
                  <a:lnTo>
                    <a:pt x="43078" y="8128"/>
                  </a:lnTo>
                  <a:close/>
                </a:path>
              </a:pathLst>
            </a:custGeom>
            <a:solidFill>
              <a:srgbClr val="CDC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460281" y="4245063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25400" h="28575">
                  <a:moveTo>
                    <a:pt x="24980" y="28041"/>
                  </a:moveTo>
                  <a:lnTo>
                    <a:pt x="22390" y="16979"/>
                  </a:lnTo>
                  <a:lnTo>
                    <a:pt x="17767" y="8128"/>
                  </a:lnTo>
                  <a:lnTo>
                    <a:pt x="10502" y="2222"/>
                  </a:lnTo>
                  <a:lnTo>
                    <a:pt x="12" y="0"/>
                  </a:lnTo>
                  <a:lnTo>
                    <a:pt x="774" y="1168"/>
                  </a:lnTo>
                  <a:lnTo>
                    <a:pt x="2451" y="3403"/>
                  </a:lnTo>
                  <a:lnTo>
                    <a:pt x="6515" y="8826"/>
                  </a:lnTo>
                  <a:lnTo>
                    <a:pt x="10820" y="13995"/>
                  </a:lnTo>
                  <a:lnTo>
                    <a:pt x="15341" y="18897"/>
                  </a:lnTo>
                  <a:lnTo>
                    <a:pt x="20078" y="23558"/>
                  </a:lnTo>
                  <a:lnTo>
                    <a:pt x="23317" y="26606"/>
                  </a:lnTo>
                  <a:lnTo>
                    <a:pt x="24980" y="28041"/>
                  </a:lnTo>
                  <a:close/>
                </a:path>
              </a:pathLst>
            </a:custGeom>
            <a:solidFill>
              <a:srgbClr val="CDC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535376" y="5387759"/>
              <a:ext cx="74930" cy="29209"/>
            </a:xfrm>
            <a:custGeom>
              <a:avLst/>
              <a:gdLst/>
              <a:ahLst/>
              <a:cxnLst/>
              <a:rect l="l" t="t" r="r" b="b"/>
              <a:pathLst>
                <a:path w="74929" h="29210">
                  <a:moveTo>
                    <a:pt x="6692" y="4305"/>
                  </a:moveTo>
                  <a:lnTo>
                    <a:pt x="5143" y="1549"/>
                  </a:lnTo>
                  <a:lnTo>
                    <a:pt x="6692" y="4305"/>
                  </a:lnTo>
                  <a:lnTo>
                    <a:pt x="5384" y="1092"/>
                  </a:lnTo>
                  <a:lnTo>
                    <a:pt x="2882" y="203"/>
                  </a:lnTo>
                  <a:lnTo>
                    <a:pt x="25" y="0"/>
                  </a:lnTo>
                  <a:lnTo>
                    <a:pt x="1689" y="2501"/>
                  </a:lnTo>
                  <a:lnTo>
                    <a:pt x="0" y="0"/>
                  </a:lnTo>
                  <a:lnTo>
                    <a:pt x="1282" y="3263"/>
                  </a:lnTo>
                  <a:lnTo>
                    <a:pt x="3835" y="4076"/>
                  </a:lnTo>
                  <a:lnTo>
                    <a:pt x="6692" y="4305"/>
                  </a:lnTo>
                  <a:close/>
                </a:path>
                <a:path w="74929" h="29210">
                  <a:moveTo>
                    <a:pt x="17538" y="12255"/>
                  </a:moveTo>
                  <a:lnTo>
                    <a:pt x="16116" y="9131"/>
                  </a:lnTo>
                  <a:lnTo>
                    <a:pt x="15862" y="9042"/>
                  </a:lnTo>
                  <a:lnTo>
                    <a:pt x="15862" y="9613"/>
                  </a:lnTo>
                  <a:lnTo>
                    <a:pt x="12458" y="10541"/>
                  </a:lnTo>
                  <a:lnTo>
                    <a:pt x="15862" y="9613"/>
                  </a:lnTo>
                  <a:lnTo>
                    <a:pt x="15862" y="9042"/>
                  </a:lnTo>
                  <a:lnTo>
                    <a:pt x="13589" y="8216"/>
                  </a:lnTo>
                  <a:lnTo>
                    <a:pt x="10718" y="8039"/>
                  </a:lnTo>
                  <a:lnTo>
                    <a:pt x="12065" y="11328"/>
                  </a:lnTo>
                  <a:lnTo>
                    <a:pt x="14643" y="12103"/>
                  </a:lnTo>
                  <a:lnTo>
                    <a:pt x="17538" y="12255"/>
                  </a:lnTo>
                  <a:close/>
                </a:path>
                <a:path w="74929" h="29210">
                  <a:moveTo>
                    <a:pt x="39484" y="23914"/>
                  </a:moveTo>
                  <a:lnTo>
                    <a:pt x="37680" y="21056"/>
                  </a:lnTo>
                  <a:lnTo>
                    <a:pt x="35090" y="20243"/>
                  </a:lnTo>
                  <a:lnTo>
                    <a:pt x="32131" y="20396"/>
                  </a:lnTo>
                  <a:lnTo>
                    <a:pt x="33807" y="23596"/>
                  </a:lnTo>
                  <a:lnTo>
                    <a:pt x="36499" y="24142"/>
                  </a:lnTo>
                  <a:lnTo>
                    <a:pt x="39484" y="23914"/>
                  </a:lnTo>
                  <a:close/>
                </a:path>
                <a:path w="74929" h="29210">
                  <a:moveTo>
                    <a:pt x="74701" y="24574"/>
                  </a:moveTo>
                  <a:lnTo>
                    <a:pt x="46570" y="24777"/>
                  </a:lnTo>
                  <a:lnTo>
                    <a:pt x="53606" y="25984"/>
                  </a:lnTo>
                  <a:lnTo>
                    <a:pt x="46570" y="24777"/>
                  </a:lnTo>
                  <a:lnTo>
                    <a:pt x="53619" y="27825"/>
                  </a:lnTo>
                  <a:lnTo>
                    <a:pt x="60655" y="28879"/>
                  </a:lnTo>
                  <a:lnTo>
                    <a:pt x="67691" y="27825"/>
                  </a:lnTo>
                  <a:lnTo>
                    <a:pt x="74701" y="24574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" name="object 4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40272" y="3636259"/>
              <a:ext cx="71672" cy="115369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6999216" y="30391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660" y="0"/>
                  </a:moveTo>
                  <a:lnTo>
                    <a:pt x="0" y="736"/>
                  </a:lnTo>
                  <a:lnTo>
                    <a:pt x="1473" y="163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A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162986" y="4109758"/>
              <a:ext cx="100330" cy="43815"/>
            </a:xfrm>
            <a:custGeom>
              <a:avLst/>
              <a:gdLst/>
              <a:ahLst/>
              <a:cxnLst/>
              <a:rect l="l" t="t" r="r" b="b"/>
              <a:pathLst>
                <a:path w="100329" h="43814">
                  <a:moveTo>
                    <a:pt x="100228" y="36029"/>
                  </a:moveTo>
                  <a:lnTo>
                    <a:pt x="96901" y="25425"/>
                  </a:lnTo>
                  <a:lnTo>
                    <a:pt x="94132" y="22326"/>
                  </a:lnTo>
                  <a:lnTo>
                    <a:pt x="84772" y="25615"/>
                  </a:lnTo>
                  <a:lnTo>
                    <a:pt x="83159" y="23482"/>
                  </a:lnTo>
                  <a:lnTo>
                    <a:pt x="81978" y="20751"/>
                  </a:lnTo>
                  <a:lnTo>
                    <a:pt x="81203" y="18961"/>
                  </a:lnTo>
                  <a:lnTo>
                    <a:pt x="80606" y="16903"/>
                  </a:lnTo>
                  <a:lnTo>
                    <a:pt x="79565" y="15443"/>
                  </a:lnTo>
                  <a:lnTo>
                    <a:pt x="78613" y="15138"/>
                  </a:lnTo>
                  <a:lnTo>
                    <a:pt x="78613" y="20104"/>
                  </a:lnTo>
                  <a:lnTo>
                    <a:pt x="67818" y="16459"/>
                  </a:lnTo>
                  <a:lnTo>
                    <a:pt x="56730" y="13639"/>
                  </a:lnTo>
                  <a:lnTo>
                    <a:pt x="45999" y="9829"/>
                  </a:lnTo>
                  <a:lnTo>
                    <a:pt x="56730" y="13639"/>
                  </a:lnTo>
                  <a:lnTo>
                    <a:pt x="67818" y="16459"/>
                  </a:lnTo>
                  <a:lnTo>
                    <a:pt x="78613" y="20104"/>
                  </a:lnTo>
                  <a:lnTo>
                    <a:pt x="78613" y="15138"/>
                  </a:lnTo>
                  <a:lnTo>
                    <a:pt x="36969" y="1257"/>
                  </a:lnTo>
                  <a:lnTo>
                    <a:pt x="33159" y="0"/>
                  </a:lnTo>
                  <a:lnTo>
                    <a:pt x="33909" y="12547"/>
                  </a:lnTo>
                  <a:lnTo>
                    <a:pt x="33934" y="13131"/>
                  </a:lnTo>
                  <a:lnTo>
                    <a:pt x="33794" y="13741"/>
                  </a:lnTo>
                  <a:lnTo>
                    <a:pt x="23533" y="12547"/>
                  </a:lnTo>
                  <a:lnTo>
                    <a:pt x="19519" y="13817"/>
                  </a:lnTo>
                  <a:lnTo>
                    <a:pt x="19519" y="19138"/>
                  </a:lnTo>
                  <a:lnTo>
                    <a:pt x="16649" y="18935"/>
                  </a:lnTo>
                  <a:lnTo>
                    <a:pt x="16167" y="18923"/>
                  </a:lnTo>
                  <a:lnTo>
                    <a:pt x="16637" y="18923"/>
                  </a:lnTo>
                  <a:lnTo>
                    <a:pt x="19519" y="19138"/>
                  </a:lnTo>
                  <a:lnTo>
                    <a:pt x="19519" y="13817"/>
                  </a:lnTo>
                  <a:lnTo>
                    <a:pt x="12331" y="16090"/>
                  </a:lnTo>
                  <a:lnTo>
                    <a:pt x="12331" y="18923"/>
                  </a:lnTo>
                  <a:lnTo>
                    <a:pt x="10909" y="18986"/>
                  </a:lnTo>
                  <a:lnTo>
                    <a:pt x="12153" y="18923"/>
                  </a:lnTo>
                  <a:lnTo>
                    <a:pt x="12331" y="18923"/>
                  </a:lnTo>
                  <a:lnTo>
                    <a:pt x="12331" y="16090"/>
                  </a:lnTo>
                  <a:lnTo>
                    <a:pt x="10871" y="16548"/>
                  </a:lnTo>
                  <a:lnTo>
                    <a:pt x="8966" y="16090"/>
                  </a:lnTo>
                  <a:lnTo>
                    <a:pt x="8966" y="19075"/>
                  </a:lnTo>
                  <a:lnTo>
                    <a:pt x="7772" y="19672"/>
                  </a:lnTo>
                  <a:lnTo>
                    <a:pt x="7162" y="20586"/>
                  </a:lnTo>
                  <a:lnTo>
                    <a:pt x="7759" y="19672"/>
                  </a:lnTo>
                  <a:lnTo>
                    <a:pt x="8826" y="19138"/>
                  </a:lnTo>
                  <a:lnTo>
                    <a:pt x="7620" y="19138"/>
                  </a:lnTo>
                  <a:lnTo>
                    <a:pt x="8966" y="19075"/>
                  </a:lnTo>
                  <a:lnTo>
                    <a:pt x="8966" y="16090"/>
                  </a:lnTo>
                  <a:lnTo>
                    <a:pt x="4241" y="14935"/>
                  </a:lnTo>
                  <a:lnTo>
                    <a:pt x="0" y="22174"/>
                  </a:lnTo>
                  <a:lnTo>
                    <a:pt x="8051" y="27178"/>
                  </a:lnTo>
                  <a:lnTo>
                    <a:pt x="7112" y="25349"/>
                  </a:lnTo>
                  <a:lnTo>
                    <a:pt x="6578" y="23596"/>
                  </a:lnTo>
                  <a:lnTo>
                    <a:pt x="6692" y="22174"/>
                  </a:lnTo>
                  <a:lnTo>
                    <a:pt x="8255" y="22834"/>
                  </a:lnTo>
                  <a:lnTo>
                    <a:pt x="9055" y="23291"/>
                  </a:lnTo>
                  <a:lnTo>
                    <a:pt x="6642" y="22847"/>
                  </a:lnTo>
                  <a:lnTo>
                    <a:pt x="6591" y="23596"/>
                  </a:lnTo>
                  <a:lnTo>
                    <a:pt x="7112" y="25349"/>
                  </a:lnTo>
                  <a:lnTo>
                    <a:pt x="8064" y="27165"/>
                  </a:lnTo>
                  <a:lnTo>
                    <a:pt x="8255" y="25654"/>
                  </a:lnTo>
                  <a:lnTo>
                    <a:pt x="8534" y="24307"/>
                  </a:lnTo>
                  <a:lnTo>
                    <a:pt x="9080" y="23291"/>
                  </a:lnTo>
                  <a:lnTo>
                    <a:pt x="9779" y="21958"/>
                  </a:lnTo>
                  <a:lnTo>
                    <a:pt x="10985" y="21234"/>
                  </a:lnTo>
                  <a:lnTo>
                    <a:pt x="17449" y="22847"/>
                  </a:lnTo>
                  <a:lnTo>
                    <a:pt x="21602" y="23228"/>
                  </a:lnTo>
                  <a:lnTo>
                    <a:pt x="25704" y="23888"/>
                  </a:lnTo>
                  <a:lnTo>
                    <a:pt x="26835" y="22428"/>
                  </a:lnTo>
                  <a:lnTo>
                    <a:pt x="27813" y="21590"/>
                  </a:lnTo>
                  <a:lnTo>
                    <a:pt x="28689" y="20993"/>
                  </a:lnTo>
                  <a:lnTo>
                    <a:pt x="31165" y="19329"/>
                  </a:lnTo>
                  <a:lnTo>
                    <a:pt x="32778" y="20548"/>
                  </a:lnTo>
                  <a:lnTo>
                    <a:pt x="34099" y="22796"/>
                  </a:lnTo>
                  <a:lnTo>
                    <a:pt x="36588" y="23634"/>
                  </a:lnTo>
                  <a:lnTo>
                    <a:pt x="37846" y="24053"/>
                  </a:lnTo>
                  <a:lnTo>
                    <a:pt x="49809" y="28740"/>
                  </a:lnTo>
                  <a:lnTo>
                    <a:pt x="37846" y="24066"/>
                  </a:lnTo>
                  <a:lnTo>
                    <a:pt x="36588" y="23634"/>
                  </a:lnTo>
                  <a:lnTo>
                    <a:pt x="35344" y="23241"/>
                  </a:lnTo>
                  <a:lnTo>
                    <a:pt x="34086" y="22809"/>
                  </a:lnTo>
                  <a:lnTo>
                    <a:pt x="34975" y="24333"/>
                  </a:lnTo>
                  <a:lnTo>
                    <a:pt x="73456" y="41452"/>
                  </a:lnTo>
                  <a:lnTo>
                    <a:pt x="86334" y="43573"/>
                  </a:lnTo>
                  <a:lnTo>
                    <a:pt x="88176" y="42964"/>
                  </a:lnTo>
                  <a:lnTo>
                    <a:pt x="90144" y="42595"/>
                  </a:lnTo>
                  <a:lnTo>
                    <a:pt x="91833" y="41757"/>
                  </a:lnTo>
                  <a:lnTo>
                    <a:pt x="88252" y="40487"/>
                  </a:lnTo>
                  <a:lnTo>
                    <a:pt x="86499" y="39738"/>
                  </a:lnTo>
                  <a:lnTo>
                    <a:pt x="74193" y="36372"/>
                  </a:lnTo>
                  <a:lnTo>
                    <a:pt x="86499" y="39725"/>
                  </a:lnTo>
                  <a:lnTo>
                    <a:pt x="91833" y="41744"/>
                  </a:lnTo>
                  <a:lnTo>
                    <a:pt x="92646" y="41490"/>
                  </a:lnTo>
                  <a:lnTo>
                    <a:pt x="96266" y="38722"/>
                  </a:lnTo>
                  <a:lnTo>
                    <a:pt x="100228" y="36029"/>
                  </a:lnTo>
                  <a:close/>
                </a:path>
              </a:pathLst>
            </a:custGeom>
            <a:solidFill>
              <a:srgbClr val="8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219717" y="408689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409" y="2032"/>
                  </a:moveTo>
                  <a:lnTo>
                    <a:pt x="1346" y="1854"/>
                  </a:lnTo>
                  <a:lnTo>
                    <a:pt x="1181" y="1790"/>
                  </a:lnTo>
                  <a:lnTo>
                    <a:pt x="1155" y="1625"/>
                  </a:lnTo>
                  <a:lnTo>
                    <a:pt x="1181" y="1778"/>
                  </a:lnTo>
                  <a:lnTo>
                    <a:pt x="1320" y="1854"/>
                  </a:lnTo>
                  <a:lnTo>
                    <a:pt x="1257" y="1663"/>
                  </a:lnTo>
                  <a:lnTo>
                    <a:pt x="1193" y="1473"/>
                  </a:lnTo>
                  <a:lnTo>
                    <a:pt x="1193" y="1625"/>
                  </a:lnTo>
                  <a:lnTo>
                    <a:pt x="1193" y="1473"/>
                  </a:lnTo>
                  <a:lnTo>
                    <a:pt x="749" y="228"/>
                  </a:lnTo>
                  <a:lnTo>
                    <a:pt x="279" y="0"/>
                  </a:lnTo>
                  <a:lnTo>
                    <a:pt x="38" y="1193"/>
                  </a:lnTo>
                  <a:lnTo>
                    <a:pt x="0" y="1358"/>
                  </a:lnTo>
                  <a:lnTo>
                    <a:pt x="927" y="1765"/>
                  </a:lnTo>
                  <a:lnTo>
                    <a:pt x="1409" y="2057"/>
                  </a:lnTo>
                  <a:close/>
                </a:path>
              </a:pathLst>
            </a:custGeom>
            <a:solidFill>
              <a:srgbClr val="92D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635403" y="3140951"/>
              <a:ext cx="40005" cy="88265"/>
            </a:xfrm>
            <a:custGeom>
              <a:avLst/>
              <a:gdLst/>
              <a:ahLst/>
              <a:cxnLst/>
              <a:rect l="l" t="t" r="r" b="b"/>
              <a:pathLst>
                <a:path w="40004" h="88264">
                  <a:moveTo>
                    <a:pt x="39763" y="4229"/>
                  </a:moveTo>
                  <a:lnTo>
                    <a:pt x="39725" y="2819"/>
                  </a:lnTo>
                  <a:lnTo>
                    <a:pt x="39674" y="1409"/>
                  </a:lnTo>
                  <a:lnTo>
                    <a:pt x="39636" y="0"/>
                  </a:lnTo>
                  <a:lnTo>
                    <a:pt x="39243" y="787"/>
                  </a:lnTo>
                  <a:lnTo>
                    <a:pt x="38887" y="1587"/>
                  </a:lnTo>
                  <a:lnTo>
                    <a:pt x="38519" y="2387"/>
                  </a:lnTo>
                  <a:lnTo>
                    <a:pt x="35979" y="7912"/>
                  </a:lnTo>
                  <a:lnTo>
                    <a:pt x="35979" y="17297"/>
                  </a:lnTo>
                  <a:lnTo>
                    <a:pt x="31711" y="22237"/>
                  </a:lnTo>
                  <a:lnTo>
                    <a:pt x="26098" y="25120"/>
                  </a:lnTo>
                  <a:lnTo>
                    <a:pt x="18605" y="25120"/>
                  </a:lnTo>
                  <a:lnTo>
                    <a:pt x="20129" y="29667"/>
                  </a:lnTo>
                  <a:lnTo>
                    <a:pt x="18592" y="25095"/>
                  </a:lnTo>
                  <a:lnTo>
                    <a:pt x="26098" y="25120"/>
                  </a:lnTo>
                  <a:lnTo>
                    <a:pt x="31711" y="22237"/>
                  </a:lnTo>
                  <a:lnTo>
                    <a:pt x="35979" y="17297"/>
                  </a:lnTo>
                  <a:lnTo>
                    <a:pt x="35979" y="7912"/>
                  </a:lnTo>
                  <a:lnTo>
                    <a:pt x="35153" y="9702"/>
                  </a:lnTo>
                  <a:lnTo>
                    <a:pt x="31203" y="16383"/>
                  </a:lnTo>
                  <a:lnTo>
                    <a:pt x="25831" y="21424"/>
                  </a:lnTo>
                  <a:lnTo>
                    <a:pt x="18161" y="23901"/>
                  </a:lnTo>
                  <a:lnTo>
                    <a:pt x="18338" y="24320"/>
                  </a:lnTo>
                  <a:lnTo>
                    <a:pt x="18453" y="24714"/>
                  </a:lnTo>
                  <a:lnTo>
                    <a:pt x="18338" y="24320"/>
                  </a:lnTo>
                  <a:lnTo>
                    <a:pt x="18148" y="23901"/>
                  </a:lnTo>
                  <a:lnTo>
                    <a:pt x="18059" y="24206"/>
                  </a:lnTo>
                  <a:lnTo>
                    <a:pt x="17957" y="24498"/>
                  </a:lnTo>
                  <a:lnTo>
                    <a:pt x="17868" y="24803"/>
                  </a:lnTo>
                  <a:lnTo>
                    <a:pt x="16344" y="29616"/>
                  </a:lnTo>
                  <a:lnTo>
                    <a:pt x="16344" y="36512"/>
                  </a:lnTo>
                  <a:lnTo>
                    <a:pt x="14808" y="36753"/>
                  </a:lnTo>
                  <a:lnTo>
                    <a:pt x="15252" y="36525"/>
                  </a:lnTo>
                  <a:lnTo>
                    <a:pt x="16344" y="36512"/>
                  </a:lnTo>
                  <a:lnTo>
                    <a:pt x="16344" y="29616"/>
                  </a:lnTo>
                  <a:lnTo>
                    <a:pt x="15595" y="31978"/>
                  </a:lnTo>
                  <a:lnTo>
                    <a:pt x="14236" y="36156"/>
                  </a:lnTo>
                  <a:lnTo>
                    <a:pt x="14020" y="36588"/>
                  </a:lnTo>
                  <a:lnTo>
                    <a:pt x="13830" y="36906"/>
                  </a:lnTo>
                  <a:lnTo>
                    <a:pt x="13042" y="37020"/>
                  </a:lnTo>
                  <a:lnTo>
                    <a:pt x="11722" y="37020"/>
                  </a:lnTo>
                  <a:lnTo>
                    <a:pt x="11582" y="36817"/>
                  </a:lnTo>
                  <a:lnTo>
                    <a:pt x="11315" y="36423"/>
                  </a:lnTo>
                  <a:lnTo>
                    <a:pt x="11036" y="35801"/>
                  </a:lnTo>
                  <a:lnTo>
                    <a:pt x="10223" y="35839"/>
                  </a:lnTo>
                  <a:lnTo>
                    <a:pt x="8572" y="35864"/>
                  </a:lnTo>
                  <a:lnTo>
                    <a:pt x="6273" y="35902"/>
                  </a:lnTo>
                  <a:lnTo>
                    <a:pt x="4013" y="36118"/>
                  </a:lnTo>
                  <a:lnTo>
                    <a:pt x="2819" y="37020"/>
                  </a:lnTo>
                  <a:lnTo>
                    <a:pt x="10299" y="37020"/>
                  </a:lnTo>
                  <a:lnTo>
                    <a:pt x="10782" y="37147"/>
                  </a:lnTo>
                  <a:lnTo>
                    <a:pt x="2654" y="37147"/>
                  </a:lnTo>
                  <a:lnTo>
                    <a:pt x="2120" y="37553"/>
                  </a:lnTo>
                  <a:lnTo>
                    <a:pt x="2336" y="38049"/>
                  </a:lnTo>
                  <a:lnTo>
                    <a:pt x="2387" y="38176"/>
                  </a:lnTo>
                  <a:lnTo>
                    <a:pt x="2692" y="38760"/>
                  </a:lnTo>
                  <a:lnTo>
                    <a:pt x="2743" y="38912"/>
                  </a:lnTo>
                  <a:lnTo>
                    <a:pt x="2387" y="38176"/>
                  </a:lnTo>
                  <a:lnTo>
                    <a:pt x="2120" y="37553"/>
                  </a:lnTo>
                  <a:lnTo>
                    <a:pt x="1308" y="38176"/>
                  </a:lnTo>
                  <a:lnTo>
                    <a:pt x="622" y="38912"/>
                  </a:lnTo>
                  <a:lnTo>
                    <a:pt x="0" y="40005"/>
                  </a:lnTo>
                  <a:lnTo>
                    <a:pt x="3225" y="41656"/>
                  </a:lnTo>
                  <a:lnTo>
                    <a:pt x="3784" y="44742"/>
                  </a:lnTo>
                  <a:lnTo>
                    <a:pt x="21704" y="87909"/>
                  </a:lnTo>
                  <a:lnTo>
                    <a:pt x="22186" y="87718"/>
                  </a:lnTo>
                  <a:lnTo>
                    <a:pt x="23152" y="87363"/>
                  </a:lnTo>
                  <a:lnTo>
                    <a:pt x="32740" y="83743"/>
                  </a:lnTo>
                  <a:lnTo>
                    <a:pt x="32461" y="83096"/>
                  </a:lnTo>
                  <a:lnTo>
                    <a:pt x="31953" y="81813"/>
                  </a:lnTo>
                  <a:lnTo>
                    <a:pt x="28740" y="72174"/>
                  </a:lnTo>
                  <a:lnTo>
                    <a:pt x="27597" y="62611"/>
                  </a:lnTo>
                  <a:lnTo>
                    <a:pt x="29133" y="53098"/>
                  </a:lnTo>
                  <a:lnTo>
                    <a:pt x="33909" y="43624"/>
                  </a:lnTo>
                  <a:lnTo>
                    <a:pt x="36855" y="39395"/>
                  </a:lnTo>
                  <a:lnTo>
                    <a:pt x="36791" y="38760"/>
                  </a:lnTo>
                  <a:lnTo>
                    <a:pt x="36703" y="38049"/>
                  </a:lnTo>
                  <a:lnTo>
                    <a:pt x="36588" y="37147"/>
                  </a:lnTo>
                  <a:lnTo>
                    <a:pt x="22948" y="37147"/>
                  </a:lnTo>
                  <a:lnTo>
                    <a:pt x="22948" y="86639"/>
                  </a:lnTo>
                  <a:lnTo>
                    <a:pt x="22860" y="86347"/>
                  </a:lnTo>
                  <a:lnTo>
                    <a:pt x="22948" y="86639"/>
                  </a:lnTo>
                  <a:lnTo>
                    <a:pt x="22948" y="37147"/>
                  </a:lnTo>
                  <a:lnTo>
                    <a:pt x="13677" y="37147"/>
                  </a:lnTo>
                  <a:lnTo>
                    <a:pt x="13144" y="38049"/>
                  </a:lnTo>
                  <a:lnTo>
                    <a:pt x="12534" y="38049"/>
                  </a:lnTo>
                  <a:lnTo>
                    <a:pt x="11836" y="37160"/>
                  </a:lnTo>
                  <a:lnTo>
                    <a:pt x="13677" y="37147"/>
                  </a:lnTo>
                  <a:lnTo>
                    <a:pt x="13754" y="37020"/>
                  </a:lnTo>
                  <a:lnTo>
                    <a:pt x="36576" y="37020"/>
                  </a:lnTo>
                  <a:lnTo>
                    <a:pt x="36131" y="33528"/>
                  </a:lnTo>
                  <a:lnTo>
                    <a:pt x="36245" y="28257"/>
                  </a:lnTo>
                  <a:lnTo>
                    <a:pt x="36029" y="25120"/>
                  </a:lnTo>
                  <a:lnTo>
                    <a:pt x="36385" y="22250"/>
                  </a:lnTo>
                  <a:lnTo>
                    <a:pt x="36410" y="22059"/>
                  </a:lnTo>
                  <a:lnTo>
                    <a:pt x="39052" y="20078"/>
                  </a:lnTo>
                  <a:lnTo>
                    <a:pt x="39458" y="11163"/>
                  </a:lnTo>
                  <a:lnTo>
                    <a:pt x="39700" y="5664"/>
                  </a:lnTo>
                  <a:lnTo>
                    <a:pt x="39497" y="5473"/>
                  </a:lnTo>
                  <a:lnTo>
                    <a:pt x="39700" y="5664"/>
                  </a:lnTo>
                  <a:lnTo>
                    <a:pt x="39751" y="4711"/>
                  </a:lnTo>
                  <a:lnTo>
                    <a:pt x="39763" y="4229"/>
                  </a:lnTo>
                  <a:close/>
                </a:path>
              </a:pathLst>
            </a:custGeom>
            <a:solidFill>
              <a:srgbClr val="C8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596249" y="3078581"/>
              <a:ext cx="50800" cy="102870"/>
            </a:xfrm>
            <a:custGeom>
              <a:avLst/>
              <a:gdLst/>
              <a:ahLst/>
              <a:cxnLst/>
              <a:rect l="l" t="t" r="r" b="b"/>
              <a:pathLst>
                <a:path w="50800" h="102869">
                  <a:moveTo>
                    <a:pt x="3670" y="26974"/>
                  </a:moveTo>
                  <a:lnTo>
                    <a:pt x="3048" y="23977"/>
                  </a:lnTo>
                  <a:lnTo>
                    <a:pt x="0" y="22326"/>
                  </a:lnTo>
                  <a:lnTo>
                    <a:pt x="88" y="25603"/>
                  </a:lnTo>
                  <a:lnTo>
                    <a:pt x="723" y="28587"/>
                  </a:lnTo>
                  <a:lnTo>
                    <a:pt x="3517" y="30391"/>
                  </a:lnTo>
                  <a:lnTo>
                    <a:pt x="3670" y="26974"/>
                  </a:lnTo>
                  <a:close/>
                </a:path>
                <a:path w="50800" h="102869">
                  <a:moveTo>
                    <a:pt x="21615" y="14109"/>
                  </a:moveTo>
                  <a:lnTo>
                    <a:pt x="21513" y="13970"/>
                  </a:lnTo>
                  <a:lnTo>
                    <a:pt x="21501" y="12915"/>
                  </a:lnTo>
                  <a:lnTo>
                    <a:pt x="20993" y="7137"/>
                  </a:lnTo>
                  <a:lnTo>
                    <a:pt x="20916" y="6362"/>
                  </a:lnTo>
                  <a:lnTo>
                    <a:pt x="20815" y="5207"/>
                  </a:lnTo>
                  <a:lnTo>
                    <a:pt x="15887" y="0"/>
                  </a:lnTo>
                  <a:lnTo>
                    <a:pt x="15824" y="6362"/>
                  </a:lnTo>
                  <a:lnTo>
                    <a:pt x="11607" y="9880"/>
                  </a:lnTo>
                  <a:lnTo>
                    <a:pt x="15824" y="6362"/>
                  </a:lnTo>
                  <a:lnTo>
                    <a:pt x="15824" y="38"/>
                  </a:lnTo>
                  <a:lnTo>
                    <a:pt x="12" y="7137"/>
                  </a:lnTo>
                  <a:lnTo>
                    <a:pt x="8001" y="13563"/>
                  </a:lnTo>
                  <a:lnTo>
                    <a:pt x="7962" y="12915"/>
                  </a:lnTo>
                  <a:lnTo>
                    <a:pt x="8001" y="13563"/>
                  </a:lnTo>
                  <a:lnTo>
                    <a:pt x="8242" y="17856"/>
                  </a:lnTo>
                  <a:lnTo>
                    <a:pt x="8623" y="18427"/>
                  </a:lnTo>
                  <a:lnTo>
                    <a:pt x="8674" y="20421"/>
                  </a:lnTo>
                  <a:lnTo>
                    <a:pt x="10185" y="21234"/>
                  </a:lnTo>
                  <a:lnTo>
                    <a:pt x="11023" y="22098"/>
                  </a:lnTo>
                  <a:lnTo>
                    <a:pt x="10490" y="21234"/>
                  </a:lnTo>
                  <a:lnTo>
                    <a:pt x="11061" y="22110"/>
                  </a:lnTo>
                  <a:lnTo>
                    <a:pt x="11328" y="16586"/>
                  </a:lnTo>
                  <a:lnTo>
                    <a:pt x="11595" y="14947"/>
                  </a:lnTo>
                  <a:lnTo>
                    <a:pt x="12141" y="11468"/>
                  </a:lnTo>
                  <a:lnTo>
                    <a:pt x="13525" y="11150"/>
                  </a:lnTo>
                  <a:lnTo>
                    <a:pt x="17449" y="12534"/>
                  </a:lnTo>
                  <a:lnTo>
                    <a:pt x="16357" y="10769"/>
                  </a:lnTo>
                  <a:lnTo>
                    <a:pt x="15087" y="9448"/>
                  </a:lnTo>
                  <a:lnTo>
                    <a:pt x="11061" y="11061"/>
                  </a:lnTo>
                  <a:lnTo>
                    <a:pt x="15087" y="9448"/>
                  </a:lnTo>
                  <a:lnTo>
                    <a:pt x="16357" y="10756"/>
                  </a:lnTo>
                  <a:lnTo>
                    <a:pt x="17449" y="12522"/>
                  </a:lnTo>
                  <a:lnTo>
                    <a:pt x="19939" y="13436"/>
                  </a:lnTo>
                  <a:lnTo>
                    <a:pt x="21615" y="14109"/>
                  </a:lnTo>
                  <a:close/>
                </a:path>
                <a:path w="50800" h="102869">
                  <a:moveTo>
                    <a:pt x="50177" y="98158"/>
                  </a:moveTo>
                  <a:lnTo>
                    <a:pt x="46545" y="91109"/>
                  </a:lnTo>
                  <a:lnTo>
                    <a:pt x="46545" y="96710"/>
                  </a:lnTo>
                  <a:lnTo>
                    <a:pt x="46278" y="96278"/>
                  </a:lnTo>
                  <a:lnTo>
                    <a:pt x="46545" y="96710"/>
                  </a:lnTo>
                  <a:lnTo>
                    <a:pt x="46545" y="91109"/>
                  </a:lnTo>
                  <a:lnTo>
                    <a:pt x="45072" y="88239"/>
                  </a:lnTo>
                  <a:lnTo>
                    <a:pt x="45072" y="95834"/>
                  </a:lnTo>
                  <a:lnTo>
                    <a:pt x="43878" y="95402"/>
                  </a:lnTo>
                  <a:lnTo>
                    <a:pt x="45072" y="95834"/>
                  </a:lnTo>
                  <a:lnTo>
                    <a:pt x="45072" y="88239"/>
                  </a:lnTo>
                  <a:lnTo>
                    <a:pt x="40424" y="79209"/>
                  </a:lnTo>
                  <a:lnTo>
                    <a:pt x="40424" y="98031"/>
                  </a:lnTo>
                  <a:lnTo>
                    <a:pt x="40424" y="79209"/>
                  </a:lnTo>
                  <a:lnTo>
                    <a:pt x="15049" y="29895"/>
                  </a:lnTo>
                  <a:lnTo>
                    <a:pt x="15049" y="49326"/>
                  </a:lnTo>
                  <a:lnTo>
                    <a:pt x="5727" y="34048"/>
                  </a:lnTo>
                  <a:lnTo>
                    <a:pt x="5194" y="33121"/>
                  </a:lnTo>
                  <a:lnTo>
                    <a:pt x="5880" y="34086"/>
                  </a:lnTo>
                  <a:lnTo>
                    <a:pt x="15049" y="49326"/>
                  </a:lnTo>
                  <a:lnTo>
                    <a:pt x="15049" y="29895"/>
                  </a:lnTo>
                  <a:lnTo>
                    <a:pt x="13563" y="27000"/>
                  </a:lnTo>
                  <a:lnTo>
                    <a:pt x="11074" y="22136"/>
                  </a:lnTo>
                  <a:lnTo>
                    <a:pt x="11734" y="24612"/>
                  </a:lnTo>
                  <a:lnTo>
                    <a:pt x="11061" y="22110"/>
                  </a:lnTo>
                  <a:lnTo>
                    <a:pt x="10629" y="27228"/>
                  </a:lnTo>
                  <a:lnTo>
                    <a:pt x="12077" y="34086"/>
                  </a:lnTo>
                  <a:lnTo>
                    <a:pt x="11938" y="34315"/>
                  </a:lnTo>
                  <a:lnTo>
                    <a:pt x="11861" y="34442"/>
                  </a:lnTo>
                  <a:lnTo>
                    <a:pt x="5105" y="31165"/>
                  </a:lnTo>
                  <a:lnTo>
                    <a:pt x="5105" y="33718"/>
                  </a:lnTo>
                  <a:lnTo>
                    <a:pt x="4775" y="33235"/>
                  </a:lnTo>
                  <a:lnTo>
                    <a:pt x="5105" y="33718"/>
                  </a:lnTo>
                  <a:lnTo>
                    <a:pt x="5105" y="31165"/>
                  </a:lnTo>
                  <a:lnTo>
                    <a:pt x="3556" y="30403"/>
                  </a:lnTo>
                  <a:lnTo>
                    <a:pt x="4152" y="31318"/>
                  </a:lnTo>
                  <a:lnTo>
                    <a:pt x="3517" y="30391"/>
                  </a:lnTo>
                  <a:lnTo>
                    <a:pt x="3771" y="31242"/>
                  </a:lnTo>
                  <a:lnTo>
                    <a:pt x="4089" y="32054"/>
                  </a:lnTo>
                  <a:lnTo>
                    <a:pt x="4343" y="32893"/>
                  </a:lnTo>
                  <a:lnTo>
                    <a:pt x="11404" y="51282"/>
                  </a:lnTo>
                  <a:lnTo>
                    <a:pt x="20091" y="68656"/>
                  </a:lnTo>
                  <a:lnTo>
                    <a:pt x="39154" y="102374"/>
                  </a:lnTo>
                  <a:lnTo>
                    <a:pt x="39776" y="101282"/>
                  </a:lnTo>
                  <a:lnTo>
                    <a:pt x="40500" y="100507"/>
                  </a:lnTo>
                  <a:lnTo>
                    <a:pt x="41275" y="99923"/>
                  </a:lnTo>
                  <a:lnTo>
                    <a:pt x="43154" y="98488"/>
                  </a:lnTo>
                  <a:lnTo>
                    <a:pt x="45415" y="98285"/>
                  </a:lnTo>
                  <a:lnTo>
                    <a:pt x="47726" y="98221"/>
                  </a:lnTo>
                  <a:lnTo>
                    <a:pt x="47574" y="98132"/>
                  </a:lnTo>
                  <a:lnTo>
                    <a:pt x="47447" y="98031"/>
                  </a:lnTo>
                  <a:lnTo>
                    <a:pt x="47307" y="97955"/>
                  </a:lnTo>
                  <a:lnTo>
                    <a:pt x="49796" y="97955"/>
                  </a:lnTo>
                  <a:lnTo>
                    <a:pt x="47536" y="96748"/>
                  </a:lnTo>
                  <a:lnTo>
                    <a:pt x="46621" y="96405"/>
                  </a:lnTo>
                  <a:lnTo>
                    <a:pt x="47536" y="96735"/>
                  </a:lnTo>
                  <a:lnTo>
                    <a:pt x="48844" y="97421"/>
                  </a:lnTo>
                  <a:lnTo>
                    <a:pt x="49796" y="97955"/>
                  </a:lnTo>
                  <a:lnTo>
                    <a:pt x="50177" y="98158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979348" y="333684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035" y="0"/>
                  </a:moveTo>
                  <a:lnTo>
                    <a:pt x="4699" y="127"/>
                  </a:lnTo>
                  <a:lnTo>
                    <a:pt x="2349" y="228"/>
                  </a:lnTo>
                  <a:lnTo>
                    <a:pt x="0" y="355"/>
                  </a:lnTo>
                  <a:lnTo>
                    <a:pt x="2501" y="4191"/>
                  </a:lnTo>
                  <a:lnTo>
                    <a:pt x="4851" y="3924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A7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413672" y="377233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632" y="12"/>
                  </a:moveTo>
                  <a:lnTo>
                    <a:pt x="1219" y="2971"/>
                  </a:lnTo>
                  <a:lnTo>
                    <a:pt x="0" y="4432"/>
                  </a:lnTo>
                  <a:lnTo>
                    <a:pt x="749" y="3771"/>
                  </a:lnTo>
                  <a:lnTo>
                    <a:pt x="0" y="4445"/>
                  </a:lnTo>
                  <a:lnTo>
                    <a:pt x="1943" y="3695"/>
                  </a:lnTo>
                  <a:lnTo>
                    <a:pt x="3162" y="2222"/>
                  </a:lnTo>
                  <a:lnTo>
                    <a:pt x="3632" y="25"/>
                  </a:lnTo>
                  <a:lnTo>
                    <a:pt x="2679" y="1752"/>
                  </a:lnTo>
                  <a:lnTo>
                    <a:pt x="3632" y="12"/>
                  </a:lnTo>
                  <a:close/>
                </a:path>
                <a:path w="3809" h="4445">
                  <a:moveTo>
                    <a:pt x="3644" y="0"/>
                  </a:moveTo>
                  <a:close/>
                </a:path>
              </a:pathLst>
            </a:custGeom>
            <a:solidFill>
              <a:srgbClr val="D2B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995130" y="3228466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10">
                  <a:moveTo>
                    <a:pt x="6375" y="12026"/>
                  </a:moveTo>
                  <a:lnTo>
                    <a:pt x="4318" y="5702"/>
                  </a:lnTo>
                  <a:lnTo>
                    <a:pt x="4470" y="0"/>
                  </a:lnTo>
                  <a:lnTo>
                    <a:pt x="0" y="4584"/>
                  </a:lnTo>
                  <a:lnTo>
                    <a:pt x="1231" y="10668"/>
                  </a:lnTo>
                  <a:lnTo>
                    <a:pt x="1041" y="16383"/>
                  </a:lnTo>
                  <a:lnTo>
                    <a:pt x="6375" y="12026"/>
                  </a:lnTo>
                  <a:close/>
                </a:path>
              </a:pathLst>
            </a:custGeom>
            <a:solidFill>
              <a:srgbClr val="87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087585" y="56943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60" y="0"/>
                  </a:moveTo>
                  <a:lnTo>
                    <a:pt x="0" y="749"/>
                  </a:lnTo>
                  <a:lnTo>
                    <a:pt x="1473" y="165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181427" y="3860723"/>
              <a:ext cx="82550" cy="52705"/>
            </a:xfrm>
            <a:custGeom>
              <a:avLst/>
              <a:gdLst/>
              <a:ahLst/>
              <a:cxnLst/>
              <a:rect l="l" t="t" r="r" b="b"/>
              <a:pathLst>
                <a:path w="82550" h="52704">
                  <a:moveTo>
                    <a:pt x="82283" y="0"/>
                  </a:moveTo>
                  <a:lnTo>
                    <a:pt x="81686" y="76"/>
                  </a:lnTo>
                  <a:lnTo>
                    <a:pt x="81089" y="177"/>
                  </a:lnTo>
                  <a:lnTo>
                    <a:pt x="80492" y="241"/>
                  </a:lnTo>
                  <a:lnTo>
                    <a:pt x="80251" y="292"/>
                  </a:lnTo>
                  <a:lnTo>
                    <a:pt x="80251" y="749"/>
                  </a:lnTo>
                  <a:lnTo>
                    <a:pt x="80022" y="1244"/>
                  </a:lnTo>
                  <a:lnTo>
                    <a:pt x="79768" y="1739"/>
                  </a:lnTo>
                  <a:lnTo>
                    <a:pt x="80251" y="1409"/>
                  </a:lnTo>
                  <a:lnTo>
                    <a:pt x="79768" y="1752"/>
                  </a:lnTo>
                  <a:lnTo>
                    <a:pt x="76466" y="7912"/>
                  </a:lnTo>
                  <a:lnTo>
                    <a:pt x="72796" y="13754"/>
                  </a:lnTo>
                  <a:lnTo>
                    <a:pt x="68630" y="19189"/>
                  </a:lnTo>
                  <a:lnTo>
                    <a:pt x="63842" y="24104"/>
                  </a:lnTo>
                  <a:lnTo>
                    <a:pt x="58864" y="28613"/>
                  </a:lnTo>
                  <a:lnTo>
                    <a:pt x="54914" y="33261"/>
                  </a:lnTo>
                  <a:lnTo>
                    <a:pt x="58864" y="28600"/>
                  </a:lnTo>
                  <a:lnTo>
                    <a:pt x="80251" y="749"/>
                  </a:lnTo>
                  <a:lnTo>
                    <a:pt x="80251" y="292"/>
                  </a:lnTo>
                  <a:lnTo>
                    <a:pt x="64782" y="2819"/>
                  </a:lnTo>
                  <a:lnTo>
                    <a:pt x="49123" y="5740"/>
                  </a:lnTo>
                  <a:lnTo>
                    <a:pt x="33375" y="7988"/>
                  </a:lnTo>
                  <a:lnTo>
                    <a:pt x="31089" y="8064"/>
                  </a:lnTo>
                  <a:lnTo>
                    <a:pt x="31089" y="44297"/>
                  </a:lnTo>
                  <a:lnTo>
                    <a:pt x="30670" y="44208"/>
                  </a:lnTo>
                  <a:lnTo>
                    <a:pt x="23177" y="42138"/>
                  </a:lnTo>
                  <a:lnTo>
                    <a:pt x="31089" y="44297"/>
                  </a:lnTo>
                  <a:lnTo>
                    <a:pt x="31089" y="8064"/>
                  </a:lnTo>
                  <a:lnTo>
                    <a:pt x="17437" y="8509"/>
                  </a:lnTo>
                  <a:lnTo>
                    <a:pt x="15748" y="8432"/>
                  </a:lnTo>
                  <a:lnTo>
                    <a:pt x="15748" y="39789"/>
                  </a:lnTo>
                  <a:lnTo>
                    <a:pt x="10109" y="35382"/>
                  </a:lnTo>
                  <a:lnTo>
                    <a:pt x="8001" y="27127"/>
                  </a:lnTo>
                  <a:lnTo>
                    <a:pt x="10502" y="18669"/>
                  </a:lnTo>
                  <a:lnTo>
                    <a:pt x="8013" y="27127"/>
                  </a:lnTo>
                  <a:lnTo>
                    <a:pt x="10109" y="35382"/>
                  </a:lnTo>
                  <a:lnTo>
                    <a:pt x="15748" y="39789"/>
                  </a:lnTo>
                  <a:lnTo>
                    <a:pt x="15748" y="8432"/>
                  </a:lnTo>
                  <a:lnTo>
                    <a:pt x="15201" y="8394"/>
                  </a:lnTo>
                  <a:lnTo>
                    <a:pt x="10655" y="10515"/>
                  </a:lnTo>
                  <a:lnTo>
                    <a:pt x="3314" y="16268"/>
                  </a:lnTo>
                  <a:lnTo>
                    <a:pt x="0" y="24053"/>
                  </a:lnTo>
                  <a:lnTo>
                    <a:pt x="889" y="32588"/>
                  </a:lnTo>
                  <a:lnTo>
                    <a:pt x="40424" y="51612"/>
                  </a:lnTo>
                  <a:lnTo>
                    <a:pt x="50457" y="52590"/>
                  </a:lnTo>
                  <a:lnTo>
                    <a:pt x="60579" y="52489"/>
                  </a:lnTo>
                  <a:lnTo>
                    <a:pt x="60579" y="52362"/>
                  </a:lnTo>
                  <a:lnTo>
                    <a:pt x="60579" y="52489"/>
                  </a:lnTo>
                  <a:lnTo>
                    <a:pt x="60807" y="52514"/>
                  </a:lnTo>
                  <a:lnTo>
                    <a:pt x="70167" y="51562"/>
                  </a:lnTo>
                  <a:lnTo>
                    <a:pt x="63576" y="43078"/>
                  </a:lnTo>
                  <a:lnTo>
                    <a:pt x="66065" y="38925"/>
                  </a:lnTo>
                  <a:lnTo>
                    <a:pt x="61010" y="35890"/>
                  </a:lnTo>
                  <a:lnTo>
                    <a:pt x="61010" y="48285"/>
                  </a:lnTo>
                  <a:lnTo>
                    <a:pt x="60591" y="52209"/>
                  </a:lnTo>
                  <a:lnTo>
                    <a:pt x="53632" y="47828"/>
                  </a:lnTo>
                  <a:lnTo>
                    <a:pt x="46050" y="46316"/>
                  </a:lnTo>
                  <a:lnTo>
                    <a:pt x="53632" y="47828"/>
                  </a:lnTo>
                  <a:lnTo>
                    <a:pt x="60591" y="52209"/>
                  </a:lnTo>
                  <a:lnTo>
                    <a:pt x="61010" y="48285"/>
                  </a:lnTo>
                  <a:lnTo>
                    <a:pt x="61010" y="35890"/>
                  </a:lnTo>
                  <a:lnTo>
                    <a:pt x="58610" y="34442"/>
                  </a:lnTo>
                  <a:lnTo>
                    <a:pt x="58610" y="41033"/>
                  </a:lnTo>
                  <a:lnTo>
                    <a:pt x="58534" y="41859"/>
                  </a:lnTo>
                  <a:lnTo>
                    <a:pt x="58470" y="42684"/>
                  </a:lnTo>
                  <a:lnTo>
                    <a:pt x="56959" y="43180"/>
                  </a:lnTo>
                  <a:lnTo>
                    <a:pt x="56832" y="42684"/>
                  </a:lnTo>
                  <a:lnTo>
                    <a:pt x="56603" y="42138"/>
                  </a:lnTo>
                  <a:lnTo>
                    <a:pt x="56489" y="41859"/>
                  </a:lnTo>
                  <a:lnTo>
                    <a:pt x="57962" y="40678"/>
                  </a:lnTo>
                  <a:lnTo>
                    <a:pt x="58610" y="41033"/>
                  </a:lnTo>
                  <a:lnTo>
                    <a:pt x="58610" y="34442"/>
                  </a:lnTo>
                  <a:lnTo>
                    <a:pt x="57365" y="33680"/>
                  </a:lnTo>
                  <a:lnTo>
                    <a:pt x="62852" y="30149"/>
                  </a:lnTo>
                  <a:lnTo>
                    <a:pt x="67233" y="26352"/>
                  </a:lnTo>
                  <a:lnTo>
                    <a:pt x="73202" y="20320"/>
                  </a:lnTo>
                  <a:lnTo>
                    <a:pt x="77736" y="13843"/>
                  </a:lnTo>
                  <a:lnTo>
                    <a:pt x="80784" y="7035"/>
                  </a:lnTo>
                  <a:lnTo>
                    <a:pt x="82283" y="0"/>
                  </a:lnTo>
                  <a:close/>
                </a:path>
              </a:pathLst>
            </a:custGeom>
            <a:solidFill>
              <a:srgbClr val="9FD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398055" y="5710720"/>
              <a:ext cx="50800" cy="65405"/>
            </a:xfrm>
            <a:custGeom>
              <a:avLst/>
              <a:gdLst/>
              <a:ahLst/>
              <a:cxnLst/>
              <a:rect l="l" t="t" r="r" b="b"/>
              <a:pathLst>
                <a:path w="50800" h="65404">
                  <a:moveTo>
                    <a:pt x="12" y="47167"/>
                  </a:moveTo>
                  <a:close/>
                </a:path>
                <a:path w="50800" h="65404">
                  <a:moveTo>
                    <a:pt x="50292" y="7505"/>
                  </a:moveTo>
                  <a:lnTo>
                    <a:pt x="50139" y="7645"/>
                  </a:lnTo>
                  <a:lnTo>
                    <a:pt x="50253" y="7010"/>
                  </a:lnTo>
                  <a:lnTo>
                    <a:pt x="50025" y="4292"/>
                  </a:lnTo>
                  <a:lnTo>
                    <a:pt x="50025" y="7810"/>
                  </a:lnTo>
                  <a:lnTo>
                    <a:pt x="49872" y="7962"/>
                  </a:lnTo>
                  <a:lnTo>
                    <a:pt x="50025" y="7810"/>
                  </a:lnTo>
                  <a:lnTo>
                    <a:pt x="50025" y="4292"/>
                  </a:lnTo>
                  <a:lnTo>
                    <a:pt x="49733" y="800"/>
                  </a:lnTo>
                  <a:lnTo>
                    <a:pt x="49669" y="0"/>
                  </a:lnTo>
                  <a:lnTo>
                    <a:pt x="46037" y="800"/>
                  </a:lnTo>
                  <a:lnTo>
                    <a:pt x="40271" y="5651"/>
                  </a:lnTo>
                  <a:lnTo>
                    <a:pt x="40271" y="15138"/>
                  </a:lnTo>
                  <a:lnTo>
                    <a:pt x="37084" y="15760"/>
                  </a:lnTo>
                  <a:lnTo>
                    <a:pt x="40271" y="15138"/>
                  </a:lnTo>
                  <a:lnTo>
                    <a:pt x="40271" y="5651"/>
                  </a:lnTo>
                  <a:lnTo>
                    <a:pt x="38430" y="7188"/>
                  </a:lnTo>
                  <a:lnTo>
                    <a:pt x="37211" y="13093"/>
                  </a:lnTo>
                  <a:lnTo>
                    <a:pt x="32473" y="15138"/>
                  </a:lnTo>
                  <a:lnTo>
                    <a:pt x="32588" y="15303"/>
                  </a:lnTo>
                  <a:lnTo>
                    <a:pt x="32715" y="15684"/>
                  </a:lnTo>
                  <a:lnTo>
                    <a:pt x="34366" y="18757"/>
                  </a:lnTo>
                  <a:lnTo>
                    <a:pt x="34239" y="22415"/>
                  </a:lnTo>
                  <a:lnTo>
                    <a:pt x="34353" y="18770"/>
                  </a:lnTo>
                  <a:lnTo>
                    <a:pt x="32715" y="15684"/>
                  </a:lnTo>
                  <a:lnTo>
                    <a:pt x="32626" y="15506"/>
                  </a:lnTo>
                  <a:lnTo>
                    <a:pt x="32575" y="15316"/>
                  </a:lnTo>
                  <a:lnTo>
                    <a:pt x="32473" y="15138"/>
                  </a:lnTo>
                  <a:lnTo>
                    <a:pt x="32448" y="15316"/>
                  </a:lnTo>
                  <a:lnTo>
                    <a:pt x="32397" y="15582"/>
                  </a:lnTo>
                  <a:lnTo>
                    <a:pt x="31737" y="20497"/>
                  </a:lnTo>
                  <a:lnTo>
                    <a:pt x="30048" y="20231"/>
                  </a:lnTo>
                  <a:lnTo>
                    <a:pt x="24130" y="17868"/>
                  </a:lnTo>
                  <a:lnTo>
                    <a:pt x="24130" y="40182"/>
                  </a:lnTo>
                  <a:lnTo>
                    <a:pt x="22021" y="30353"/>
                  </a:lnTo>
                  <a:lnTo>
                    <a:pt x="22021" y="44996"/>
                  </a:lnTo>
                  <a:lnTo>
                    <a:pt x="21424" y="45046"/>
                  </a:lnTo>
                  <a:lnTo>
                    <a:pt x="22021" y="44996"/>
                  </a:lnTo>
                  <a:lnTo>
                    <a:pt x="22021" y="30353"/>
                  </a:lnTo>
                  <a:lnTo>
                    <a:pt x="21450" y="27660"/>
                  </a:lnTo>
                  <a:lnTo>
                    <a:pt x="23723" y="24142"/>
                  </a:lnTo>
                  <a:lnTo>
                    <a:pt x="21463" y="27647"/>
                  </a:lnTo>
                  <a:lnTo>
                    <a:pt x="24130" y="40182"/>
                  </a:lnTo>
                  <a:lnTo>
                    <a:pt x="24130" y="17868"/>
                  </a:lnTo>
                  <a:lnTo>
                    <a:pt x="16814" y="14935"/>
                  </a:lnTo>
                  <a:lnTo>
                    <a:pt x="14160" y="18338"/>
                  </a:lnTo>
                  <a:lnTo>
                    <a:pt x="17475" y="30721"/>
                  </a:lnTo>
                  <a:lnTo>
                    <a:pt x="18681" y="33007"/>
                  </a:lnTo>
                  <a:lnTo>
                    <a:pt x="20815" y="38036"/>
                  </a:lnTo>
                  <a:lnTo>
                    <a:pt x="20574" y="40551"/>
                  </a:lnTo>
                  <a:lnTo>
                    <a:pt x="15290" y="43599"/>
                  </a:lnTo>
                  <a:lnTo>
                    <a:pt x="13055" y="42125"/>
                  </a:lnTo>
                  <a:lnTo>
                    <a:pt x="13055" y="45770"/>
                  </a:lnTo>
                  <a:lnTo>
                    <a:pt x="12687" y="45796"/>
                  </a:lnTo>
                  <a:lnTo>
                    <a:pt x="13055" y="45770"/>
                  </a:lnTo>
                  <a:lnTo>
                    <a:pt x="13055" y="42125"/>
                  </a:lnTo>
                  <a:lnTo>
                    <a:pt x="11150" y="39624"/>
                  </a:lnTo>
                  <a:lnTo>
                    <a:pt x="11112" y="39776"/>
                  </a:lnTo>
                  <a:lnTo>
                    <a:pt x="11150" y="39624"/>
                  </a:lnTo>
                  <a:lnTo>
                    <a:pt x="11023" y="39458"/>
                  </a:lnTo>
                  <a:lnTo>
                    <a:pt x="10960" y="40030"/>
                  </a:lnTo>
                  <a:lnTo>
                    <a:pt x="10795" y="40182"/>
                  </a:lnTo>
                  <a:lnTo>
                    <a:pt x="10795" y="39801"/>
                  </a:lnTo>
                  <a:lnTo>
                    <a:pt x="10795" y="40170"/>
                  </a:lnTo>
                  <a:lnTo>
                    <a:pt x="10960" y="40030"/>
                  </a:lnTo>
                  <a:lnTo>
                    <a:pt x="10960" y="39408"/>
                  </a:lnTo>
                  <a:lnTo>
                    <a:pt x="10756" y="39154"/>
                  </a:lnTo>
                  <a:lnTo>
                    <a:pt x="10477" y="39141"/>
                  </a:lnTo>
                  <a:lnTo>
                    <a:pt x="10477" y="50660"/>
                  </a:lnTo>
                  <a:lnTo>
                    <a:pt x="9652" y="50063"/>
                  </a:lnTo>
                  <a:lnTo>
                    <a:pt x="10477" y="50660"/>
                  </a:lnTo>
                  <a:lnTo>
                    <a:pt x="10477" y="39141"/>
                  </a:lnTo>
                  <a:lnTo>
                    <a:pt x="8788" y="39065"/>
                  </a:lnTo>
                  <a:lnTo>
                    <a:pt x="8788" y="49555"/>
                  </a:lnTo>
                  <a:lnTo>
                    <a:pt x="8661" y="49479"/>
                  </a:lnTo>
                  <a:lnTo>
                    <a:pt x="8788" y="49555"/>
                  </a:lnTo>
                  <a:lnTo>
                    <a:pt x="8788" y="39065"/>
                  </a:lnTo>
                  <a:lnTo>
                    <a:pt x="8597" y="39052"/>
                  </a:lnTo>
                  <a:lnTo>
                    <a:pt x="8597" y="49441"/>
                  </a:lnTo>
                  <a:lnTo>
                    <a:pt x="6553" y="48310"/>
                  </a:lnTo>
                  <a:lnTo>
                    <a:pt x="4445" y="47472"/>
                  </a:lnTo>
                  <a:lnTo>
                    <a:pt x="2273" y="47155"/>
                  </a:lnTo>
                  <a:lnTo>
                    <a:pt x="4445" y="47472"/>
                  </a:lnTo>
                  <a:lnTo>
                    <a:pt x="6565" y="48298"/>
                  </a:lnTo>
                  <a:lnTo>
                    <a:pt x="8597" y="49441"/>
                  </a:lnTo>
                  <a:lnTo>
                    <a:pt x="8597" y="39052"/>
                  </a:lnTo>
                  <a:lnTo>
                    <a:pt x="5422" y="38900"/>
                  </a:lnTo>
                  <a:lnTo>
                    <a:pt x="431" y="39204"/>
                  </a:lnTo>
                  <a:lnTo>
                    <a:pt x="0" y="47155"/>
                  </a:lnTo>
                  <a:lnTo>
                    <a:pt x="139" y="47155"/>
                  </a:lnTo>
                  <a:lnTo>
                    <a:pt x="266" y="47193"/>
                  </a:lnTo>
                  <a:lnTo>
                    <a:pt x="393" y="47193"/>
                  </a:lnTo>
                  <a:lnTo>
                    <a:pt x="723" y="47193"/>
                  </a:lnTo>
                  <a:lnTo>
                    <a:pt x="1028" y="47231"/>
                  </a:lnTo>
                  <a:lnTo>
                    <a:pt x="1346" y="47256"/>
                  </a:lnTo>
                  <a:lnTo>
                    <a:pt x="1524" y="47155"/>
                  </a:lnTo>
                  <a:lnTo>
                    <a:pt x="4851" y="45250"/>
                  </a:lnTo>
                  <a:lnTo>
                    <a:pt x="1536" y="47155"/>
                  </a:lnTo>
                  <a:lnTo>
                    <a:pt x="1854" y="47155"/>
                  </a:lnTo>
                  <a:lnTo>
                    <a:pt x="1524" y="47167"/>
                  </a:lnTo>
                  <a:lnTo>
                    <a:pt x="1358" y="47256"/>
                  </a:lnTo>
                  <a:lnTo>
                    <a:pt x="3797" y="47472"/>
                  </a:lnTo>
                  <a:lnTo>
                    <a:pt x="5905" y="48412"/>
                  </a:lnTo>
                  <a:lnTo>
                    <a:pt x="7048" y="51346"/>
                  </a:lnTo>
                  <a:lnTo>
                    <a:pt x="6921" y="51473"/>
                  </a:lnTo>
                  <a:lnTo>
                    <a:pt x="8255" y="51689"/>
                  </a:lnTo>
                  <a:lnTo>
                    <a:pt x="9766" y="51511"/>
                  </a:lnTo>
                  <a:lnTo>
                    <a:pt x="11303" y="51244"/>
                  </a:lnTo>
                  <a:lnTo>
                    <a:pt x="15951" y="50419"/>
                  </a:lnTo>
                  <a:lnTo>
                    <a:pt x="20904" y="48793"/>
                  </a:lnTo>
                  <a:lnTo>
                    <a:pt x="25336" y="65392"/>
                  </a:lnTo>
                  <a:lnTo>
                    <a:pt x="31318" y="61404"/>
                  </a:lnTo>
                  <a:lnTo>
                    <a:pt x="41427" y="60312"/>
                  </a:lnTo>
                  <a:lnTo>
                    <a:pt x="42481" y="56972"/>
                  </a:lnTo>
                  <a:lnTo>
                    <a:pt x="42722" y="53136"/>
                  </a:lnTo>
                  <a:lnTo>
                    <a:pt x="42862" y="51155"/>
                  </a:lnTo>
                  <a:lnTo>
                    <a:pt x="42799" y="49060"/>
                  </a:lnTo>
                  <a:lnTo>
                    <a:pt x="42887" y="47155"/>
                  </a:lnTo>
                  <a:lnTo>
                    <a:pt x="41922" y="46228"/>
                  </a:lnTo>
                  <a:lnTo>
                    <a:pt x="41922" y="51358"/>
                  </a:lnTo>
                  <a:lnTo>
                    <a:pt x="41427" y="50025"/>
                  </a:lnTo>
                  <a:lnTo>
                    <a:pt x="41592" y="50419"/>
                  </a:lnTo>
                  <a:lnTo>
                    <a:pt x="41922" y="51358"/>
                  </a:lnTo>
                  <a:lnTo>
                    <a:pt x="41922" y="46228"/>
                  </a:lnTo>
                  <a:lnTo>
                    <a:pt x="40830" y="45262"/>
                  </a:lnTo>
                  <a:lnTo>
                    <a:pt x="40347" y="44462"/>
                  </a:lnTo>
                  <a:lnTo>
                    <a:pt x="40347" y="46837"/>
                  </a:lnTo>
                  <a:lnTo>
                    <a:pt x="40220" y="46469"/>
                  </a:lnTo>
                  <a:lnTo>
                    <a:pt x="40347" y="46837"/>
                  </a:lnTo>
                  <a:lnTo>
                    <a:pt x="40347" y="44462"/>
                  </a:lnTo>
                  <a:lnTo>
                    <a:pt x="39751" y="43446"/>
                  </a:lnTo>
                  <a:lnTo>
                    <a:pt x="39598" y="42037"/>
                  </a:lnTo>
                  <a:lnTo>
                    <a:pt x="39662" y="42773"/>
                  </a:lnTo>
                  <a:lnTo>
                    <a:pt x="39674" y="43891"/>
                  </a:lnTo>
                  <a:lnTo>
                    <a:pt x="39598" y="42037"/>
                  </a:lnTo>
                  <a:lnTo>
                    <a:pt x="39585" y="41884"/>
                  </a:lnTo>
                  <a:lnTo>
                    <a:pt x="39585" y="41617"/>
                  </a:lnTo>
                  <a:lnTo>
                    <a:pt x="39509" y="40665"/>
                  </a:lnTo>
                  <a:lnTo>
                    <a:pt x="39560" y="39001"/>
                  </a:lnTo>
                  <a:lnTo>
                    <a:pt x="40716" y="37033"/>
                  </a:lnTo>
                  <a:lnTo>
                    <a:pt x="42976" y="35090"/>
                  </a:lnTo>
                  <a:lnTo>
                    <a:pt x="45415" y="28536"/>
                  </a:lnTo>
                  <a:lnTo>
                    <a:pt x="47650" y="21907"/>
                  </a:lnTo>
                  <a:lnTo>
                    <a:pt x="49352" y="15100"/>
                  </a:lnTo>
                  <a:lnTo>
                    <a:pt x="50228" y="8026"/>
                  </a:lnTo>
                  <a:lnTo>
                    <a:pt x="50050" y="8001"/>
                  </a:lnTo>
                  <a:lnTo>
                    <a:pt x="50228" y="8026"/>
                  </a:lnTo>
                  <a:lnTo>
                    <a:pt x="50241" y="7848"/>
                  </a:lnTo>
                  <a:lnTo>
                    <a:pt x="50279" y="7683"/>
                  </a:lnTo>
                  <a:lnTo>
                    <a:pt x="50292" y="7505"/>
                  </a:lnTo>
                  <a:close/>
                </a:path>
              </a:pathLst>
            </a:custGeom>
            <a:solidFill>
              <a:srgbClr val="9AE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811233" y="334574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6108" y="0"/>
                  </a:moveTo>
                  <a:lnTo>
                    <a:pt x="3695" y="1181"/>
                  </a:lnTo>
                  <a:lnTo>
                    <a:pt x="787" y="2984"/>
                  </a:lnTo>
                  <a:lnTo>
                    <a:pt x="0" y="12357"/>
                  </a:lnTo>
                  <a:lnTo>
                    <a:pt x="2387" y="14744"/>
                  </a:lnTo>
                  <a:lnTo>
                    <a:pt x="6489" y="14935"/>
                  </a:lnTo>
                  <a:lnTo>
                    <a:pt x="10439" y="15125"/>
                  </a:lnTo>
                  <a:lnTo>
                    <a:pt x="13398" y="13423"/>
                  </a:lnTo>
                  <a:lnTo>
                    <a:pt x="13360" y="4038"/>
                  </a:lnTo>
                  <a:lnTo>
                    <a:pt x="11201" y="1231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F6F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519011" y="501625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90" y="11353"/>
                  </a:moveTo>
                  <a:lnTo>
                    <a:pt x="7645" y="0"/>
                  </a:lnTo>
                  <a:lnTo>
                    <a:pt x="3860" y="4775"/>
                  </a:lnTo>
                  <a:lnTo>
                    <a:pt x="0" y="10591"/>
                  </a:lnTo>
                  <a:lnTo>
                    <a:pt x="10490" y="11353"/>
                  </a:lnTo>
                  <a:close/>
                </a:path>
              </a:pathLst>
            </a:custGeom>
            <a:solidFill>
              <a:srgbClr val="87C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402620" y="5748031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19989" y="0"/>
                  </a:moveTo>
                  <a:lnTo>
                    <a:pt x="4495" y="8699"/>
                  </a:lnTo>
                  <a:lnTo>
                    <a:pt x="0" y="9728"/>
                  </a:lnTo>
                  <a:lnTo>
                    <a:pt x="2870" y="20929"/>
                  </a:lnTo>
                  <a:lnTo>
                    <a:pt x="7378" y="22796"/>
                  </a:lnTo>
                  <a:lnTo>
                    <a:pt x="12192" y="24472"/>
                  </a:lnTo>
                  <a:lnTo>
                    <a:pt x="18618" y="23634"/>
                  </a:lnTo>
                  <a:lnTo>
                    <a:pt x="22237" y="18237"/>
                  </a:lnTo>
                  <a:lnTo>
                    <a:pt x="27368" y="10032"/>
                  </a:lnTo>
                  <a:lnTo>
                    <a:pt x="27686" y="6197"/>
                  </a:lnTo>
                  <a:lnTo>
                    <a:pt x="19989" y="0"/>
                  </a:lnTo>
                  <a:close/>
                </a:path>
              </a:pathLst>
            </a:custGeom>
            <a:solidFill>
              <a:srgbClr val="F8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286731" y="51022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22" y="0"/>
                  </a:moveTo>
                  <a:lnTo>
                    <a:pt x="266" y="1028"/>
                  </a:lnTo>
                  <a:lnTo>
                    <a:pt x="0" y="1587"/>
                  </a:lnTo>
                  <a:lnTo>
                    <a:pt x="1663" y="927"/>
                  </a:lnTo>
                  <a:lnTo>
                    <a:pt x="1943" y="317"/>
                  </a:lnTo>
                  <a:lnTo>
                    <a:pt x="774" y="38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9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11427" y="4851756"/>
              <a:ext cx="71692" cy="73240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8717927" y="3240709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10">
                  <a:moveTo>
                    <a:pt x="3543" y="12242"/>
                  </a:moveTo>
                  <a:lnTo>
                    <a:pt x="2984" y="11722"/>
                  </a:lnTo>
                  <a:lnTo>
                    <a:pt x="2552" y="12369"/>
                  </a:lnTo>
                  <a:lnTo>
                    <a:pt x="2120" y="12992"/>
                  </a:lnTo>
                  <a:lnTo>
                    <a:pt x="1701" y="13627"/>
                  </a:lnTo>
                  <a:lnTo>
                    <a:pt x="0" y="16167"/>
                  </a:lnTo>
                  <a:lnTo>
                    <a:pt x="1714" y="16167"/>
                  </a:lnTo>
                  <a:lnTo>
                    <a:pt x="2260" y="16167"/>
                  </a:lnTo>
                  <a:lnTo>
                    <a:pt x="2819" y="16154"/>
                  </a:lnTo>
                  <a:lnTo>
                    <a:pt x="3378" y="16154"/>
                  </a:lnTo>
                  <a:lnTo>
                    <a:pt x="3441" y="14846"/>
                  </a:lnTo>
                  <a:lnTo>
                    <a:pt x="3467" y="13538"/>
                  </a:lnTo>
                  <a:lnTo>
                    <a:pt x="3543" y="12242"/>
                  </a:lnTo>
                  <a:close/>
                </a:path>
                <a:path w="7620" h="16510">
                  <a:moveTo>
                    <a:pt x="7480" y="9334"/>
                  </a:moveTo>
                  <a:lnTo>
                    <a:pt x="6921" y="4673"/>
                  </a:lnTo>
                  <a:lnTo>
                    <a:pt x="7213" y="355"/>
                  </a:lnTo>
                  <a:lnTo>
                    <a:pt x="6832" y="0"/>
                  </a:lnTo>
                  <a:lnTo>
                    <a:pt x="3187" y="2882"/>
                  </a:lnTo>
                  <a:lnTo>
                    <a:pt x="3467" y="7378"/>
                  </a:lnTo>
                  <a:lnTo>
                    <a:pt x="2997" y="11569"/>
                  </a:lnTo>
                  <a:lnTo>
                    <a:pt x="3543" y="12230"/>
                  </a:lnTo>
                  <a:lnTo>
                    <a:pt x="7480" y="9334"/>
                  </a:lnTo>
                  <a:close/>
                </a:path>
              </a:pathLst>
            </a:custGeom>
            <a:solidFill>
              <a:srgbClr val="C0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064485" y="480783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149" y="0"/>
                  </a:moveTo>
                  <a:lnTo>
                    <a:pt x="2082" y="1079"/>
                  </a:lnTo>
                  <a:lnTo>
                    <a:pt x="0" y="1828"/>
                  </a:lnTo>
                  <a:lnTo>
                    <a:pt x="495" y="3416"/>
                  </a:lnTo>
                  <a:lnTo>
                    <a:pt x="622" y="3365"/>
                  </a:lnTo>
                  <a:lnTo>
                    <a:pt x="495" y="3416"/>
                  </a:lnTo>
                  <a:lnTo>
                    <a:pt x="647" y="3911"/>
                  </a:lnTo>
                  <a:lnTo>
                    <a:pt x="1041" y="4483"/>
                  </a:lnTo>
                  <a:lnTo>
                    <a:pt x="1816" y="5181"/>
                  </a:lnTo>
                  <a:lnTo>
                    <a:pt x="2171" y="3784"/>
                  </a:lnTo>
                  <a:lnTo>
                    <a:pt x="2349" y="3098"/>
                  </a:lnTo>
                  <a:lnTo>
                    <a:pt x="2628" y="2070"/>
                  </a:lnTo>
                  <a:lnTo>
                    <a:pt x="2882" y="1041"/>
                  </a:lnTo>
                  <a:lnTo>
                    <a:pt x="3149" y="12"/>
                  </a:lnTo>
                  <a:close/>
                </a:path>
              </a:pathLst>
            </a:custGeom>
            <a:solidFill>
              <a:srgbClr val="AAC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134995" y="3657091"/>
              <a:ext cx="36830" cy="50165"/>
            </a:xfrm>
            <a:custGeom>
              <a:avLst/>
              <a:gdLst/>
              <a:ahLst/>
              <a:cxnLst/>
              <a:rect l="l" t="t" r="r" b="b"/>
              <a:pathLst>
                <a:path w="36829" h="50164">
                  <a:moveTo>
                    <a:pt x="35852" y="20434"/>
                  </a:moveTo>
                  <a:lnTo>
                    <a:pt x="35839" y="20218"/>
                  </a:lnTo>
                  <a:lnTo>
                    <a:pt x="35839" y="19786"/>
                  </a:lnTo>
                  <a:lnTo>
                    <a:pt x="35610" y="20078"/>
                  </a:lnTo>
                  <a:lnTo>
                    <a:pt x="35509" y="20421"/>
                  </a:lnTo>
                  <a:lnTo>
                    <a:pt x="35306" y="20726"/>
                  </a:lnTo>
                  <a:lnTo>
                    <a:pt x="35483" y="20637"/>
                  </a:lnTo>
                  <a:lnTo>
                    <a:pt x="35674" y="20561"/>
                  </a:lnTo>
                  <a:lnTo>
                    <a:pt x="35852" y="20434"/>
                  </a:lnTo>
                  <a:close/>
                </a:path>
                <a:path w="36829" h="50164">
                  <a:moveTo>
                    <a:pt x="36220" y="43827"/>
                  </a:moveTo>
                  <a:lnTo>
                    <a:pt x="35966" y="28232"/>
                  </a:lnTo>
                  <a:lnTo>
                    <a:pt x="35852" y="20739"/>
                  </a:lnTo>
                  <a:lnTo>
                    <a:pt x="35306" y="20739"/>
                  </a:lnTo>
                  <a:lnTo>
                    <a:pt x="31381" y="23012"/>
                  </a:lnTo>
                  <a:lnTo>
                    <a:pt x="35306" y="20726"/>
                  </a:lnTo>
                  <a:lnTo>
                    <a:pt x="35509" y="20421"/>
                  </a:lnTo>
                  <a:lnTo>
                    <a:pt x="35598" y="20078"/>
                  </a:lnTo>
                  <a:lnTo>
                    <a:pt x="35839" y="19761"/>
                  </a:lnTo>
                  <a:lnTo>
                    <a:pt x="29108" y="16192"/>
                  </a:lnTo>
                  <a:lnTo>
                    <a:pt x="29108" y="24333"/>
                  </a:lnTo>
                  <a:lnTo>
                    <a:pt x="23710" y="18110"/>
                  </a:lnTo>
                  <a:lnTo>
                    <a:pt x="13296" y="13474"/>
                  </a:lnTo>
                  <a:lnTo>
                    <a:pt x="23723" y="18097"/>
                  </a:lnTo>
                  <a:lnTo>
                    <a:pt x="29108" y="24333"/>
                  </a:lnTo>
                  <a:lnTo>
                    <a:pt x="29108" y="16192"/>
                  </a:lnTo>
                  <a:lnTo>
                    <a:pt x="26809" y="14960"/>
                  </a:lnTo>
                  <a:lnTo>
                    <a:pt x="18288" y="9042"/>
                  </a:lnTo>
                  <a:lnTo>
                    <a:pt x="9575" y="3543"/>
                  </a:lnTo>
                  <a:lnTo>
                    <a:pt x="8953" y="3314"/>
                  </a:lnTo>
                  <a:lnTo>
                    <a:pt x="8953" y="9867"/>
                  </a:lnTo>
                  <a:lnTo>
                    <a:pt x="4432" y="6629"/>
                  </a:lnTo>
                  <a:lnTo>
                    <a:pt x="3200" y="4318"/>
                  </a:lnTo>
                  <a:lnTo>
                    <a:pt x="4432" y="6616"/>
                  </a:lnTo>
                  <a:lnTo>
                    <a:pt x="8953" y="9867"/>
                  </a:lnTo>
                  <a:lnTo>
                    <a:pt x="8953" y="3314"/>
                  </a:lnTo>
                  <a:lnTo>
                    <a:pt x="0" y="0"/>
                  </a:lnTo>
                  <a:lnTo>
                    <a:pt x="241" y="1422"/>
                  </a:lnTo>
                  <a:lnTo>
                    <a:pt x="520" y="2819"/>
                  </a:lnTo>
                  <a:lnTo>
                    <a:pt x="762" y="4229"/>
                  </a:lnTo>
                  <a:lnTo>
                    <a:pt x="3238" y="5778"/>
                  </a:lnTo>
                  <a:lnTo>
                    <a:pt x="762" y="4229"/>
                  </a:lnTo>
                  <a:lnTo>
                    <a:pt x="2844" y="15303"/>
                  </a:lnTo>
                  <a:lnTo>
                    <a:pt x="15938" y="48907"/>
                  </a:lnTo>
                  <a:lnTo>
                    <a:pt x="21297" y="49542"/>
                  </a:lnTo>
                  <a:lnTo>
                    <a:pt x="26377" y="48107"/>
                  </a:lnTo>
                  <a:lnTo>
                    <a:pt x="31381" y="45999"/>
                  </a:lnTo>
                  <a:lnTo>
                    <a:pt x="31343" y="44043"/>
                  </a:lnTo>
                  <a:lnTo>
                    <a:pt x="31216" y="42062"/>
                  </a:lnTo>
                  <a:lnTo>
                    <a:pt x="31369" y="40246"/>
                  </a:lnTo>
                  <a:lnTo>
                    <a:pt x="31369" y="33375"/>
                  </a:lnTo>
                  <a:lnTo>
                    <a:pt x="31470" y="26555"/>
                  </a:lnTo>
                  <a:lnTo>
                    <a:pt x="31381" y="45999"/>
                  </a:lnTo>
                  <a:lnTo>
                    <a:pt x="32994" y="45313"/>
                  </a:lnTo>
                  <a:lnTo>
                    <a:pt x="34607" y="44589"/>
                  </a:lnTo>
                  <a:lnTo>
                    <a:pt x="36220" y="43827"/>
                  </a:lnTo>
                  <a:close/>
                </a:path>
              </a:pathLst>
            </a:custGeom>
            <a:solidFill>
              <a:srgbClr val="71E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361542" y="5644502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938" y="4610"/>
                  </a:moveTo>
                  <a:lnTo>
                    <a:pt x="11607" y="3213"/>
                  </a:lnTo>
                  <a:lnTo>
                    <a:pt x="10833" y="0"/>
                  </a:lnTo>
                  <a:lnTo>
                    <a:pt x="8763" y="635"/>
                  </a:lnTo>
                  <a:lnTo>
                    <a:pt x="8763" y="5842"/>
                  </a:lnTo>
                  <a:lnTo>
                    <a:pt x="8610" y="5842"/>
                  </a:lnTo>
                  <a:lnTo>
                    <a:pt x="8763" y="5842"/>
                  </a:lnTo>
                  <a:lnTo>
                    <a:pt x="8763" y="635"/>
                  </a:lnTo>
                  <a:lnTo>
                    <a:pt x="7505" y="1016"/>
                  </a:lnTo>
                  <a:lnTo>
                    <a:pt x="5740" y="1943"/>
                  </a:lnTo>
                  <a:lnTo>
                    <a:pt x="5549" y="2159"/>
                  </a:lnTo>
                  <a:lnTo>
                    <a:pt x="5549" y="7315"/>
                  </a:lnTo>
                  <a:lnTo>
                    <a:pt x="5486" y="7531"/>
                  </a:lnTo>
                  <a:lnTo>
                    <a:pt x="5549" y="7315"/>
                  </a:lnTo>
                  <a:lnTo>
                    <a:pt x="5549" y="2159"/>
                  </a:lnTo>
                  <a:lnTo>
                    <a:pt x="2146" y="5842"/>
                  </a:lnTo>
                  <a:lnTo>
                    <a:pt x="660" y="11823"/>
                  </a:lnTo>
                  <a:lnTo>
                    <a:pt x="838" y="13652"/>
                  </a:lnTo>
                  <a:lnTo>
                    <a:pt x="4686" y="10807"/>
                  </a:lnTo>
                  <a:lnTo>
                    <a:pt x="838" y="13652"/>
                  </a:lnTo>
                  <a:lnTo>
                    <a:pt x="12" y="14262"/>
                  </a:lnTo>
                  <a:lnTo>
                    <a:pt x="1079" y="16192"/>
                  </a:lnTo>
                  <a:lnTo>
                    <a:pt x="1333" y="18707"/>
                  </a:lnTo>
                  <a:lnTo>
                    <a:pt x="4216" y="25285"/>
                  </a:lnTo>
                  <a:lnTo>
                    <a:pt x="4572" y="23507"/>
                  </a:lnTo>
                  <a:lnTo>
                    <a:pt x="4533" y="19710"/>
                  </a:lnTo>
                  <a:lnTo>
                    <a:pt x="4508" y="16776"/>
                  </a:lnTo>
                  <a:lnTo>
                    <a:pt x="4584" y="13868"/>
                  </a:lnTo>
                  <a:lnTo>
                    <a:pt x="6121" y="11404"/>
                  </a:lnTo>
                  <a:lnTo>
                    <a:pt x="6629" y="10591"/>
                  </a:lnTo>
                  <a:lnTo>
                    <a:pt x="7239" y="9817"/>
                  </a:lnTo>
                  <a:lnTo>
                    <a:pt x="8115" y="9131"/>
                  </a:lnTo>
                  <a:lnTo>
                    <a:pt x="7251" y="9385"/>
                  </a:lnTo>
                  <a:lnTo>
                    <a:pt x="6629" y="9728"/>
                  </a:lnTo>
                  <a:lnTo>
                    <a:pt x="5981" y="10045"/>
                  </a:lnTo>
                  <a:lnTo>
                    <a:pt x="5054" y="10541"/>
                  </a:lnTo>
                  <a:lnTo>
                    <a:pt x="5511" y="10274"/>
                  </a:lnTo>
                  <a:lnTo>
                    <a:pt x="5981" y="10045"/>
                  </a:lnTo>
                  <a:lnTo>
                    <a:pt x="5969" y="8953"/>
                  </a:lnTo>
                  <a:lnTo>
                    <a:pt x="6019" y="8064"/>
                  </a:lnTo>
                  <a:lnTo>
                    <a:pt x="5981" y="10033"/>
                  </a:lnTo>
                  <a:lnTo>
                    <a:pt x="7251" y="9385"/>
                  </a:lnTo>
                  <a:lnTo>
                    <a:pt x="8115" y="9118"/>
                  </a:lnTo>
                  <a:lnTo>
                    <a:pt x="9359" y="7073"/>
                  </a:lnTo>
                  <a:lnTo>
                    <a:pt x="11938" y="4610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024586" y="3106445"/>
              <a:ext cx="22860" cy="111125"/>
            </a:xfrm>
            <a:custGeom>
              <a:avLst/>
              <a:gdLst/>
              <a:ahLst/>
              <a:cxnLst/>
              <a:rect l="l" t="t" r="r" b="b"/>
              <a:pathLst>
                <a:path w="22859" h="111125">
                  <a:moveTo>
                    <a:pt x="16979" y="30073"/>
                  </a:moveTo>
                  <a:lnTo>
                    <a:pt x="14973" y="23850"/>
                  </a:lnTo>
                  <a:lnTo>
                    <a:pt x="15290" y="18249"/>
                  </a:lnTo>
                  <a:lnTo>
                    <a:pt x="11455" y="22910"/>
                  </a:lnTo>
                  <a:lnTo>
                    <a:pt x="15278" y="18249"/>
                  </a:lnTo>
                  <a:lnTo>
                    <a:pt x="10375" y="22618"/>
                  </a:lnTo>
                  <a:lnTo>
                    <a:pt x="12103" y="28765"/>
                  </a:lnTo>
                  <a:lnTo>
                    <a:pt x="11836" y="34378"/>
                  </a:lnTo>
                  <a:lnTo>
                    <a:pt x="16979" y="30073"/>
                  </a:lnTo>
                  <a:close/>
                </a:path>
                <a:path w="22859" h="111125">
                  <a:moveTo>
                    <a:pt x="19024" y="42443"/>
                  </a:moveTo>
                  <a:lnTo>
                    <a:pt x="17703" y="46443"/>
                  </a:lnTo>
                  <a:lnTo>
                    <a:pt x="16586" y="49758"/>
                  </a:lnTo>
                  <a:lnTo>
                    <a:pt x="19024" y="42443"/>
                  </a:lnTo>
                  <a:lnTo>
                    <a:pt x="14998" y="48183"/>
                  </a:lnTo>
                  <a:lnTo>
                    <a:pt x="14998" y="54546"/>
                  </a:lnTo>
                  <a:lnTo>
                    <a:pt x="14008" y="57543"/>
                  </a:lnTo>
                  <a:lnTo>
                    <a:pt x="14986" y="54546"/>
                  </a:lnTo>
                  <a:lnTo>
                    <a:pt x="14998" y="48183"/>
                  </a:lnTo>
                  <a:lnTo>
                    <a:pt x="14528" y="48844"/>
                  </a:lnTo>
                  <a:lnTo>
                    <a:pt x="14528" y="54546"/>
                  </a:lnTo>
                  <a:lnTo>
                    <a:pt x="13982" y="54622"/>
                  </a:lnTo>
                  <a:lnTo>
                    <a:pt x="12077" y="54013"/>
                  </a:lnTo>
                  <a:lnTo>
                    <a:pt x="11150" y="53352"/>
                  </a:lnTo>
                  <a:lnTo>
                    <a:pt x="10414" y="52565"/>
                  </a:lnTo>
                  <a:lnTo>
                    <a:pt x="11163" y="53340"/>
                  </a:lnTo>
                  <a:lnTo>
                    <a:pt x="12090" y="54000"/>
                  </a:lnTo>
                  <a:lnTo>
                    <a:pt x="13754" y="54546"/>
                  </a:lnTo>
                  <a:lnTo>
                    <a:pt x="14528" y="54546"/>
                  </a:lnTo>
                  <a:lnTo>
                    <a:pt x="14528" y="48844"/>
                  </a:lnTo>
                  <a:lnTo>
                    <a:pt x="13144" y="50812"/>
                  </a:lnTo>
                  <a:lnTo>
                    <a:pt x="10934" y="47091"/>
                  </a:lnTo>
                  <a:lnTo>
                    <a:pt x="11036" y="45923"/>
                  </a:lnTo>
                  <a:lnTo>
                    <a:pt x="12319" y="42443"/>
                  </a:lnTo>
                  <a:lnTo>
                    <a:pt x="11734" y="38265"/>
                  </a:lnTo>
                  <a:lnTo>
                    <a:pt x="8750" y="49479"/>
                  </a:lnTo>
                  <a:lnTo>
                    <a:pt x="8750" y="67525"/>
                  </a:lnTo>
                  <a:lnTo>
                    <a:pt x="8724" y="67703"/>
                  </a:lnTo>
                  <a:lnTo>
                    <a:pt x="8750" y="67525"/>
                  </a:lnTo>
                  <a:lnTo>
                    <a:pt x="8750" y="49479"/>
                  </a:lnTo>
                  <a:lnTo>
                    <a:pt x="8382" y="50939"/>
                  </a:lnTo>
                  <a:lnTo>
                    <a:pt x="8382" y="70078"/>
                  </a:lnTo>
                  <a:lnTo>
                    <a:pt x="7747" y="74523"/>
                  </a:lnTo>
                  <a:lnTo>
                    <a:pt x="7683" y="74853"/>
                  </a:lnTo>
                  <a:lnTo>
                    <a:pt x="8382" y="70078"/>
                  </a:lnTo>
                  <a:lnTo>
                    <a:pt x="8382" y="50939"/>
                  </a:lnTo>
                  <a:lnTo>
                    <a:pt x="6591" y="57975"/>
                  </a:lnTo>
                  <a:lnTo>
                    <a:pt x="6591" y="81026"/>
                  </a:lnTo>
                  <a:lnTo>
                    <a:pt x="5372" y="85229"/>
                  </a:lnTo>
                  <a:lnTo>
                    <a:pt x="6591" y="81026"/>
                  </a:lnTo>
                  <a:lnTo>
                    <a:pt x="6591" y="57975"/>
                  </a:lnTo>
                  <a:lnTo>
                    <a:pt x="4927" y="64516"/>
                  </a:lnTo>
                  <a:lnTo>
                    <a:pt x="4165" y="68262"/>
                  </a:lnTo>
                  <a:lnTo>
                    <a:pt x="4165" y="90868"/>
                  </a:lnTo>
                  <a:lnTo>
                    <a:pt x="3594" y="92532"/>
                  </a:lnTo>
                  <a:lnTo>
                    <a:pt x="4165" y="90868"/>
                  </a:lnTo>
                  <a:lnTo>
                    <a:pt x="4165" y="68262"/>
                  </a:lnTo>
                  <a:lnTo>
                    <a:pt x="1828" y="79705"/>
                  </a:lnTo>
                  <a:lnTo>
                    <a:pt x="0" y="95161"/>
                  </a:lnTo>
                  <a:lnTo>
                    <a:pt x="12" y="111010"/>
                  </a:lnTo>
                  <a:lnTo>
                    <a:pt x="5880" y="96329"/>
                  </a:lnTo>
                  <a:lnTo>
                    <a:pt x="7239" y="92532"/>
                  </a:lnTo>
                  <a:lnTo>
                    <a:pt x="11214" y="81495"/>
                  </a:lnTo>
                  <a:lnTo>
                    <a:pt x="15519" y="66344"/>
                  </a:lnTo>
                  <a:lnTo>
                    <a:pt x="18313" y="50685"/>
                  </a:lnTo>
                  <a:lnTo>
                    <a:pt x="18630" y="47967"/>
                  </a:lnTo>
                  <a:lnTo>
                    <a:pt x="18897" y="45224"/>
                  </a:lnTo>
                  <a:lnTo>
                    <a:pt x="19024" y="42443"/>
                  </a:lnTo>
                  <a:close/>
                </a:path>
                <a:path w="22859" h="111125">
                  <a:moveTo>
                    <a:pt x="21018" y="4559"/>
                  </a:moveTo>
                  <a:lnTo>
                    <a:pt x="13271" y="0"/>
                  </a:lnTo>
                  <a:lnTo>
                    <a:pt x="12280" y="6515"/>
                  </a:lnTo>
                  <a:lnTo>
                    <a:pt x="11760" y="10299"/>
                  </a:lnTo>
                  <a:lnTo>
                    <a:pt x="12700" y="11341"/>
                  </a:lnTo>
                  <a:lnTo>
                    <a:pt x="13169" y="11861"/>
                  </a:lnTo>
                  <a:lnTo>
                    <a:pt x="13246" y="11696"/>
                  </a:lnTo>
                  <a:lnTo>
                    <a:pt x="13169" y="11861"/>
                  </a:lnTo>
                  <a:lnTo>
                    <a:pt x="13652" y="12395"/>
                  </a:lnTo>
                  <a:lnTo>
                    <a:pt x="13881" y="12661"/>
                  </a:lnTo>
                  <a:lnTo>
                    <a:pt x="14389" y="13220"/>
                  </a:lnTo>
                  <a:lnTo>
                    <a:pt x="15392" y="14363"/>
                  </a:lnTo>
                  <a:lnTo>
                    <a:pt x="19342" y="10477"/>
                  </a:lnTo>
                  <a:lnTo>
                    <a:pt x="21018" y="4559"/>
                  </a:lnTo>
                  <a:close/>
                </a:path>
                <a:path w="22859" h="111125">
                  <a:moveTo>
                    <a:pt x="22466" y="37680"/>
                  </a:moveTo>
                  <a:lnTo>
                    <a:pt x="22326" y="34353"/>
                  </a:lnTo>
                  <a:lnTo>
                    <a:pt x="21094" y="35179"/>
                  </a:lnTo>
                  <a:lnTo>
                    <a:pt x="21094" y="40233"/>
                  </a:lnTo>
                  <a:lnTo>
                    <a:pt x="19037" y="42430"/>
                  </a:lnTo>
                  <a:lnTo>
                    <a:pt x="21082" y="40233"/>
                  </a:lnTo>
                  <a:lnTo>
                    <a:pt x="21094" y="35179"/>
                  </a:lnTo>
                  <a:lnTo>
                    <a:pt x="19558" y="36195"/>
                  </a:lnTo>
                  <a:lnTo>
                    <a:pt x="18935" y="39141"/>
                  </a:lnTo>
                  <a:lnTo>
                    <a:pt x="19024" y="42443"/>
                  </a:lnTo>
                  <a:lnTo>
                    <a:pt x="21831" y="40614"/>
                  </a:lnTo>
                  <a:lnTo>
                    <a:pt x="22466" y="37680"/>
                  </a:lnTo>
                  <a:close/>
                </a:path>
              </a:pathLst>
            </a:custGeom>
            <a:solidFill>
              <a:srgbClr val="D6D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589534" y="5353505"/>
              <a:ext cx="22225" cy="34925"/>
            </a:xfrm>
            <a:custGeom>
              <a:avLst/>
              <a:gdLst/>
              <a:ahLst/>
              <a:cxnLst/>
              <a:rect l="l" t="t" r="r" b="b"/>
              <a:pathLst>
                <a:path w="22225" h="34925">
                  <a:moveTo>
                    <a:pt x="8216" y="0"/>
                  </a:moveTo>
                  <a:lnTo>
                    <a:pt x="0" y="990"/>
                  </a:lnTo>
                  <a:lnTo>
                    <a:pt x="635" y="8635"/>
                  </a:lnTo>
                  <a:lnTo>
                    <a:pt x="482" y="15316"/>
                  </a:lnTo>
                  <a:lnTo>
                    <a:pt x="304" y="28892"/>
                  </a:lnTo>
                  <a:lnTo>
                    <a:pt x="3416" y="34302"/>
                  </a:lnTo>
                  <a:lnTo>
                    <a:pt x="18478" y="33997"/>
                  </a:lnTo>
                  <a:lnTo>
                    <a:pt x="21882" y="29286"/>
                  </a:lnTo>
                  <a:lnTo>
                    <a:pt x="22072" y="19215"/>
                  </a:lnTo>
                  <a:lnTo>
                    <a:pt x="21116" y="11360"/>
                  </a:lnTo>
                  <a:lnTo>
                    <a:pt x="18216" y="5059"/>
                  </a:lnTo>
                  <a:lnTo>
                    <a:pt x="13780" y="1032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FA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125235" y="4467986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219" y="0"/>
                  </a:moveTo>
                  <a:lnTo>
                    <a:pt x="0" y="2286"/>
                  </a:lnTo>
                  <a:lnTo>
                    <a:pt x="1016" y="7366"/>
                  </a:lnTo>
                  <a:lnTo>
                    <a:pt x="965" y="11988"/>
                  </a:lnTo>
                  <a:lnTo>
                    <a:pt x="4724" y="9017"/>
                  </a:lnTo>
                  <a:lnTo>
                    <a:pt x="4267" y="419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C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385338" y="461563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073" y="0"/>
                  </a:moveTo>
                  <a:lnTo>
                    <a:pt x="4419" y="190"/>
                  </a:lnTo>
                  <a:lnTo>
                    <a:pt x="2032" y="1003"/>
                  </a:lnTo>
                  <a:lnTo>
                    <a:pt x="749" y="3022"/>
                  </a:lnTo>
                  <a:lnTo>
                    <a:pt x="749" y="3771"/>
                  </a:lnTo>
                  <a:lnTo>
                    <a:pt x="584" y="3644"/>
                  </a:lnTo>
                  <a:lnTo>
                    <a:pt x="749" y="3771"/>
                  </a:lnTo>
                  <a:lnTo>
                    <a:pt x="749" y="3022"/>
                  </a:lnTo>
                  <a:lnTo>
                    <a:pt x="431" y="3517"/>
                  </a:lnTo>
                  <a:lnTo>
                    <a:pt x="292" y="3733"/>
                  </a:lnTo>
                  <a:lnTo>
                    <a:pt x="127" y="3886"/>
                  </a:lnTo>
                  <a:lnTo>
                    <a:pt x="12" y="4089"/>
                  </a:lnTo>
                  <a:lnTo>
                    <a:pt x="368" y="4102"/>
                  </a:lnTo>
                  <a:lnTo>
                    <a:pt x="698" y="4051"/>
                  </a:lnTo>
                  <a:lnTo>
                    <a:pt x="1041" y="4025"/>
                  </a:lnTo>
                  <a:lnTo>
                    <a:pt x="3594" y="3810"/>
                  </a:lnTo>
                  <a:lnTo>
                    <a:pt x="5842" y="2959"/>
                  </a:lnTo>
                  <a:lnTo>
                    <a:pt x="7073" y="12"/>
                  </a:lnTo>
                  <a:close/>
                </a:path>
              </a:pathLst>
            </a:custGeom>
            <a:solidFill>
              <a:srgbClr val="B5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689900" y="292077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3340" y="25"/>
                  </a:moveTo>
                  <a:lnTo>
                    <a:pt x="2743" y="0"/>
                  </a:lnTo>
                  <a:lnTo>
                    <a:pt x="2146" y="12"/>
                  </a:lnTo>
                  <a:lnTo>
                    <a:pt x="1905" y="12"/>
                  </a:lnTo>
                  <a:lnTo>
                    <a:pt x="1905" y="1143"/>
                  </a:lnTo>
                  <a:lnTo>
                    <a:pt x="1485" y="1371"/>
                  </a:lnTo>
                  <a:lnTo>
                    <a:pt x="1905" y="1143"/>
                  </a:lnTo>
                  <a:lnTo>
                    <a:pt x="1905" y="12"/>
                  </a:lnTo>
                  <a:lnTo>
                    <a:pt x="1549" y="12"/>
                  </a:lnTo>
                  <a:lnTo>
                    <a:pt x="1028" y="25"/>
                  </a:lnTo>
                  <a:lnTo>
                    <a:pt x="520" y="0"/>
                  </a:lnTo>
                  <a:lnTo>
                    <a:pt x="0" y="12"/>
                  </a:lnTo>
                  <a:lnTo>
                    <a:pt x="431" y="495"/>
                  </a:lnTo>
                  <a:lnTo>
                    <a:pt x="673" y="889"/>
                  </a:lnTo>
                  <a:lnTo>
                    <a:pt x="787" y="1066"/>
                  </a:lnTo>
                  <a:lnTo>
                    <a:pt x="1206" y="1574"/>
                  </a:lnTo>
                  <a:lnTo>
                    <a:pt x="1460" y="1917"/>
                  </a:lnTo>
                  <a:lnTo>
                    <a:pt x="2032" y="2667"/>
                  </a:lnTo>
                  <a:lnTo>
                    <a:pt x="2603" y="3390"/>
                  </a:lnTo>
                  <a:lnTo>
                    <a:pt x="3175" y="4140"/>
                  </a:lnTo>
                  <a:lnTo>
                    <a:pt x="3314" y="50"/>
                  </a:lnTo>
                  <a:close/>
                </a:path>
              </a:pathLst>
            </a:custGeom>
            <a:solidFill>
              <a:srgbClr val="C7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742936" y="2978924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12369" y="11112"/>
                  </a:moveTo>
                  <a:lnTo>
                    <a:pt x="7175" y="0"/>
                  </a:lnTo>
                  <a:lnTo>
                    <a:pt x="2997" y="1917"/>
                  </a:lnTo>
                  <a:lnTo>
                    <a:pt x="0" y="6311"/>
                  </a:lnTo>
                  <a:lnTo>
                    <a:pt x="50" y="6858"/>
                  </a:lnTo>
                  <a:lnTo>
                    <a:pt x="203" y="7899"/>
                  </a:lnTo>
                  <a:lnTo>
                    <a:pt x="508" y="9994"/>
                  </a:lnTo>
                  <a:lnTo>
                    <a:pt x="1206" y="11849"/>
                  </a:lnTo>
                  <a:lnTo>
                    <a:pt x="2679" y="13296"/>
                  </a:lnTo>
                  <a:lnTo>
                    <a:pt x="2933" y="13550"/>
                  </a:lnTo>
                  <a:lnTo>
                    <a:pt x="3149" y="13830"/>
                  </a:lnTo>
                  <a:lnTo>
                    <a:pt x="3454" y="14058"/>
                  </a:lnTo>
                  <a:lnTo>
                    <a:pt x="3784" y="10642"/>
                  </a:lnTo>
                  <a:lnTo>
                    <a:pt x="3454" y="14058"/>
                  </a:lnTo>
                  <a:lnTo>
                    <a:pt x="8026" y="13373"/>
                  </a:lnTo>
                  <a:lnTo>
                    <a:pt x="12369" y="11112"/>
                  </a:lnTo>
                  <a:close/>
                </a:path>
              </a:pathLst>
            </a:custGeom>
            <a:solidFill>
              <a:srgbClr val="C6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751889" y="29529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866" y="50"/>
                  </a:moveTo>
                  <a:lnTo>
                    <a:pt x="254" y="596"/>
                  </a:lnTo>
                  <a:lnTo>
                    <a:pt x="0" y="1181"/>
                  </a:lnTo>
                  <a:lnTo>
                    <a:pt x="1104" y="1498"/>
                  </a:lnTo>
                  <a:lnTo>
                    <a:pt x="1244" y="1536"/>
                  </a:lnTo>
                  <a:lnTo>
                    <a:pt x="1600" y="558"/>
                  </a:lnTo>
                  <a:lnTo>
                    <a:pt x="1866" y="50"/>
                  </a:lnTo>
                  <a:close/>
                </a:path>
              </a:pathLst>
            </a:custGeom>
            <a:solidFill>
              <a:srgbClr val="9CD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406788" y="4719967"/>
              <a:ext cx="36195" cy="12065"/>
            </a:xfrm>
            <a:custGeom>
              <a:avLst/>
              <a:gdLst/>
              <a:ahLst/>
              <a:cxnLst/>
              <a:rect l="l" t="t" r="r" b="b"/>
              <a:pathLst>
                <a:path w="36195" h="12064">
                  <a:moveTo>
                    <a:pt x="21920" y="7543"/>
                  </a:moveTo>
                  <a:lnTo>
                    <a:pt x="20154" y="6197"/>
                  </a:lnTo>
                  <a:lnTo>
                    <a:pt x="18351" y="5054"/>
                  </a:lnTo>
                  <a:lnTo>
                    <a:pt x="16484" y="4076"/>
                  </a:lnTo>
                  <a:lnTo>
                    <a:pt x="12623" y="2032"/>
                  </a:lnTo>
                  <a:lnTo>
                    <a:pt x="8521" y="838"/>
                  </a:lnTo>
                  <a:lnTo>
                    <a:pt x="4241" y="342"/>
                  </a:lnTo>
                  <a:lnTo>
                    <a:pt x="1447" y="0"/>
                  </a:lnTo>
                  <a:lnTo>
                    <a:pt x="0" y="0"/>
                  </a:lnTo>
                  <a:lnTo>
                    <a:pt x="5435" y="9309"/>
                  </a:lnTo>
                  <a:lnTo>
                    <a:pt x="13398" y="9486"/>
                  </a:lnTo>
                  <a:lnTo>
                    <a:pt x="21920" y="7543"/>
                  </a:lnTo>
                  <a:close/>
                </a:path>
                <a:path w="36195" h="12064">
                  <a:moveTo>
                    <a:pt x="36042" y="11531"/>
                  </a:moveTo>
                  <a:lnTo>
                    <a:pt x="34175" y="8737"/>
                  </a:lnTo>
                  <a:lnTo>
                    <a:pt x="31597" y="7962"/>
                  </a:lnTo>
                  <a:lnTo>
                    <a:pt x="28638" y="8229"/>
                  </a:lnTo>
                  <a:lnTo>
                    <a:pt x="30403" y="11303"/>
                  </a:lnTo>
                  <a:lnTo>
                    <a:pt x="33083" y="11798"/>
                  </a:lnTo>
                  <a:lnTo>
                    <a:pt x="36042" y="11531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784149" y="307268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4">
                  <a:moveTo>
                    <a:pt x="9753" y="11976"/>
                  </a:moveTo>
                  <a:lnTo>
                    <a:pt x="9410" y="7645"/>
                  </a:lnTo>
                  <a:lnTo>
                    <a:pt x="9715" y="3048"/>
                  </a:lnTo>
                  <a:lnTo>
                    <a:pt x="8394" y="1955"/>
                  </a:lnTo>
                  <a:lnTo>
                    <a:pt x="8394" y="3568"/>
                  </a:lnTo>
                  <a:lnTo>
                    <a:pt x="6375" y="7239"/>
                  </a:lnTo>
                  <a:lnTo>
                    <a:pt x="8382" y="3568"/>
                  </a:lnTo>
                  <a:lnTo>
                    <a:pt x="8394" y="1955"/>
                  </a:lnTo>
                  <a:lnTo>
                    <a:pt x="6045" y="0"/>
                  </a:lnTo>
                  <a:lnTo>
                    <a:pt x="3949" y="5283"/>
                  </a:lnTo>
                  <a:lnTo>
                    <a:pt x="0" y="11290"/>
                  </a:lnTo>
                  <a:lnTo>
                    <a:pt x="9753" y="11976"/>
                  </a:lnTo>
                  <a:close/>
                </a:path>
              </a:pathLst>
            </a:custGeom>
            <a:solidFill>
              <a:srgbClr val="AB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829450" y="310897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7150" y="3721"/>
                  </a:moveTo>
                  <a:lnTo>
                    <a:pt x="5461" y="749"/>
                  </a:lnTo>
                  <a:lnTo>
                    <a:pt x="2933" y="0"/>
                  </a:lnTo>
                  <a:lnTo>
                    <a:pt x="0" y="254"/>
                  </a:lnTo>
                  <a:lnTo>
                    <a:pt x="1663" y="3263"/>
                  </a:lnTo>
                  <a:lnTo>
                    <a:pt x="4279" y="3810"/>
                  </a:lnTo>
                  <a:lnTo>
                    <a:pt x="7150" y="3721"/>
                  </a:lnTo>
                  <a:close/>
                </a:path>
              </a:pathLst>
            </a:custGeom>
            <a:solidFill>
              <a:srgbClr val="A4D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235351" y="3956977"/>
              <a:ext cx="50165" cy="22860"/>
            </a:xfrm>
            <a:custGeom>
              <a:avLst/>
              <a:gdLst/>
              <a:ahLst/>
              <a:cxnLst/>
              <a:rect l="l" t="t" r="r" b="b"/>
              <a:pathLst>
                <a:path w="50165" h="22860">
                  <a:moveTo>
                    <a:pt x="47409" y="12395"/>
                  </a:moveTo>
                  <a:lnTo>
                    <a:pt x="47269" y="12395"/>
                  </a:lnTo>
                  <a:lnTo>
                    <a:pt x="46189" y="12547"/>
                  </a:lnTo>
                  <a:lnTo>
                    <a:pt x="47002" y="12547"/>
                  </a:lnTo>
                  <a:lnTo>
                    <a:pt x="47409" y="12395"/>
                  </a:lnTo>
                  <a:close/>
                </a:path>
                <a:path w="50165" h="22860">
                  <a:moveTo>
                    <a:pt x="50050" y="11988"/>
                  </a:moveTo>
                  <a:lnTo>
                    <a:pt x="49987" y="4000"/>
                  </a:lnTo>
                  <a:lnTo>
                    <a:pt x="48742" y="2743"/>
                  </a:lnTo>
                  <a:lnTo>
                    <a:pt x="47675" y="1295"/>
                  </a:lnTo>
                  <a:lnTo>
                    <a:pt x="46456" y="0"/>
                  </a:lnTo>
                  <a:lnTo>
                    <a:pt x="45745" y="431"/>
                  </a:lnTo>
                  <a:lnTo>
                    <a:pt x="44983" y="787"/>
                  </a:lnTo>
                  <a:lnTo>
                    <a:pt x="44259" y="1155"/>
                  </a:lnTo>
                  <a:lnTo>
                    <a:pt x="44919" y="3009"/>
                  </a:lnTo>
                  <a:lnTo>
                    <a:pt x="45288" y="4508"/>
                  </a:lnTo>
                  <a:lnTo>
                    <a:pt x="44907" y="3022"/>
                  </a:lnTo>
                  <a:lnTo>
                    <a:pt x="44246" y="1168"/>
                  </a:lnTo>
                  <a:lnTo>
                    <a:pt x="40220" y="3136"/>
                  </a:lnTo>
                  <a:lnTo>
                    <a:pt x="33502" y="10287"/>
                  </a:lnTo>
                  <a:lnTo>
                    <a:pt x="32486" y="8356"/>
                  </a:lnTo>
                  <a:lnTo>
                    <a:pt x="32283" y="4889"/>
                  </a:lnTo>
                  <a:lnTo>
                    <a:pt x="32194" y="3505"/>
                  </a:lnTo>
                  <a:lnTo>
                    <a:pt x="32232" y="1905"/>
                  </a:lnTo>
                  <a:lnTo>
                    <a:pt x="32194" y="393"/>
                  </a:lnTo>
                  <a:lnTo>
                    <a:pt x="25031" y="4432"/>
                  </a:lnTo>
                  <a:lnTo>
                    <a:pt x="17767" y="8280"/>
                  </a:lnTo>
                  <a:lnTo>
                    <a:pt x="10617" y="12331"/>
                  </a:lnTo>
                  <a:lnTo>
                    <a:pt x="9664" y="12992"/>
                  </a:lnTo>
                  <a:lnTo>
                    <a:pt x="9664" y="16789"/>
                  </a:lnTo>
                  <a:lnTo>
                    <a:pt x="6527" y="18059"/>
                  </a:lnTo>
                  <a:lnTo>
                    <a:pt x="3327" y="19151"/>
                  </a:lnTo>
                  <a:lnTo>
                    <a:pt x="6527" y="18046"/>
                  </a:lnTo>
                  <a:lnTo>
                    <a:pt x="9664" y="16789"/>
                  </a:lnTo>
                  <a:lnTo>
                    <a:pt x="9664" y="12992"/>
                  </a:lnTo>
                  <a:lnTo>
                    <a:pt x="3759" y="17005"/>
                  </a:lnTo>
                  <a:lnTo>
                    <a:pt x="2489" y="17970"/>
                  </a:lnTo>
                  <a:lnTo>
                    <a:pt x="1181" y="18821"/>
                  </a:lnTo>
                  <a:lnTo>
                    <a:pt x="0" y="19913"/>
                  </a:lnTo>
                  <a:lnTo>
                    <a:pt x="8902" y="21717"/>
                  </a:lnTo>
                  <a:lnTo>
                    <a:pt x="17970" y="20764"/>
                  </a:lnTo>
                  <a:lnTo>
                    <a:pt x="27051" y="19951"/>
                  </a:lnTo>
                  <a:lnTo>
                    <a:pt x="36017" y="22212"/>
                  </a:lnTo>
                  <a:lnTo>
                    <a:pt x="36728" y="22593"/>
                  </a:lnTo>
                  <a:lnTo>
                    <a:pt x="42341" y="14909"/>
                  </a:lnTo>
                  <a:lnTo>
                    <a:pt x="44157" y="13614"/>
                  </a:lnTo>
                  <a:lnTo>
                    <a:pt x="46202" y="12852"/>
                  </a:lnTo>
                  <a:lnTo>
                    <a:pt x="46177" y="12547"/>
                  </a:lnTo>
                  <a:lnTo>
                    <a:pt x="45872" y="7556"/>
                  </a:lnTo>
                  <a:lnTo>
                    <a:pt x="45834" y="7416"/>
                  </a:lnTo>
                  <a:lnTo>
                    <a:pt x="45872" y="7543"/>
                  </a:lnTo>
                  <a:lnTo>
                    <a:pt x="45999" y="9207"/>
                  </a:lnTo>
                  <a:lnTo>
                    <a:pt x="46189" y="12534"/>
                  </a:lnTo>
                  <a:lnTo>
                    <a:pt x="50050" y="11988"/>
                  </a:lnTo>
                  <a:close/>
                </a:path>
              </a:pathLst>
            </a:custGeom>
            <a:solidFill>
              <a:srgbClr val="9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267545" y="3948645"/>
              <a:ext cx="14604" cy="19050"/>
            </a:xfrm>
            <a:custGeom>
              <a:avLst/>
              <a:gdLst/>
              <a:ahLst/>
              <a:cxnLst/>
              <a:rect l="l" t="t" r="r" b="b"/>
              <a:pathLst>
                <a:path w="14604" h="19050">
                  <a:moveTo>
                    <a:pt x="14236" y="8356"/>
                  </a:moveTo>
                  <a:lnTo>
                    <a:pt x="14211" y="4800"/>
                  </a:lnTo>
                  <a:lnTo>
                    <a:pt x="13436" y="1701"/>
                  </a:lnTo>
                  <a:lnTo>
                    <a:pt x="11125" y="457"/>
                  </a:lnTo>
                  <a:lnTo>
                    <a:pt x="11125" y="6921"/>
                  </a:lnTo>
                  <a:lnTo>
                    <a:pt x="11125" y="457"/>
                  </a:lnTo>
                  <a:lnTo>
                    <a:pt x="10287" y="0"/>
                  </a:lnTo>
                  <a:lnTo>
                    <a:pt x="9588" y="609"/>
                  </a:lnTo>
                  <a:lnTo>
                    <a:pt x="9588" y="2819"/>
                  </a:lnTo>
                  <a:lnTo>
                    <a:pt x="9398" y="2247"/>
                  </a:lnTo>
                  <a:lnTo>
                    <a:pt x="9283" y="1612"/>
                  </a:lnTo>
                  <a:lnTo>
                    <a:pt x="9398" y="2247"/>
                  </a:lnTo>
                  <a:lnTo>
                    <a:pt x="9588" y="2819"/>
                  </a:lnTo>
                  <a:lnTo>
                    <a:pt x="9588" y="609"/>
                  </a:lnTo>
                  <a:lnTo>
                    <a:pt x="9118" y="990"/>
                  </a:lnTo>
                  <a:lnTo>
                    <a:pt x="3187" y="6032"/>
                  </a:lnTo>
                  <a:lnTo>
                    <a:pt x="3187" y="11087"/>
                  </a:lnTo>
                  <a:lnTo>
                    <a:pt x="2133" y="11049"/>
                  </a:lnTo>
                  <a:lnTo>
                    <a:pt x="3187" y="11087"/>
                  </a:lnTo>
                  <a:lnTo>
                    <a:pt x="3187" y="6032"/>
                  </a:lnTo>
                  <a:lnTo>
                    <a:pt x="0" y="8724"/>
                  </a:lnTo>
                  <a:lnTo>
                    <a:pt x="38" y="10223"/>
                  </a:lnTo>
                  <a:lnTo>
                    <a:pt x="0" y="11823"/>
                  </a:lnTo>
                  <a:lnTo>
                    <a:pt x="88" y="13220"/>
                  </a:lnTo>
                  <a:lnTo>
                    <a:pt x="292" y="16675"/>
                  </a:lnTo>
                  <a:lnTo>
                    <a:pt x="1308" y="18618"/>
                  </a:lnTo>
                  <a:lnTo>
                    <a:pt x="8026" y="11455"/>
                  </a:lnTo>
                  <a:lnTo>
                    <a:pt x="10045" y="10490"/>
                  </a:lnTo>
                  <a:lnTo>
                    <a:pt x="12052" y="9499"/>
                  </a:lnTo>
                  <a:lnTo>
                    <a:pt x="12788" y="9118"/>
                  </a:lnTo>
                  <a:lnTo>
                    <a:pt x="13538" y="8775"/>
                  </a:lnTo>
                  <a:lnTo>
                    <a:pt x="14236" y="8356"/>
                  </a:lnTo>
                  <a:close/>
                </a:path>
              </a:pathLst>
            </a:custGeom>
            <a:solidFill>
              <a:srgbClr val="A7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421032" y="417403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65" y="0"/>
                  </a:moveTo>
                  <a:lnTo>
                    <a:pt x="469" y="546"/>
                  </a:lnTo>
                  <a:lnTo>
                    <a:pt x="0" y="825"/>
                  </a:lnTo>
                  <a:lnTo>
                    <a:pt x="406" y="1206"/>
                  </a:lnTo>
                  <a:lnTo>
                    <a:pt x="825" y="1574"/>
                  </a:lnTo>
                  <a:lnTo>
                    <a:pt x="1231" y="1955"/>
                  </a:lnTo>
                  <a:lnTo>
                    <a:pt x="1701" y="1676"/>
                  </a:lnTo>
                  <a:lnTo>
                    <a:pt x="2641" y="1092"/>
                  </a:lnTo>
                  <a:lnTo>
                    <a:pt x="2222" y="711"/>
                  </a:lnTo>
                  <a:lnTo>
                    <a:pt x="1841" y="7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BB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102629" y="3998772"/>
              <a:ext cx="311150" cy="174625"/>
            </a:xfrm>
            <a:custGeom>
              <a:avLst/>
              <a:gdLst/>
              <a:ahLst/>
              <a:cxnLst/>
              <a:rect l="l" t="t" r="r" b="b"/>
              <a:pathLst>
                <a:path w="311150" h="174625">
                  <a:moveTo>
                    <a:pt x="5575" y="6184"/>
                  </a:moveTo>
                  <a:lnTo>
                    <a:pt x="5372" y="4876"/>
                  </a:lnTo>
                  <a:lnTo>
                    <a:pt x="5245" y="3492"/>
                  </a:lnTo>
                  <a:lnTo>
                    <a:pt x="4838" y="2349"/>
                  </a:lnTo>
                  <a:lnTo>
                    <a:pt x="4343" y="990"/>
                  </a:lnTo>
                  <a:lnTo>
                    <a:pt x="3441" y="0"/>
                  </a:lnTo>
                  <a:lnTo>
                    <a:pt x="1308" y="152"/>
                  </a:lnTo>
                  <a:lnTo>
                    <a:pt x="901" y="177"/>
                  </a:lnTo>
                  <a:lnTo>
                    <a:pt x="228" y="939"/>
                  </a:lnTo>
                  <a:lnTo>
                    <a:pt x="0" y="5080"/>
                  </a:lnTo>
                  <a:lnTo>
                    <a:pt x="2120" y="5588"/>
                  </a:lnTo>
                  <a:lnTo>
                    <a:pt x="4330" y="5956"/>
                  </a:lnTo>
                  <a:lnTo>
                    <a:pt x="4737" y="6032"/>
                  </a:lnTo>
                  <a:lnTo>
                    <a:pt x="5168" y="6096"/>
                  </a:lnTo>
                  <a:lnTo>
                    <a:pt x="5575" y="6184"/>
                  </a:lnTo>
                  <a:close/>
                </a:path>
                <a:path w="311150" h="174625">
                  <a:moveTo>
                    <a:pt x="306336" y="173228"/>
                  </a:moveTo>
                  <a:lnTo>
                    <a:pt x="306146" y="173431"/>
                  </a:lnTo>
                  <a:lnTo>
                    <a:pt x="305968" y="173634"/>
                  </a:lnTo>
                  <a:lnTo>
                    <a:pt x="305841" y="173761"/>
                  </a:lnTo>
                  <a:lnTo>
                    <a:pt x="305689" y="173951"/>
                  </a:lnTo>
                  <a:lnTo>
                    <a:pt x="305562" y="174117"/>
                  </a:lnTo>
                  <a:lnTo>
                    <a:pt x="305816" y="173850"/>
                  </a:lnTo>
                  <a:lnTo>
                    <a:pt x="306158" y="173443"/>
                  </a:lnTo>
                  <a:lnTo>
                    <a:pt x="306336" y="173228"/>
                  </a:lnTo>
                  <a:close/>
                </a:path>
                <a:path w="311150" h="174625">
                  <a:moveTo>
                    <a:pt x="306501" y="173037"/>
                  </a:moveTo>
                  <a:lnTo>
                    <a:pt x="306349" y="173215"/>
                  </a:lnTo>
                  <a:lnTo>
                    <a:pt x="306501" y="173050"/>
                  </a:lnTo>
                  <a:close/>
                </a:path>
                <a:path w="311150" h="174625">
                  <a:moveTo>
                    <a:pt x="307365" y="172059"/>
                  </a:moveTo>
                  <a:lnTo>
                    <a:pt x="306476" y="173050"/>
                  </a:lnTo>
                  <a:lnTo>
                    <a:pt x="307098" y="172402"/>
                  </a:lnTo>
                  <a:lnTo>
                    <a:pt x="307365" y="172059"/>
                  </a:lnTo>
                  <a:close/>
                </a:path>
                <a:path w="311150" h="174625">
                  <a:moveTo>
                    <a:pt x="310984" y="168935"/>
                  </a:moveTo>
                  <a:lnTo>
                    <a:pt x="309816" y="168656"/>
                  </a:lnTo>
                  <a:lnTo>
                    <a:pt x="309664" y="168617"/>
                  </a:lnTo>
                  <a:lnTo>
                    <a:pt x="309308" y="169646"/>
                  </a:lnTo>
                  <a:lnTo>
                    <a:pt x="309041" y="170192"/>
                  </a:lnTo>
                  <a:lnTo>
                    <a:pt x="310705" y="169545"/>
                  </a:lnTo>
                  <a:lnTo>
                    <a:pt x="310984" y="168935"/>
                  </a:lnTo>
                  <a:close/>
                </a:path>
              </a:pathLst>
            </a:custGeom>
            <a:solidFill>
              <a:srgbClr val="FDA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440487" y="323947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91" y="5562"/>
                  </a:moveTo>
                  <a:lnTo>
                    <a:pt x="6108" y="2959"/>
                  </a:lnTo>
                  <a:lnTo>
                    <a:pt x="5054" y="254"/>
                  </a:lnTo>
                  <a:lnTo>
                    <a:pt x="4660" y="241"/>
                  </a:lnTo>
                  <a:lnTo>
                    <a:pt x="4660" y="3327"/>
                  </a:lnTo>
                  <a:lnTo>
                    <a:pt x="2717" y="3136"/>
                  </a:lnTo>
                  <a:lnTo>
                    <a:pt x="4660" y="3327"/>
                  </a:lnTo>
                  <a:lnTo>
                    <a:pt x="4660" y="241"/>
                  </a:lnTo>
                  <a:lnTo>
                    <a:pt x="2628" y="127"/>
                  </a:lnTo>
                  <a:lnTo>
                    <a:pt x="1358" y="63"/>
                  </a:lnTo>
                  <a:lnTo>
                    <a:pt x="1358" y="5486"/>
                  </a:lnTo>
                  <a:lnTo>
                    <a:pt x="1358" y="63"/>
                  </a:lnTo>
                  <a:lnTo>
                    <a:pt x="1016" y="38"/>
                  </a:lnTo>
                  <a:lnTo>
                    <a:pt x="1016" y="5435"/>
                  </a:lnTo>
                  <a:lnTo>
                    <a:pt x="1016" y="38"/>
                  </a:lnTo>
                  <a:lnTo>
                    <a:pt x="457" y="0"/>
                  </a:lnTo>
                  <a:lnTo>
                    <a:pt x="88" y="1460"/>
                  </a:lnTo>
                  <a:lnTo>
                    <a:pt x="38" y="3111"/>
                  </a:lnTo>
                  <a:lnTo>
                    <a:pt x="12" y="3835"/>
                  </a:lnTo>
                  <a:lnTo>
                    <a:pt x="12" y="4584"/>
                  </a:lnTo>
                  <a:lnTo>
                    <a:pt x="0" y="5295"/>
                  </a:lnTo>
                  <a:lnTo>
                    <a:pt x="190" y="5321"/>
                  </a:lnTo>
                  <a:lnTo>
                    <a:pt x="431" y="5143"/>
                  </a:lnTo>
                  <a:lnTo>
                    <a:pt x="596" y="5029"/>
                  </a:lnTo>
                  <a:lnTo>
                    <a:pt x="774" y="4876"/>
                  </a:lnTo>
                  <a:lnTo>
                    <a:pt x="863" y="5067"/>
                  </a:lnTo>
                  <a:lnTo>
                    <a:pt x="774" y="4889"/>
                  </a:lnTo>
                  <a:lnTo>
                    <a:pt x="609" y="5041"/>
                  </a:lnTo>
                  <a:lnTo>
                    <a:pt x="533" y="5384"/>
                  </a:lnTo>
                  <a:lnTo>
                    <a:pt x="317" y="5346"/>
                  </a:lnTo>
                  <a:lnTo>
                    <a:pt x="520" y="5372"/>
                  </a:lnTo>
                  <a:lnTo>
                    <a:pt x="533" y="5092"/>
                  </a:lnTo>
                  <a:lnTo>
                    <a:pt x="266" y="5321"/>
                  </a:lnTo>
                  <a:lnTo>
                    <a:pt x="101" y="5461"/>
                  </a:lnTo>
                  <a:lnTo>
                    <a:pt x="266" y="5334"/>
                  </a:lnTo>
                  <a:lnTo>
                    <a:pt x="12" y="5295"/>
                  </a:lnTo>
                  <a:lnTo>
                    <a:pt x="25" y="5473"/>
                  </a:lnTo>
                  <a:lnTo>
                    <a:pt x="1079" y="5562"/>
                  </a:lnTo>
                  <a:lnTo>
                    <a:pt x="1422" y="5562"/>
                  </a:lnTo>
                  <a:lnTo>
                    <a:pt x="3136" y="5549"/>
                  </a:lnTo>
                  <a:lnTo>
                    <a:pt x="4864" y="5562"/>
                  </a:lnTo>
                  <a:lnTo>
                    <a:pt x="6591" y="5562"/>
                  </a:lnTo>
                  <a:close/>
                </a:path>
              </a:pathLst>
            </a:custGeom>
            <a:solidFill>
              <a:srgbClr val="D2F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163621" y="3724960"/>
              <a:ext cx="64769" cy="84455"/>
            </a:xfrm>
            <a:custGeom>
              <a:avLst/>
              <a:gdLst/>
              <a:ahLst/>
              <a:cxnLst/>
              <a:rect l="l" t="t" r="r" b="b"/>
              <a:pathLst>
                <a:path w="64770" h="84454">
                  <a:moveTo>
                    <a:pt x="64592" y="7835"/>
                  </a:moveTo>
                  <a:lnTo>
                    <a:pt x="63779" y="6972"/>
                  </a:lnTo>
                  <a:lnTo>
                    <a:pt x="62128" y="5664"/>
                  </a:lnTo>
                  <a:lnTo>
                    <a:pt x="61468" y="6743"/>
                  </a:lnTo>
                  <a:lnTo>
                    <a:pt x="50609" y="23571"/>
                  </a:lnTo>
                  <a:lnTo>
                    <a:pt x="62052" y="5778"/>
                  </a:lnTo>
                  <a:lnTo>
                    <a:pt x="62052" y="5575"/>
                  </a:lnTo>
                  <a:lnTo>
                    <a:pt x="55219" y="0"/>
                  </a:lnTo>
                  <a:lnTo>
                    <a:pt x="47625" y="533"/>
                  </a:lnTo>
                  <a:lnTo>
                    <a:pt x="39852" y="2590"/>
                  </a:lnTo>
                  <a:lnTo>
                    <a:pt x="39319" y="3530"/>
                  </a:lnTo>
                  <a:lnTo>
                    <a:pt x="38265" y="5397"/>
                  </a:lnTo>
                  <a:lnTo>
                    <a:pt x="32943" y="13754"/>
                  </a:lnTo>
                  <a:lnTo>
                    <a:pt x="38252" y="5397"/>
                  </a:lnTo>
                  <a:lnTo>
                    <a:pt x="38773" y="4445"/>
                  </a:lnTo>
                  <a:lnTo>
                    <a:pt x="39319" y="3530"/>
                  </a:lnTo>
                  <a:lnTo>
                    <a:pt x="39839" y="2590"/>
                  </a:lnTo>
                  <a:lnTo>
                    <a:pt x="38442" y="2959"/>
                  </a:lnTo>
                  <a:lnTo>
                    <a:pt x="35661" y="3797"/>
                  </a:lnTo>
                  <a:lnTo>
                    <a:pt x="25641" y="16903"/>
                  </a:lnTo>
                  <a:lnTo>
                    <a:pt x="16090" y="30391"/>
                  </a:lnTo>
                  <a:lnTo>
                    <a:pt x="7404" y="44577"/>
                  </a:lnTo>
                  <a:lnTo>
                    <a:pt x="0" y="59766"/>
                  </a:lnTo>
                  <a:lnTo>
                    <a:pt x="1409" y="58635"/>
                  </a:lnTo>
                  <a:lnTo>
                    <a:pt x="2514" y="58991"/>
                  </a:lnTo>
                  <a:lnTo>
                    <a:pt x="3467" y="59994"/>
                  </a:lnTo>
                  <a:lnTo>
                    <a:pt x="4267" y="58635"/>
                  </a:lnTo>
                  <a:lnTo>
                    <a:pt x="11658" y="45948"/>
                  </a:lnTo>
                  <a:lnTo>
                    <a:pt x="20535" y="32435"/>
                  </a:lnTo>
                  <a:lnTo>
                    <a:pt x="11671" y="45948"/>
                  </a:lnTo>
                  <a:lnTo>
                    <a:pt x="4267" y="58635"/>
                  </a:lnTo>
                  <a:lnTo>
                    <a:pt x="3479" y="59994"/>
                  </a:lnTo>
                  <a:lnTo>
                    <a:pt x="18592" y="61175"/>
                  </a:lnTo>
                  <a:lnTo>
                    <a:pt x="20955" y="62344"/>
                  </a:lnTo>
                  <a:lnTo>
                    <a:pt x="18592" y="61175"/>
                  </a:lnTo>
                  <a:lnTo>
                    <a:pt x="3505" y="60020"/>
                  </a:lnTo>
                  <a:lnTo>
                    <a:pt x="6451" y="63144"/>
                  </a:lnTo>
                  <a:lnTo>
                    <a:pt x="8140" y="72351"/>
                  </a:lnTo>
                  <a:lnTo>
                    <a:pt x="13614" y="63309"/>
                  </a:lnTo>
                  <a:lnTo>
                    <a:pt x="16611" y="67449"/>
                  </a:lnTo>
                  <a:lnTo>
                    <a:pt x="19215" y="71666"/>
                  </a:lnTo>
                  <a:lnTo>
                    <a:pt x="17894" y="73507"/>
                  </a:lnTo>
                  <a:lnTo>
                    <a:pt x="17894" y="77762"/>
                  </a:lnTo>
                  <a:lnTo>
                    <a:pt x="16611" y="79959"/>
                  </a:lnTo>
                  <a:lnTo>
                    <a:pt x="15151" y="82321"/>
                  </a:lnTo>
                  <a:lnTo>
                    <a:pt x="15036" y="82511"/>
                  </a:lnTo>
                  <a:lnTo>
                    <a:pt x="14947" y="82638"/>
                  </a:lnTo>
                  <a:lnTo>
                    <a:pt x="17894" y="77762"/>
                  </a:lnTo>
                  <a:lnTo>
                    <a:pt x="17894" y="73507"/>
                  </a:lnTo>
                  <a:lnTo>
                    <a:pt x="13284" y="79908"/>
                  </a:lnTo>
                  <a:lnTo>
                    <a:pt x="13271" y="81775"/>
                  </a:lnTo>
                  <a:lnTo>
                    <a:pt x="14795" y="82867"/>
                  </a:lnTo>
                  <a:lnTo>
                    <a:pt x="15582" y="83426"/>
                  </a:lnTo>
                  <a:lnTo>
                    <a:pt x="16637" y="83832"/>
                  </a:lnTo>
                  <a:lnTo>
                    <a:pt x="18262" y="83959"/>
                  </a:lnTo>
                  <a:lnTo>
                    <a:pt x="30441" y="65379"/>
                  </a:lnTo>
                  <a:lnTo>
                    <a:pt x="42125" y="46431"/>
                  </a:lnTo>
                  <a:lnTo>
                    <a:pt x="53454" y="27203"/>
                  </a:lnTo>
                  <a:lnTo>
                    <a:pt x="64592" y="7835"/>
                  </a:lnTo>
                  <a:close/>
                </a:path>
              </a:pathLst>
            </a:custGeom>
            <a:solidFill>
              <a:srgbClr val="91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9199283" y="3697160"/>
              <a:ext cx="40005" cy="36195"/>
            </a:xfrm>
            <a:custGeom>
              <a:avLst/>
              <a:gdLst/>
              <a:ahLst/>
              <a:cxnLst/>
              <a:rect l="l" t="t" r="r" b="b"/>
              <a:pathLst>
                <a:path w="40004" h="36195">
                  <a:moveTo>
                    <a:pt x="39916" y="15862"/>
                  </a:moveTo>
                  <a:lnTo>
                    <a:pt x="35039" y="18440"/>
                  </a:lnTo>
                  <a:lnTo>
                    <a:pt x="34709" y="18630"/>
                  </a:lnTo>
                  <a:lnTo>
                    <a:pt x="34709" y="21234"/>
                  </a:lnTo>
                  <a:lnTo>
                    <a:pt x="34378" y="21285"/>
                  </a:lnTo>
                  <a:lnTo>
                    <a:pt x="33985" y="21234"/>
                  </a:lnTo>
                  <a:lnTo>
                    <a:pt x="34709" y="21234"/>
                  </a:lnTo>
                  <a:lnTo>
                    <a:pt x="34709" y="18630"/>
                  </a:lnTo>
                  <a:lnTo>
                    <a:pt x="33388" y="19316"/>
                  </a:lnTo>
                  <a:lnTo>
                    <a:pt x="32575" y="19761"/>
                  </a:lnTo>
                  <a:lnTo>
                    <a:pt x="32346" y="20218"/>
                  </a:lnTo>
                  <a:lnTo>
                    <a:pt x="32080" y="20891"/>
                  </a:lnTo>
                  <a:lnTo>
                    <a:pt x="31902" y="21132"/>
                  </a:lnTo>
                  <a:lnTo>
                    <a:pt x="32448" y="21234"/>
                  </a:lnTo>
                  <a:lnTo>
                    <a:pt x="31889" y="21132"/>
                  </a:lnTo>
                  <a:lnTo>
                    <a:pt x="31788" y="21336"/>
                  </a:lnTo>
                  <a:lnTo>
                    <a:pt x="31394" y="21234"/>
                  </a:lnTo>
                  <a:lnTo>
                    <a:pt x="31216" y="21107"/>
                  </a:lnTo>
                  <a:lnTo>
                    <a:pt x="31140" y="20942"/>
                  </a:lnTo>
                  <a:lnTo>
                    <a:pt x="30429" y="20815"/>
                  </a:lnTo>
                  <a:lnTo>
                    <a:pt x="30086" y="20688"/>
                  </a:lnTo>
                  <a:lnTo>
                    <a:pt x="24282" y="17259"/>
                  </a:lnTo>
                  <a:lnTo>
                    <a:pt x="19100" y="13385"/>
                  </a:lnTo>
                  <a:lnTo>
                    <a:pt x="18161" y="6515"/>
                  </a:lnTo>
                  <a:lnTo>
                    <a:pt x="19100" y="13373"/>
                  </a:lnTo>
                  <a:lnTo>
                    <a:pt x="24282" y="17246"/>
                  </a:lnTo>
                  <a:lnTo>
                    <a:pt x="30073" y="20675"/>
                  </a:lnTo>
                  <a:lnTo>
                    <a:pt x="30416" y="20802"/>
                  </a:lnTo>
                  <a:lnTo>
                    <a:pt x="31127" y="20929"/>
                  </a:lnTo>
                  <a:lnTo>
                    <a:pt x="30962" y="20612"/>
                  </a:lnTo>
                  <a:lnTo>
                    <a:pt x="31407" y="20193"/>
                  </a:lnTo>
                  <a:lnTo>
                    <a:pt x="32562" y="19748"/>
                  </a:lnTo>
                  <a:lnTo>
                    <a:pt x="27381" y="15240"/>
                  </a:lnTo>
                  <a:lnTo>
                    <a:pt x="22745" y="10261"/>
                  </a:lnTo>
                  <a:lnTo>
                    <a:pt x="19888" y="3683"/>
                  </a:lnTo>
                  <a:lnTo>
                    <a:pt x="19367" y="2476"/>
                  </a:lnTo>
                  <a:lnTo>
                    <a:pt x="18796" y="1320"/>
                  </a:lnTo>
                  <a:lnTo>
                    <a:pt x="18415" y="0"/>
                  </a:lnTo>
                  <a:lnTo>
                    <a:pt x="12915" y="7251"/>
                  </a:lnTo>
                  <a:lnTo>
                    <a:pt x="7937" y="14871"/>
                  </a:lnTo>
                  <a:lnTo>
                    <a:pt x="3581" y="22948"/>
                  </a:lnTo>
                  <a:lnTo>
                    <a:pt x="0" y="31584"/>
                  </a:lnTo>
                  <a:lnTo>
                    <a:pt x="2082" y="30099"/>
                  </a:lnTo>
                  <a:lnTo>
                    <a:pt x="0" y="31597"/>
                  </a:lnTo>
                  <a:lnTo>
                    <a:pt x="1397" y="31178"/>
                  </a:lnTo>
                  <a:lnTo>
                    <a:pt x="2794" y="30772"/>
                  </a:lnTo>
                  <a:lnTo>
                    <a:pt x="4178" y="30403"/>
                  </a:lnTo>
                  <a:lnTo>
                    <a:pt x="4660" y="29527"/>
                  </a:lnTo>
                  <a:lnTo>
                    <a:pt x="5016" y="28930"/>
                  </a:lnTo>
                  <a:lnTo>
                    <a:pt x="4191" y="30403"/>
                  </a:lnTo>
                  <a:lnTo>
                    <a:pt x="11963" y="28346"/>
                  </a:lnTo>
                  <a:lnTo>
                    <a:pt x="19558" y="27813"/>
                  </a:lnTo>
                  <a:lnTo>
                    <a:pt x="26479" y="33439"/>
                  </a:lnTo>
                  <a:lnTo>
                    <a:pt x="27305" y="34112"/>
                  </a:lnTo>
                  <a:lnTo>
                    <a:pt x="28130" y="34772"/>
                  </a:lnTo>
                  <a:lnTo>
                    <a:pt x="28892" y="35585"/>
                  </a:lnTo>
                  <a:lnTo>
                    <a:pt x="33680" y="29794"/>
                  </a:lnTo>
                  <a:lnTo>
                    <a:pt x="38747" y="24180"/>
                  </a:lnTo>
                  <a:lnTo>
                    <a:pt x="39916" y="15862"/>
                  </a:lnTo>
                  <a:close/>
                </a:path>
                <a:path w="40004" h="36195">
                  <a:moveTo>
                    <a:pt x="39941" y="15836"/>
                  </a:moveTo>
                  <a:close/>
                </a:path>
              </a:pathLst>
            </a:custGeom>
            <a:solidFill>
              <a:srgbClr val="A9C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9146273" y="3700919"/>
              <a:ext cx="25400" cy="20320"/>
            </a:xfrm>
            <a:custGeom>
              <a:avLst/>
              <a:gdLst/>
              <a:ahLst/>
              <a:cxnLst/>
              <a:rect l="l" t="t" r="r" b="b"/>
              <a:pathLst>
                <a:path w="25400" h="20320">
                  <a:moveTo>
                    <a:pt x="24942" y="0"/>
                  </a:moveTo>
                  <a:lnTo>
                    <a:pt x="23329" y="762"/>
                  </a:lnTo>
                  <a:lnTo>
                    <a:pt x="21717" y="1485"/>
                  </a:lnTo>
                  <a:lnTo>
                    <a:pt x="20104" y="2171"/>
                  </a:lnTo>
                  <a:lnTo>
                    <a:pt x="20027" y="5448"/>
                  </a:lnTo>
                  <a:lnTo>
                    <a:pt x="15709" y="9423"/>
                  </a:lnTo>
                  <a:lnTo>
                    <a:pt x="11099" y="11074"/>
                  </a:lnTo>
                  <a:lnTo>
                    <a:pt x="5943" y="8559"/>
                  </a:lnTo>
                  <a:lnTo>
                    <a:pt x="11087" y="11061"/>
                  </a:lnTo>
                  <a:lnTo>
                    <a:pt x="15709" y="9410"/>
                  </a:lnTo>
                  <a:lnTo>
                    <a:pt x="20027" y="5448"/>
                  </a:lnTo>
                  <a:lnTo>
                    <a:pt x="20027" y="2209"/>
                  </a:lnTo>
                  <a:lnTo>
                    <a:pt x="15100" y="4279"/>
                  </a:lnTo>
                  <a:lnTo>
                    <a:pt x="10020" y="5702"/>
                  </a:lnTo>
                  <a:lnTo>
                    <a:pt x="4660" y="5080"/>
                  </a:lnTo>
                  <a:lnTo>
                    <a:pt x="5029" y="6299"/>
                  </a:lnTo>
                  <a:lnTo>
                    <a:pt x="5448" y="7454"/>
                  </a:lnTo>
                  <a:lnTo>
                    <a:pt x="5029" y="6311"/>
                  </a:lnTo>
                  <a:lnTo>
                    <a:pt x="4660" y="5080"/>
                  </a:lnTo>
                  <a:lnTo>
                    <a:pt x="3136" y="4902"/>
                  </a:lnTo>
                  <a:lnTo>
                    <a:pt x="2628" y="4813"/>
                  </a:lnTo>
                  <a:lnTo>
                    <a:pt x="2628" y="6642"/>
                  </a:lnTo>
                  <a:lnTo>
                    <a:pt x="2057" y="6235"/>
                  </a:lnTo>
                  <a:lnTo>
                    <a:pt x="2628" y="6642"/>
                  </a:lnTo>
                  <a:lnTo>
                    <a:pt x="2628" y="4813"/>
                  </a:lnTo>
                  <a:lnTo>
                    <a:pt x="1574" y="4610"/>
                  </a:lnTo>
                  <a:lnTo>
                    <a:pt x="0" y="4038"/>
                  </a:lnTo>
                  <a:lnTo>
                    <a:pt x="762" y="11595"/>
                  </a:lnTo>
                  <a:lnTo>
                    <a:pt x="2603" y="18351"/>
                  </a:lnTo>
                  <a:lnTo>
                    <a:pt x="10426" y="20040"/>
                  </a:lnTo>
                  <a:lnTo>
                    <a:pt x="16713" y="20180"/>
                  </a:lnTo>
                  <a:lnTo>
                    <a:pt x="21043" y="17145"/>
                  </a:lnTo>
                  <a:lnTo>
                    <a:pt x="23685" y="10541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9D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292539" y="4709858"/>
              <a:ext cx="6985" cy="26034"/>
            </a:xfrm>
            <a:custGeom>
              <a:avLst/>
              <a:gdLst/>
              <a:ahLst/>
              <a:cxnLst/>
              <a:rect l="l" t="t" r="r" b="b"/>
              <a:pathLst>
                <a:path w="6984" h="26035">
                  <a:moveTo>
                    <a:pt x="3429" y="23533"/>
                  </a:moveTo>
                  <a:lnTo>
                    <a:pt x="3086" y="21666"/>
                  </a:lnTo>
                  <a:lnTo>
                    <a:pt x="2133" y="20142"/>
                  </a:lnTo>
                  <a:lnTo>
                    <a:pt x="1625" y="19304"/>
                  </a:lnTo>
                  <a:lnTo>
                    <a:pt x="990" y="18554"/>
                  </a:lnTo>
                  <a:lnTo>
                    <a:pt x="38" y="17970"/>
                  </a:lnTo>
                  <a:lnTo>
                    <a:pt x="88" y="20599"/>
                  </a:lnTo>
                  <a:lnTo>
                    <a:pt x="482" y="23037"/>
                  </a:lnTo>
                  <a:lnTo>
                    <a:pt x="2260" y="24688"/>
                  </a:lnTo>
                  <a:lnTo>
                    <a:pt x="2616" y="25031"/>
                  </a:lnTo>
                  <a:lnTo>
                    <a:pt x="2921" y="25374"/>
                  </a:lnTo>
                  <a:lnTo>
                    <a:pt x="3340" y="25603"/>
                  </a:lnTo>
                  <a:lnTo>
                    <a:pt x="3429" y="23533"/>
                  </a:lnTo>
                  <a:close/>
                </a:path>
                <a:path w="6984" h="26035">
                  <a:moveTo>
                    <a:pt x="6489" y="0"/>
                  </a:moveTo>
                  <a:lnTo>
                    <a:pt x="1485" y="2971"/>
                  </a:lnTo>
                  <a:lnTo>
                    <a:pt x="0" y="1968"/>
                  </a:lnTo>
                  <a:lnTo>
                    <a:pt x="1193" y="3302"/>
                  </a:lnTo>
                  <a:lnTo>
                    <a:pt x="2387" y="4622"/>
                  </a:lnTo>
                  <a:lnTo>
                    <a:pt x="3581" y="5956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BF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9277617" y="4141076"/>
              <a:ext cx="86995" cy="48895"/>
            </a:xfrm>
            <a:custGeom>
              <a:avLst/>
              <a:gdLst/>
              <a:ahLst/>
              <a:cxnLst/>
              <a:rect l="l" t="t" r="r" b="b"/>
              <a:pathLst>
                <a:path w="86995" h="48895">
                  <a:moveTo>
                    <a:pt x="86855" y="45669"/>
                  </a:moveTo>
                  <a:lnTo>
                    <a:pt x="86588" y="35242"/>
                  </a:lnTo>
                  <a:lnTo>
                    <a:pt x="78054" y="31851"/>
                  </a:lnTo>
                  <a:lnTo>
                    <a:pt x="44107" y="17449"/>
                  </a:lnTo>
                  <a:lnTo>
                    <a:pt x="86588" y="35229"/>
                  </a:lnTo>
                  <a:lnTo>
                    <a:pt x="86487" y="31750"/>
                  </a:lnTo>
                  <a:lnTo>
                    <a:pt x="82854" y="28333"/>
                  </a:lnTo>
                  <a:lnTo>
                    <a:pt x="65036" y="21031"/>
                  </a:lnTo>
                  <a:lnTo>
                    <a:pt x="47345" y="13335"/>
                  </a:lnTo>
                  <a:lnTo>
                    <a:pt x="29514" y="6045"/>
                  </a:lnTo>
                  <a:lnTo>
                    <a:pt x="11315" y="0"/>
                  </a:lnTo>
                  <a:lnTo>
                    <a:pt x="7048" y="3187"/>
                  </a:lnTo>
                  <a:lnTo>
                    <a:pt x="9791" y="4203"/>
                  </a:lnTo>
                  <a:lnTo>
                    <a:pt x="27051" y="10502"/>
                  </a:lnTo>
                  <a:lnTo>
                    <a:pt x="7035" y="3200"/>
                  </a:lnTo>
                  <a:lnTo>
                    <a:pt x="622" y="8153"/>
                  </a:lnTo>
                  <a:lnTo>
                    <a:pt x="0" y="10261"/>
                  </a:lnTo>
                  <a:lnTo>
                    <a:pt x="2527" y="18605"/>
                  </a:lnTo>
                  <a:lnTo>
                    <a:pt x="35712" y="37947"/>
                  </a:lnTo>
                  <a:lnTo>
                    <a:pt x="68364" y="48310"/>
                  </a:lnTo>
                  <a:lnTo>
                    <a:pt x="69278" y="46570"/>
                  </a:lnTo>
                  <a:lnTo>
                    <a:pt x="70358" y="45885"/>
                  </a:lnTo>
                  <a:lnTo>
                    <a:pt x="71589" y="45669"/>
                  </a:lnTo>
                  <a:lnTo>
                    <a:pt x="72809" y="45440"/>
                  </a:lnTo>
                  <a:lnTo>
                    <a:pt x="75692" y="45707"/>
                  </a:lnTo>
                  <a:lnTo>
                    <a:pt x="85636" y="46329"/>
                  </a:lnTo>
                  <a:lnTo>
                    <a:pt x="86855" y="45669"/>
                  </a:lnTo>
                  <a:close/>
                </a:path>
              </a:pathLst>
            </a:custGeom>
            <a:solidFill>
              <a:srgbClr val="B7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345981" y="4172711"/>
              <a:ext cx="93980" cy="48895"/>
            </a:xfrm>
            <a:custGeom>
              <a:avLst/>
              <a:gdLst/>
              <a:ahLst/>
              <a:cxnLst/>
              <a:rect l="l" t="t" r="r" b="b"/>
              <a:pathLst>
                <a:path w="93979" h="48895">
                  <a:moveTo>
                    <a:pt x="93433" y="35953"/>
                  </a:moveTo>
                  <a:lnTo>
                    <a:pt x="75920" y="23469"/>
                  </a:lnTo>
                  <a:lnTo>
                    <a:pt x="71132" y="21005"/>
                  </a:lnTo>
                  <a:lnTo>
                    <a:pt x="71132" y="26263"/>
                  </a:lnTo>
                  <a:lnTo>
                    <a:pt x="54825" y="18618"/>
                  </a:lnTo>
                  <a:lnTo>
                    <a:pt x="71132" y="26263"/>
                  </a:lnTo>
                  <a:lnTo>
                    <a:pt x="71132" y="21005"/>
                  </a:lnTo>
                  <a:lnTo>
                    <a:pt x="57327" y="13881"/>
                  </a:lnTo>
                  <a:lnTo>
                    <a:pt x="37947" y="6337"/>
                  </a:lnTo>
                  <a:lnTo>
                    <a:pt x="23063" y="1587"/>
                  </a:lnTo>
                  <a:lnTo>
                    <a:pt x="23063" y="10147"/>
                  </a:lnTo>
                  <a:lnTo>
                    <a:pt x="20802" y="13500"/>
                  </a:lnTo>
                  <a:lnTo>
                    <a:pt x="23050" y="10147"/>
                  </a:lnTo>
                  <a:lnTo>
                    <a:pt x="23063" y="1587"/>
                  </a:lnTo>
                  <a:lnTo>
                    <a:pt x="18122" y="0"/>
                  </a:lnTo>
                  <a:lnTo>
                    <a:pt x="20497" y="3175"/>
                  </a:lnTo>
                  <a:lnTo>
                    <a:pt x="21590" y="4953"/>
                  </a:lnTo>
                  <a:lnTo>
                    <a:pt x="21361" y="4851"/>
                  </a:lnTo>
                  <a:lnTo>
                    <a:pt x="20294" y="4495"/>
                  </a:lnTo>
                  <a:lnTo>
                    <a:pt x="21170" y="4495"/>
                  </a:lnTo>
                  <a:lnTo>
                    <a:pt x="20497" y="3175"/>
                  </a:lnTo>
                  <a:lnTo>
                    <a:pt x="19253" y="1600"/>
                  </a:lnTo>
                  <a:lnTo>
                    <a:pt x="18110" y="0"/>
                  </a:lnTo>
                  <a:lnTo>
                    <a:pt x="18224" y="3594"/>
                  </a:lnTo>
                  <a:lnTo>
                    <a:pt x="18491" y="14033"/>
                  </a:lnTo>
                  <a:lnTo>
                    <a:pt x="17284" y="14693"/>
                  </a:lnTo>
                  <a:lnTo>
                    <a:pt x="5803" y="13970"/>
                  </a:lnTo>
                  <a:lnTo>
                    <a:pt x="4457" y="13792"/>
                  </a:lnTo>
                  <a:lnTo>
                    <a:pt x="3251" y="14020"/>
                  </a:lnTo>
                  <a:lnTo>
                    <a:pt x="6400" y="15430"/>
                  </a:lnTo>
                  <a:lnTo>
                    <a:pt x="3251" y="14020"/>
                  </a:lnTo>
                  <a:lnTo>
                    <a:pt x="1981" y="14262"/>
                  </a:lnTo>
                  <a:lnTo>
                    <a:pt x="901" y="14947"/>
                  </a:lnTo>
                  <a:lnTo>
                    <a:pt x="0" y="16675"/>
                  </a:lnTo>
                  <a:lnTo>
                    <a:pt x="17513" y="25488"/>
                  </a:lnTo>
                  <a:lnTo>
                    <a:pt x="35369" y="33337"/>
                  </a:lnTo>
                  <a:lnTo>
                    <a:pt x="53365" y="40779"/>
                  </a:lnTo>
                  <a:lnTo>
                    <a:pt x="71323" y="48361"/>
                  </a:lnTo>
                  <a:lnTo>
                    <a:pt x="71501" y="46875"/>
                  </a:lnTo>
                  <a:lnTo>
                    <a:pt x="72148" y="44526"/>
                  </a:lnTo>
                  <a:lnTo>
                    <a:pt x="74510" y="35699"/>
                  </a:lnTo>
                  <a:lnTo>
                    <a:pt x="80391" y="34747"/>
                  </a:lnTo>
                  <a:lnTo>
                    <a:pt x="74510" y="35712"/>
                  </a:lnTo>
                  <a:lnTo>
                    <a:pt x="72148" y="44526"/>
                  </a:lnTo>
                  <a:lnTo>
                    <a:pt x="71513" y="46875"/>
                  </a:lnTo>
                  <a:lnTo>
                    <a:pt x="71335" y="48374"/>
                  </a:lnTo>
                  <a:lnTo>
                    <a:pt x="71831" y="47015"/>
                  </a:lnTo>
                  <a:lnTo>
                    <a:pt x="72440" y="45935"/>
                  </a:lnTo>
                  <a:lnTo>
                    <a:pt x="73126" y="45008"/>
                  </a:lnTo>
                  <a:lnTo>
                    <a:pt x="77457" y="39141"/>
                  </a:lnTo>
                  <a:lnTo>
                    <a:pt x="85102" y="40640"/>
                  </a:lnTo>
                  <a:lnTo>
                    <a:pt x="90792" y="37795"/>
                  </a:lnTo>
                  <a:lnTo>
                    <a:pt x="88392" y="36220"/>
                  </a:lnTo>
                  <a:lnTo>
                    <a:pt x="89509" y="36918"/>
                  </a:lnTo>
                  <a:lnTo>
                    <a:pt x="90792" y="37795"/>
                  </a:lnTo>
                  <a:lnTo>
                    <a:pt x="91732" y="37325"/>
                  </a:lnTo>
                  <a:lnTo>
                    <a:pt x="92621" y="36728"/>
                  </a:lnTo>
                  <a:lnTo>
                    <a:pt x="93433" y="35966"/>
                  </a:lnTo>
                  <a:close/>
                </a:path>
              </a:pathLst>
            </a:custGeom>
            <a:solidFill>
              <a:srgbClr val="E3B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242552" y="4125213"/>
              <a:ext cx="46990" cy="40005"/>
            </a:xfrm>
            <a:custGeom>
              <a:avLst/>
              <a:gdLst/>
              <a:ahLst/>
              <a:cxnLst/>
              <a:rect l="l" t="t" r="r" b="b"/>
              <a:pathLst>
                <a:path w="46990" h="40004">
                  <a:moveTo>
                    <a:pt x="46380" y="15875"/>
                  </a:moveTo>
                  <a:lnTo>
                    <a:pt x="45580" y="15532"/>
                  </a:lnTo>
                  <a:lnTo>
                    <a:pt x="45580" y="16129"/>
                  </a:lnTo>
                  <a:lnTo>
                    <a:pt x="43776" y="16675"/>
                  </a:lnTo>
                  <a:lnTo>
                    <a:pt x="41694" y="17449"/>
                  </a:lnTo>
                  <a:lnTo>
                    <a:pt x="39852" y="18237"/>
                  </a:lnTo>
                  <a:lnTo>
                    <a:pt x="31750" y="21666"/>
                  </a:lnTo>
                  <a:lnTo>
                    <a:pt x="30632" y="25539"/>
                  </a:lnTo>
                  <a:lnTo>
                    <a:pt x="31737" y="21666"/>
                  </a:lnTo>
                  <a:lnTo>
                    <a:pt x="39852" y="18224"/>
                  </a:lnTo>
                  <a:lnTo>
                    <a:pt x="41694" y="17449"/>
                  </a:lnTo>
                  <a:lnTo>
                    <a:pt x="43776" y="16675"/>
                  </a:lnTo>
                  <a:lnTo>
                    <a:pt x="45580" y="16129"/>
                  </a:lnTo>
                  <a:lnTo>
                    <a:pt x="45580" y="15532"/>
                  </a:lnTo>
                  <a:lnTo>
                    <a:pt x="35052" y="10871"/>
                  </a:lnTo>
                  <a:lnTo>
                    <a:pt x="33540" y="10261"/>
                  </a:lnTo>
                  <a:lnTo>
                    <a:pt x="33540" y="15811"/>
                  </a:lnTo>
                  <a:lnTo>
                    <a:pt x="27279" y="13182"/>
                  </a:lnTo>
                  <a:lnTo>
                    <a:pt x="33540" y="15811"/>
                  </a:lnTo>
                  <a:lnTo>
                    <a:pt x="33540" y="10261"/>
                  </a:lnTo>
                  <a:lnTo>
                    <a:pt x="24612" y="6616"/>
                  </a:lnTo>
                  <a:lnTo>
                    <a:pt x="24612" y="30403"/>
                  </a:lnTo>
                  <a:lnTo>
                    <a:pt x="22821" y="29895"/>
                  </a:lnTo>
                  <a:lnTo>
                    <a:pt x="24612" y="30403"/>
                  </a:lnTo>
                  <a:lnTo>
                    <a:pt x="24612" y="6616"/>
                  </a:lnTo>
                  <a:lnTo>
                    <a:pt x="23647" y="6223"/>
                  </a:lnTo>
                  <a:lnTo>
                    <a:pt x="22428" y="5829"/>
                  </a:lnTo>
                  <a:lnTo>
                    <a:pt x="22428" y="14947"/>
                  </a:lnTo>
                  <a:lnTo>
                    <a:pt x="21996" y="12649"/>
                  </a:lnTo>
                  <a:lnTo>
                    <a:pt x="22428" y="14947"/>
                  </a:lnTo>
                  <a:lnTo>
                    <a:pt x="22428" y="5829"/>
                  </a:lnTo>
                  <a:lnTo>
                    <a:pt x="12001" y="2438"/>
                  </a:lnTo>
                  <a:lnTo>
                    <a:pt x="0" y="0"/>
                  </a:lnTo>
                  <a:lnTo>
                    <a:pt x="1041" y="1447"/>
                  </a:lnTo>
                  <a:lnTo>
                    <a:pt x="1638" y="3505"/>
                  </a:lnTo>
                  <a:lnTo>
                    <a:pt x="2413" y="5308"/>
                  </a:lnTo>
                  <a:lnTo>
                    <a:pt x="8750" y="6565"/>
                  </a:lnTo>
                  <a:lnTo>
                    <a:pt x="2413" y="5308"/>
                  </a:lnTo>
                  <a:lnTo>
                    <a:pt x="3594" y="8026"/>
                  </a:lnTo>
                  <a:lnTo>
                    <a:pt x="5207" y="10160"/>
                  </a:lnTo>
                  <a:lnTo>
                    <a:pt x="12242" y="7683"/>
                  </a:lnTo>
                  <a:lnTo>
                    <a:pt x="14897" y="8534"/>
                  </a:lnTo>
                  <a:lnTo>
                    <a:pt x="15722" y="8851"/>
                  </a:lnTo>
                  <a:lnTo>
                    <a:pt x="16649" y="9194"/>
                  </a:lnTo>
                  <a:lnTo>
                    <a:pt x="17348" y="9969"/>
                  </a:lnTo>
                  <a:lnTo>
                    <a:pt x="20675" y="20586"/>
                  </a:lnTo>
                  <a:lnTo>
                    <a:pt x="16713" y="23279"/>
                  </a:lnTo>
                  <a:lnTo>
                    <a:pt x="16281" y="23609"/>
                  </a:lnTo>
                  <a:lnTo>
                    <a:pt x="16281" y="27762"/>
                  </a:lnTo>
                  <a:lnTo>
                    <a:pt x="15138" y="27381"/>
                  </a:lnTo>
                  <a:lnTo>
                    <a:pt x="14312" y="27063"/>
                  </a:lnTo>
                  <a:lnTo>
                    <a:pt x="15151" y="27368"/>
                  </a:lnTo>
                  <a:lnTo>
                    <a:pt x="16281" y="27762"/>
                  </a:lnTo>
                  <a:lnTo>
                    <a:pt x="16281" y="23609"/>
                  </a:lnTo>
                  <a:lnTo>
                    <a:pt x="12992" y="26123"/>
                  </a:lnTo>
                  <a:lnTo>
                    <a:pt x="12649" y="26123"/>
                  </a:lnTo>
                  <a:lnTo>
                    <a:pt x="12280" y="26301"/>
                  </a:lnTo>
                  <a:lnTo>
                    <a:pt x="12649" y="26454"/>
                  </a:lnTo>
                  <a:lnTo>
                    <a:pt x="12268" y="26301"/>
                  </a:lnTo>
                  <a:lnTo>
                    <a:pt x="10579" y="27139"/>
                  </a:lnTo>
                  <a:lnTo>
                    <a:pt x="8610" y="27508"/>
                  </a:lnTo>
                  <a:lnTo>
                    <a:pt x="6781" y="28117"/>
                  </a:lnTo>
                  <a:lnTo>
                    <a:pt x="14478" y="32524"/>
                  </a:lnTo>
                  <a:lnTo>
                    <a:pt x="22631" y="35318"/>
                  </a:lnTo>
                  <a:lnTo>
                    <a:pt x="30975" y="37414"/>
                  </a:lnTo>
                  <a:lnTo>
                    <a:pt x="39255" y="39725"/>
                  </a:lnTo>
                  <a:lnTo>
                    <a:pt x="38595" y="37706"/>
                  </a:lnTo>
                  <a:lnTo>
                    <a:pt x="38049" y="35991"/>
                  </a:lnTo>
                  <a:lnTo>
                    <a:pt x="37579" y="34467"/>
                  </a:lnTo>
                  <a:lnTo>
                    <a:pt x="35064" y="26123"/>
                  </a:lnTo>
                  <a:lnTo>
                    <a:pt x="35687" y="24015"/>
                  </a:lnTo>
                  <a:lnTo>
                    <a:pt x="42100" y="19062"/>
                  </a:lnTo>
                  <a:lnTo>
                    <a:pt x="43319" y="18122"/>
                  </a:lnTo>
                  <a:lnTo>
                    <a:pt x="46355" y="15887"/>
                  </a:lnTo>
                  <a:close/>
                </a:path>
              </a:pathLst>
            </a:custGeom>
            <a:solidFill>
              <a:srgbClr val="B2C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405473" y="3440747"/>
              <a:ext cx="45720" cy="64135"/>
            </a:xfrm>
            <a:custGeom>
              <a:avLst/>
              <a:gdLst/>
              <a:ahLst/>
              <a:cxnLst/>
              <a:rect l="l" t="t" r="r" b="b"/>
              <a:pathLst>
                <a:path w="45720" h="64135">
                  <a:moveTo>
                    <a:pt x="20523" y="29095"/>
                  </a:moveTo>
                  <a:lnTo>
                    <a:pt x="20370" y="24028"/>
                  </a:lnTo>
                  <a:lnTo>
                    <a:pt x="18884" y="26771"/>
                  </a:lnTo>
                  <a:lnTo>
                    <a:pt x="20370" y="23990"/>
                  </a:lnTo>
                  <a:lnTo>
                    <a:pt x="17614" y="24853"/>
                  </a:lnTo>
                  <a:lnTo>
                    <a:pt x="17322" y="25285"/>
                  </a:lnTo>
                  <a:lnTo>
                    <a:pt x="17322" y="29514"/>
                  </a:lnTo>
                  <a:lnTo>
                    <a:pt x="12712" y="34061"/>
                  </a:lnTo>
                  <a:lnTo>
                    <a:pt x="10414" y="37973"/>
                  </a:lnTo>
                  <a:lnTo>
                    <a:pt x="12700" y="34061"/>
                  </a:lnTo>
                  <a:lnTo>
                    <a:pt x="17322" y="29514"/>
                  </a:lnTo>
                  <a:lnTo>
                    <a:pt x="17322" y="25285"/>
                  </a:lnTo>
                  <a:lnTo>
                    <a:pt x="15811" y="27444"/>
                  </a:lnTo>
                  <a:lnTo>
                    <a:pt x="13550" y="29692"/>
                  </a:lnTo>
                  <a:lnTo>
                    <a:pt x="12242" y="30988"/>
                  </a:lnTo>
                  <a:lnTo>
                    <a:pt x="10795" y="32156"/>
                  </a:lnTo>
                  <a:lnTo>
                    <a:pt x="8902" y="32804"/>
                  </a:lnTo>
                  <a:lnTo>
                    <a:pt x="10350" y="34734"/>
                  </a:lnTo>
                  <a:lnTo>
                    <a:pt x="8890" y="32791"/>
                  </a:lnTo>
                  <a:lnTo>
                    <a:pt x="8089" y="33083"/>
                  </a:lnTo>
                  <a:lnTo>
                    <a:pt x="7213" y="33286"/>
                  </a:lnTo>
                  <a:lnTo>
                    <a:pt x="6223" y="33337"/>
                  </a:lnTo>
                  <a:lnTo>
                    <a:pt x="6223" y="8115"/>
                  </a:lnTo>
                  <a:lnTo>
                    <a:pt x="4953" y="9436"/>
                  </a:lnTo>
                  <a:lnTo>
                    <a:pt x="4953" y="20624"/>
                  </a:lnTo>
                  <a:lnTo>
                    <a:pt x="4902" y="21221"/>
                  </a:lnTo>
                  <a:lnTo>
                    <a:pt x="4940" y="20624"/>
                  </a:lnTo>
                  <a:lnTo>
                    <a:pt x="4953" y="9436"/>
                  </a:lnTo>
                  <a:lnTo>
                    <a:pt x="0" y="14579"/>
                  </a:lnTo>
                  <a:lnTo>
                    <a:pt x="3327" y="23037"/>
                  </a:lnTo>
                  <a:lnTo>
                    <a:pt x="2400" y="34353"/>
                  </a:lnTo>
                  <a:lnTo>
                    <a:pt x="1397" y="39331"/>
                  </a:lnTo>
                  <a:lnTo>
                    <a:pt x="9817" y="44386"/>
                  </a:lnTo>
                  <a:lnTo>
                    <a:pt x="12166" y="38849"/>
                  </a:lnTo>
                  <a:lnTo>
                    <a:pt x="18326" y="32931"/>
                  </a:lnTo>
                  <a:lnTo>
                    <a:pt x="20523" y="29095"/>
                  </a:lnTo>
                  <a:close/>
                </a:path>
                <a:path w="45720" h="64135">
                  <a:moveTo>
                    <a:pt x="20751" y="52324"/>
                  </a:moveTo>
                  <a:lnTo>
                    <a:pt x="15697" y="54229"/>
                  </a:lnTo>
                  <a:lnTo>
                    <a:pt x="13436" y="58242"/>
                  </a:lnTo>
                  <a:lnTo>
                    <a:pt x="13296" y="63969"/>
                  </a:lnTo>
                  <a:lnTo>
                    <a:pt x="16154" y="60401"/>
                  </a:lnTo>
                  <a:lnTo>
                    <a:pt x="17500" y="55600"/>
                  </a:lnTo>
                  <a:lnTo>
                    <a:pt x="16167" y="60401"/>
                  </a:lnTo>
                  <a:lnTo>
                    <a:pt x="13296" y="63969"/>
                  </a:lnTo>
                  <a:lnTo>
                    <a:pt x="17907" y="61785"/>
                  </a:lnTo>
                  <a:lnTo>
                    <a:pt x="20307" y="57848"/>
                  </a:lnTo>
                  <a:lnTo>
                    <a:pt x="20751" y="52324"/>
                  </a:lnTo>
                  <a:close/>
                </a:path>
                <a:path w="45720" h="64135">
                  <a:moveTo>
                    <a:pt x="31318" y="36322"/>
                  </a:moveTo>
                  <a:lnTo>
                    <a:pt x="29108" y="37198"/>
                  </a:lnTo>
                  <a:lnTo>
                    <a:pt x="27482" y="38569"/>
                  </a:lnTo>
                  <a:lnTo>
                    <a:pt x="26301" y="40259"/>
                  </a:lnTo>
                  <a:lnTo>
                    <a:pt x="26073" y="40601"/>
                  </a:lnTo>
                  <a:lnTo>
                    <a:pt x="25819" y="40932"/>
                  </a:lnTo>
                  <a:lnTo>
                    <a:pt x="25628" y="41300"/>
                  </a:lnTo>
                  <a:lnTo>
                    <a:pt x="24612" y="43218"/>
                  </a:lnTo>
                  <a:lnTo>
                    <a:pt x="24091" y="45516"/>
                  </a:lnTo>
                  <a:lnTo>
                    <a:pt x="24155" y="48234"/>
                  </a:lnTo>
                  <a:lnTo>
                    <a:pt x="26543" y="44284"/>
                  </a:lnTo>
                  <a:lnTo>
                    <a:pt x="24155" y="48285"/>
                  </a:lnTo>
                  <a:lnTo>
                    <a:pt x="28587" y="45821"/>
                  </a:lnTo>
                  <a:lnTo>
                    <a:pt x="31064" y="41897"/>
                  </a:lnTo>
                  <a:lnTo>
                    <a:pt x="31318" y="36322"/>
                  </a:lnTo>
                  <a:close/>
                </a:path>
                <a:path w="45720" h="64135">
                  <a:moveTo>
                    <a:pt x="38227" y="0"/>
                  </a:moveTo>
                  <a:lnTo>
                    <a:pt x="36550" y="1117"/>
                  </a:lnTo>
                  <a:lnTo>
                    <a:pt x="35026" y="2374"/>
                  </a:lnTo>
                  <a:lnTo>
                    <a:pt x="33629" y="3708"/>
                  </a:lnTo>
                  <a:lnTo>
                    <a:pt x="31610" y="5638"/>
                  </a:lnTo>
                  <a:lnTo>
                    <a:pt x="29883" y="7835"/>
                  </a:lnTo>
                  <a:lnTo>
                    <a:pt x="28765" y="10541"/>
                  </a:lnTo>
                  <a:lnTo>
                    <a:pt x="28092" y="12166"/>
                  </a:lnTo>
                  <a:lnTo>
                    <a:pt x="27584" y="13944"/>
                  </a:lnTo>
                  <a:lnTo>
                    <a:pt x="27355" y="15951"/>
                  </a:lnTo>
                  <a:lnTo>
                    <a:pt x="33489" y="12700"/>
                  </a:lnTo>
                  <a:lnTo>
                    <a:pt x="38023" y="8216"/>
                  </a:lnTo>
                  <a:lnTo>
                    <a:pt x="38227" y="38"/>
                  </a:lnTo>
                  <a:close/>
                </a:path>
                <a:path w="45720" h="64135">
                  <a:moveTo>
                    <a:pt x="45631" y="12230"/>
                  </a:moveTo>
                  <a:lnTo>
                    <a:pt x="43827" y="13169"/>
                  </a:lnTo>
                  <a:lnTo>
                    <a:pt x="42240" y="14224"/>
                  </a:lnTo>
                  <a:lnTo>
                    <a:pt x="40881" y="15430"/>
                  </a:lnTo>
                  <a:lnTo>
                    <a:pt x="37693" y="18211"/>
                  </a:lnTo>
                  <a:lnTo>
                    <a:pt x="35648" y="21793"/>
                  </a:lnTo>
                  <a:lnTo>
                    <a:pt x="34950" y="26276"/>
                  </a:lnTo>
                  <a:lnTo>
                    <a:pt x="34671" y="28041"/>
                  </a:lnTo>
                  <a:lnTo>
                    <a:pt x="34569" y="29895"/>
                  </a:lnTo>
                  <a:lnTo>
                    <a:pt x="34721" y="31927"/>
                  </a:lnTo>
                  <a:lnTo>
                    <a:pt x="39471" y="26162"/>
                  </a:lnTo>
                  <a:lnTo>
                    <a:pt x="44500" y="20574"/>
                  </a:lnTo>
                  <a:lnTo>
                    <a:pt x="45618" y="12293"/>
                  </a:lnTo>
                  <a:lnTo>
                    <a:pt x="41021" y="18161"/>
                  </a:lnTo>
                  <a:lnTo>
                    <a:pt x="45593" y="12268"/>
                  </a:lnTo>
                  <a:close/>
                </a:path>
              </a:pathLst>
            </a:custGeom>
            <a:solidFill>
              <a:srgbClr val="93E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404508" y="348943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1460" y="8153"/>
                  </a:moveTo>
                  <a:lnTo>
                    <a:pt x="520" y="7734"/>
                  </a:lnTo>
                  <a:lnTo>
                    <a:pt x="25" y="7429"/>
                  </a:lnTo>
                  <a:lnTo>
                    <a:pt x="596" y="9347"/>
                  </a:lnTo>
                  <a:lnTo>
                    <a:pt x="1168" y="9664"/>
                  </a:lnTo>
                  <a:lnTo>
                    <a:pt x="1422" y="8331"/>
                  </a:lnTo>
                  <a:lnTo>
                    <a:pt x="1460" y="8153"/>
                  </a:lnTo>
                  <a:close/>
                </a:path>
                <a:path w="5079" h="10160">
                  <a:moveTo>
                    <a:pt x="4648" y="3632"/>
                  </a:moveTo>
                  <a:lnTo>
                    <a:pt x="3517" y="571"/>
                  </a:lnTo>
                  <a:lnTo>
                    <a:pt x="3302" y="0"/>
                  </a:lnTo>
                  <a:lnTo>
                    <a:pt x="2247" y="685"/>
                  </a:lnTo>
                  <a:lnTo>
                    <a:pt x="1295" y="1676"/>
                  </a:lnTo>
                  <a:lnTo>
                    <a:pt x="774" y="2222"/>
                  </a:lnTo>
                  <a:lnTo>
                    <a:pt x="279" y="2819"/>
                  </a:lnTo>
                  <a:lnTo>
                    <a:pt x="0" y="3429"/>
                  </a:lnTo>
                  <a:lnTo>
                    <a:pt x="419" y="3111"/>
                  </a:lnTo>
                  <a:lnTo>
                    <a:pt x="1778" y="3238"/>
                  </a:lnTo>
                  <a:lnTo>
                    <a:pt x="3200" y="3390"/>
                  </a:lnTo>
                  <a:lnTo>
                    <a:pt x="4648" y="3632"/>
                  </a:lnTo>
                  <a:close/>
                </a:path>
              </a:pathLst>
            </a:custGeom>
            <a:solidFill>
              <a:srgbClr val="A6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319088" y="5159819"/>
              <a:ext cx="157480" cy="80645"/>
            </a:xfrm>
            <a:custGeom>
              <a:avLst/>
              <a:gdLst/>
              <a:ahLst/>
              <a:cxnLst/>
              <a:rect l="l" t="t" r="r" b="b"/>
              <a:pathLst>
                <a:path w="157479" h="80645">
                  <a:moveTo>
                    <a:pt x="25095" y="80352"/>
                  </a:moveTo>
                  <a:lnTo>
                    <a:pt x="24282" y="79146"/>
                  </a:lnTo>
                  <a:lnTo>
                    <a:pt x="23418" y="78092"/>
                  </a:lnTo>
                  <a:lnTo>
                    <a:pt x="22517" y="77152"/>
                  </a:lnTo>
                  <a:lnTo>
                    <a:pt x="19354" y="78143"/>
                  </a:lnTo>
                  <a:lnTo>
                    <a:pt x="17767" y="78613"/>
                  </a:lnTo>
                  <a:lnTo>
                    <a:pt x="20154" y="79349"/>
                  </a:lnTo>
                  <a:lnTo>
                    <a:pt x="22580" y="79946"/>
                  </a:lnTo>
                  <a:lnTo>
                    <a:pt x="25095" y="80352"/>
                  </a:lnTo>
                  <a:close/>
                </a:path>
                <a:path w="157479" h="80645">
                  <a:moveTo>
                    <a:pt x="156972" y="24218"/>
                  </a:moveTo>
                  <a:lnTo>
                    <a:pt x="156933" y="23139"/>
                  </a:lnTo>
                  <a:lnTo>
                    <a:pt x="156768" y="22148"/>
                  </a:lnTo>
                  <a:lnTo>
                    <a:pt x="156502" y="20891"/>
                  </a:lnTo>
                  <a:lnTo>
                    <a:pt x="155448" y="15875"/>
                  </a:lnTo>
                  <a:lnTo>
                    <a:pt x="153263" y="11049"/>
                  </a:lnTo>
                  <a:lnTo>
                    <a:pt x="156146" y="3136"/>
                  </a:lnTo>
                  <a:lnTo>
                    <a:pt x="155206" y="1993"/>
                  </a:lnTo>
                  <a:lnTo>
                    <a:pt x="153758" y="1270"/>
                  </a:lnTo>
                  <a:lnTo>
                    <a:pt x="145580" y="5422"/>
                  </a:lnTo>
                  <a:lnTo>
                    <a:pt x="148132" y="4038"/>
                  </a:lnTo>
                  <a:lnTo>
                    <a:pt x="150571" y="2819"/>
                  </a:lnTo>
                  <a:lnTo>
                    <a:pt x="151904" y="2044"/>
                  </a:lnTo>
                  <a:lnTo>
                    <a:pt x="152514" y="1752"/>
                  </a:lnTo>
                  <a:lnTo>
                    <a:pt x="153149" y="1536"/>
                  </a:lnTo>
                  <a:lnTo>
                    <a:pt x="153758" y="1257"/>
                  </a:lnTo>
                  <a:lnTo>
                    <a:pt x="152514" y="635"/>
                  </a:lnTo>
                  <a:lnTo>
                    <a:pt x="150914" y="330"/>
                  </a:lnTo>
                  <a:lnTo>
                    <a:pt x="149631" y="0"/>
                  </a:lnTo>
                  <a:lnTo>
                    <a:pt x="147980" y="3606"/>
                  </a:lnTo>
                  <a:lnTo>
                    <a:pt x="145097" y="4038"/>
                  </a:lnTo>
                  <a:lnTo>
                    <a:pt x="141909" y="3746"/>
                  </a:lnTo>
                  <a:lnTo>
                    <a:pt x="139090" y="3632"/>
                  </a:lnTo>
                  <a:lnTo>
                    <a:pt x="139090" y="8724"/>
                  </a:lnTo>
                  <a:lnTo>
                    <a:pt x="105740" y="24091"/>
                  </a:lnTo>
                  <a:lnTo>
                    <a:pt x="72555" y="39890"/>
                  </a:lnTo>
                  <a:lnTo>
                    <a:pt x="105740" y="24079"/>
                  </a:lnTo>
                  <a:lnTo>
                    <a:pt x="139090" y="8724"/>
                  </a:lnTo>
                  <a:lnTo>
                    <a:pt x="139090" y="3632"/>
                  </a:lnTo>
                  <a:lnTo>
                    <a:pt x="138734" y="3606"/>
                  </a:lnTo>
                  <a:lnTo>
                    <a:pt x="136867" y="3606"/>
                  </a:lnTo>
                  <a:lnTo>
                    <a:pt x="132778" y="5854"/>
                  </a:lnTo>
                  <a:lnTo>
                    <a:pt x="56070" y="42075"/>
                  </a:lnTo>
                  <a:lnTo>
                    <a:pt x="56070" y="64465"/>
                  </a:lnTo>
                  <a:lnTo>
                    <a:pt x="24790" y="76454"/>
                  </a:lnTo>
                  <a:lnTo>
                    <a:pt x="56057" y="64465"/>
                  </a:lnTo>
                  <a:lnTo>
                    <a:pt x="56070" y="42075"/>
                  </a:lnTo>
                  <a:lnTo>
                    <a:pt x="51955" y="44005"/>
                  </a:lnTo>
                  <a:lnTo>
                    <a:pt x="38849" y="49885"/>
                  </a:lnTo>
                  <a:lnTo>
                    <a:pt x="25666" y="55524"/>
                  </a:lnTo>
                  <a:lnTo>
                    <a:pt x="12636" y="61595"/>
                  </a:lnTo>
                  <a:lnTo>
                    <a:pt x="0" y="68694"/>
                  </a:lnTo>
                  <a:lnTo>
                    <a:pt x="850" y="69430"/>
                  </a:lnTo>
                  <a:lnTo>
                    <a:pt x="1752" y="70015"/>
                  </a:lnTo>
                  <a:lnTo>
                    <a:pt x="2628" y="70675"/>
                  </a:lnTo>
                  <a:lnTo>
                    <a:pt x="3581" y="70307"/>
                  </a:lnTo>
                  <a:lnTo>
                    <a:pt x="4533" y="69926"/>
                  </a:lnTo>
                  <a:lnTo>
                    <a:pt x="5486" y="69557"/>
                  </a:lnTo>
                  <a:lnTo>
                    <a:pt x="2628" y="70688"/>
                  </a:lnTo>
                  <a:lnTo>
                    <a:pt x="7315" y="74282"/>
                  </a:lnTo>
                  <a:lnTo>
                    <a:pt x="12357" y="76936"/>
                  </a:lnTo>
                  <a:lnTo>
                    <a:pt x="17767" y="78613"/>
                  </a:lnTo>
                  <a:lnTo>
                    <a:pt x="22517" y="77152"/>
                  </a:lnTo>
                  <a:lnTo>
                    <a:pt x="17741" y="72186"/>
                  </a:lnTo>
                  <a:lnTo>
                    <a:pt x="22517" y="77139"/>
                  </a:lnTo>
                  <a:lnTo>
                    <a:pt x="23418" y="78079"/>
                  </a:lnTo>
                  <a:lnTo>
                    <a:pt x="24282" y="79133"/>
                  </a:lnTo>
                  <a:lnTo>
                    <a:pt x="25095" y="80340"/>
                  </a:lnTo>
                  <a:lnTo>
                    <a:pt x="153441" y="27241"/>
                  </a:lnTo>
                  <a:lnTo>
                    <a:pt x="154559" y="26289"/>
                  </a:lnTo>
                  <a:lnTo>
                    <a:pt x="155841" y="25298"/>
                  </a:lnTo>
                  <a:lnTo>
                    <a:pt x="156972" y="24218"/>
                  </a:lnTo>
                  <a:close/>
                </a:path>
              </a:pathLst>
            </a:custGeom>
            <a:solidFill>
              <a:srgbClr val="85C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468719" y="5139601"/>
              <a:ext cx="50800" cy="45085"/>
            </a:xfrm>
            <a:custGeom>
              <a:avLst/>
              <a:gdLst/>
              <a:ahLst/>
              <a:cxnLst/>
              <a:rect l="l" t="t" r="r" b="b"/>
              <a:pathLst>
                <a:path w="50800" h="45085">
                  <a:moveTo>
                    <a:pt x="42976" y="27241"/>
                  </a:moveTo>
                  <a:lnTo>
                    <a:pt x="42964" y="26822"/>
                  </a:lnTo>
                  <a:lnTo>
                    <a:pt x="42938" y="26022"/>
                  </a:lnTo>
                  <a:lnTo>
                    <a:pt x="42976" y="27241"/>
                  </a:lnTo>
                  <a:close/>
                </a:path>
                <a:path w="50800" h="45085">
                  <a:moveTo>
                    <a:pt x="43014" y="28460"/>
                  </a:moveTo>
                  <a:lnTo>
                    <a:pt x="42989" y="27635"/>
                  </a:lnTo>
                  <a:lnTo>
                    <a:pt x="42976" y="27241"/>
                  </a:lnTo>
                  <a:lnTo>
                    <a:pt x="43014" y="28460"/>
                  </a:lnTo>
                  <a:close/>
                </a:path>
                <a:path w="50800" h="45085">
                  <a:moveTo>
                    <a:pt x="50787" y="2082"/>
                  </a:moveTo>
                  <a:lnTo>
                    <a:pt x="50241" y="1473"/>
                  </a:lnTo>
                  <a:lnTo>
                    <a:pt x="49936" y="1638"/>
                  </a:lnTo>
                  <a:lnTo>
                    <a:pt x="50241" y="1473"/>
                  </a:lnTo>
                  <a:lnTo>
                    <a:pt x="49428" y="571"/>
                  </a:lnTo>
                  <a:lnTo>
                    <a:pt x="47129" y="596"/>
                  </a:lnTo>
                  <a:lnTo>
                    <a:pt x="45935" y="0"/>
                  </a:lnTo>
                  <a:lnTo>
                    <a:pt x="45758" y="1295"/>
                  </a:lnTo>
                  <a:lnTo>
                    <a:pt x="45389" y="2565"/>
                  </a:lnTo>
                  <a:lnTo>
                    <a:pt x="45148" y="3238"/>
                  </a:lnTo>
                  <a:lnTo>
                    <a:pt x="45148" y="3746"/>
                  </a:lnTo>
                  <a:lnTo>
                    <a:pt x="44932" y="3835"/>
                  </a:lnTo>
                  <a:lnTo>
                    <a:pt x="45148" y="3746"/>
                  </a:lnTo>
                  <a:lnTo>
                    <a:pt x="45148" y="3238"/>
                  </a:lnTo>
                  <a:lnTo>
                    <a:pt x="44932" y="3822"/>
                  </a:lnTo>
                  <a:lnTo>
                    <a:pt x="45389" y="2565"/>
                  </a:lnTo>
                  <a:lnTo>
                    <a:pt x="45745" y="1295"/>
                  </a:lnTo>
                  <a:lnTo>
                    <a:pt x="45923" y="0"/>
                  </a:lnTo>
                  <a:lnTo>
                    <a:pt x="44919" y="12"/>
                  </a:lnTo>
                  <a:lnTo>
                    <a:pt x="44919" y="3848"/>
                  </a:lnTo>
                  <a:lnTo>
                    <a:pt x="42583" y="9194"/>
                  </a:lnTo>
                  <a:lnTo>
                    <a:pt x="40309" y="14566"/>
                  </a:lnTo>
                  <a:lnTo>
                    <a:pt x="39433" y="20129"/>
                  </a:lnTo>
                  <a:lnTo>
                    <a:pt x="40830" y="24612"/>
                  </a:lnTo>
                  <a:lnTo>
                    <a:pt x="39420" y="20129"/>
                  </a:lnTo>
                  <a:lnTo>
                    <a:pt x="40297" y="14579"/>
                  </a:lnTo>
                  <a:lnTo>
                    <a:pt x="42570" y="9194"/>
                  </a:lnTo>
                  <a:lnTo>
                    <a:pt x="44919" y="3848"/>
                  </a:lnTo>
                  <a:lnTo>
                    <a:pt x="44919" y="12"/>
                  </a:lnTo>
                  <a:lnTo>
                    <a:pt x="43878" y="165"/>
                  </a:lnTo>
                  <a:lnTo>
                    <a:pt x="42887" y="457"/>
                  </a:lnTo>
                  <a:lnTo>
                    <a:pt x="41287" y="3568"/>
                  </a:lnTo>
                  <a:lnTo>
                    <a:pt x="38658" y="4267"/>
                  </a:lnTo>
                  <a:lnTo>
                    <a:pt x="35737" y="4279"/>
                  </a:lnTo>
                  <a:lnTo>
                    <a:pt x="35661" y="5651"/>
                  </a:lnTo>
                  <a:lnTo>
                    <a:pt x="35483" y="6781"/>
                  </a:lnTo>
                  <a:lnTo>
                    <a:pt x="35293" y="7810"/>
                  </a:lnTo>
                  <a:lnTo>
                    <a:pt x="37477" y="6807"/>
                  </a:lnTo>
                  <a:lnTo>
                    <a:pt x="38531" y="6235"/>
                  </a:lnTo>
                  <a:lnTo>
                    <a:pt x="40640" y="5359"/>
                  </a:lnTo>
                  <a:lnTo>
                    <a:pt x="38544" y="6235"/>
                  </a:lnTo>
                  <a:lnTo>
                    <a:pt x="37490" y="6807"/>
                  </a:lnTo>
                  <a:lnTo>
                    <a:pt x="35293" y="7810"/>
                  </a:lnTo>
                  <a:lnTo>
                    <a:pt x="33718" y="15735"/>
                  </a:lnTo>
                  <a:lnTo>
                    <a:pt x="28714" y="13995"/>
                  </a:lnTo>
                  <a:lnTo>
                    <a:pt x="23876" y="12712"/>
                  </a:lnTo>
                  <a:lnTo>
                    <a:pt x="22047" y="12230"/>
                  </a:lnTo>
                  <a:lnTo>
                    <a:pt x="19608" y="11684"/>
                  </a:lnTo>
                  <a:lnTo>
                    <a:pt x="17856" y="12230"/>
                  </a:lnTo>
                  <a:lnTo>
                    <a:pt x="16205" y="15786"/>
                  </a:lnTo>
                  <a:lnTo>
                    <a:pt x="14732" y="16027"/>
                  </a:lnTo>
                  <a:lnTo>
                    <a:pt x="16344" y="16027"/>
                  </a:lnTo>
                  <a:lnTo>
                    <a:pt x="18059" y="15252"/>
                  </a:lnTo>
                  <a:lnTo>
                    <a:pt x="19862" y="14490"/>
                  </a:lnTo>
                  <a:lnTo>
                    <a:pt x="16344" y="16027"/>
                  </a:lnTo>
                  <a:lnTo>
                    <a:pt x="15849" y="16256"/>
                  </a:lnTo>
                  <a:lnTo>
                    <a:pt x="14338" y="16256"/>
                  </a:lnTo>
                  <a:lnTo>
                    <a:pt x="14338" y="24447"/>
                  </a:lnTo>
                  <a:lnTo>
                    <a:pt x="8267" y="22440"/>
                  </a:lnTo>
                  <a:lnTo>
                    <a:pt x="8267" y="40576"/>
                  </a:lnTo>
                  <a:lnTo>
                    <a:pt x="7518" y="43256"/>
                  </a:lnTo>
                  <a:lnTo>
                    <a:pt x="7442" y="43891"/>
                  </a:lnTo>
                  <a:lnTo>
                    <a:pt x="7518" y="43256"/>
                  </a:lnTo>
                  <a:lnTo>
                    <a:pt x="7810" y="41948"/>
                  </a:lnTo>
                  <a:lnTo>
                    <a:pt x="8178" y="40614"/>
                  </a:lnTo>
                  <a:lnTo>
                    <a:pt x="7988" y="40678"/>
                  </a:lnTo>
                  <a:lnTo>
                    <a:pt x="8178" y="40601"/>
                  </a:lnTo>
                  <a:lnTo>
                    <a:pt x="8267" y="22440"/>
                  </a:lnTo>
                  <a:lnTo>
                    <a:pt x="4699" y="21247"/>
                  </a:lnTo>
                  <a:lnTo>
                    <a:pt x="14338" y="24447"/>
                  </a:lnTo>
                  <a:lnTo>
                    <a:pt x="14338" y="16256"/>
                  </a:lnTo>
                  <a:lnTo>
                    <a:pt x="13347" y="16256"/>
                  </a:lnTo>
                  <a:lnTo>
                    <a:pt x="9512" y="16256"/>
                  </a:lnTo>
                  <a:lnTo>
                    <a:pt x="6375" y="16167"/>
                  </a:lnTo>
                  <a:lnTo>
                    <a:pt x="4597" y="16256"/>
                  </a:lnTo>
                  <a:lnTo>
                    <a:pt x="2336" y="16256"/>
                  </a:lnTo>
                  <a:lnTo>
                    <a:pt x="279" y="19710"/>
                  </a:lnTo>
                  <a:lnTo>
                    <a:pt x="0" y="20231"/>
                  </a:lnTo>
                  <a:lnTo>
                    <a:pt x="1282" y="20561"/>
                  </a:lnTo>
                  <a:lnTo>
                    <a:pt x="2882" y="20878"/>
                  </a:lnTo>
                  <a:lnTo>
                    <a:pt x="4127" y="21488"/>
                  </a:lnTo>
                  <a:lnTo>
                    <a:pt x="5575" y="22212"/>
                  </a:lnTo>
                  <a:lnTo>
                    <a:pt x="6515" y="23355"/>
                  </a:lnTo>
                  <a:lnTo>
                    <a:pt x="5740" y="25476"/>
                  </a:lnTo>
                  <a:lnTo>
                    <a:pt x="3619" y="31267"/>
                  </a:lnTo>
                  <a:lnTo>
                    <a:pt x="5803" y="36093"/>
                  </a:lnTo>
                  <a:lnTo>
                    <a:pt x="6870" y="41109"/>
                  </a:lnTo>
                  <a:lnTo>
                    <a:pt x="7112" y="42227"/>
                  </a:lnTo>
                  <a:lnTo>
                    <a:pt x="7315" y="43370"/>
                  </a:lnTo>
                  <a:lnTo>
                    <a:pt x="7366" y="44526"/>
                  </a:lnTo>
                  <a:lnTo>
                    <a:pt x="15011" y="43014"/>
                  </a:lnTo>
                  <a:lnTo>
                    <a:pt x="22212" y="40195"/>
                  </a:lnTo>
                  <a:lnTo>
                    <a:pt x="29108" y="36499"/>
                  </a:lnTo>
                  <a:lnTo>
                    <a:pt x="35852" y="32334"/>
                  </a:lnTo>
                  <a:lnTo>
                    <a:pt x="37376" y="29032"/>
                  </a:lnTo>
                  <a:lnTo>
                    <a:pt x="40030" y="28359"/>
                  </a:lnTo>
                  <a:lnTo>
                    <a:pt x="43014" y="28473"/>
                  </a:lnTo>
                  <a:lnTo>
                    <a:pt x="42316" y="27635"/>
                  </a:lnTo>
                  <a:lnTo>
                    <a:pt x="41287" y="26022"/>
                  </a:lnTo>
                  <a:lnTo>
                    <a:pt x="38646" y="27609"/>
                  </a:lnTo>
                  <a:lnTo>
                    <a:pt x="36855" y="28536"/>
                  </a:lnTo>
                  <a:lnTo>
                    <a:pt x="38646" y="27597"/>
                  </a:lnTo>
                  <a:lnTo>
                    <a:pt x="41275" y="26022"/>
                  </a:lnTo>
                  <a:lnTo>
                    <a:pt x="42151" y="25514"/>
                  </a:lnTo>
                  <a:lnTo>
                    <a:pt x="42545" y="25336"/>
                  </a:lnTo>
                  <a:lnTo>
                    <a:pt x="42913" y="25107"/>
                  </a:lnTo>
                  <a:lnTo>
                    <a:pt x="42760" y="17780"/>
                  </a:lnTo>
                  <a:lnTo>
                    <a:pt x="44107" y="11010"/>
                  </a:lnTo>
                  <a:lnTo>
                    <a:pt x="50685" y="3111"/>
                  </a:lnTo>
                  <a:lnTo>
                    <a:pt x="50787" y="2082"/>
                  </a:lnTo>
                  <a:close/>
                </a:path>
              </a:pathLst>
            </a:custGeom>
            <a:solidFill>
              <a:srgbClr val="9EC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486601" y="5143880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4">
                  <a:moveTo>
                    <a:pt x="17856" y="0"/>
                  </a:moveTo>
                  <a:lnTo>
                    <a:pt x="15671" y="4368"/>
                  </a:lnTo>
                  <a:lnTo>
                    <a:pt x="17843" y="0"/>
                  </a:lnTo>
                  <a:lnTo>
                    <a:pt x="11442" y="1308"/>
                  </a:lnTo>
                  <a:lnTo>
                    <a:pt x="5130" y="2946"/>
                  </a:lnTo>
                  <a:lnTo>
                    <a:pt x="0" y="7912"/>
                  </a:lnTo>
                  <a:lnTo>
                    <a:pt x="1727" y="7391"/>
                  </a:lnTo>
                  <a:lnTo>
                    <a:pt x="4038" y="7912"/>
                  </a:lnTo>
                  <a:lnTo>
                    <a:pt x="5994" y="8432"/>
                  </a:lnTo>
                  <a:lnTo>
                    <a:pt x="10833" y="9702"/>
                  </a:lnTo>
                  <a:lnTo>
                    <a:pt x="15836" y="11455"/>
                  </a:lnTo>
                  <a:lnTo>
                    <a:pt x="17411" y="3530"/>
                  </a:lnTo>
                  <a:lnTo>
                    <a:pt x="17614" y="2501"/>
                  </a:lnTo>
                  <a:lnTo>
                    <a:pt x="17780" y="1371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460998" y="515976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7759" y="25"/>
                  </a:moveTo>
                  <a:lnTo>
                    <a:pt x="4648" y="0"/>
                  </a:lnTo>
                  <a:lnTo>
                    <a:pt x="1930" y="876"/>
                  </a:lnTo>
                  <a:lnTo>
                    <a:pt x="0" y="3784"/>
                  </a:lnTo>
                  <a:lnTo>
                    <a:pt x="2362" y="2006"/>
                  </a:lnTo>
                  <a:lnTo>
                    <a:pt x="12" y="3797"/>
                  </a:lnTo>
                  <a:lnTo>
                    <a:pt x="3175" y="4102"/>
                  </a:lnTo>
                  <a:lnTo>
                    <a:pt x="6057" y="3670"/>
                  </a:lnTo>
                  <a:lnTo>
                    <a:pt x="6515" y="2679"/>
                  </a:lnTo>
                  <a:lnTo>
                    <a:pt x="7721" y="63"/>
                  </a:lnTo>
                  <a:lnTo>
                    <a:pt x="5676" y="2679"/>
                  </a:lnTo>
                  <a:lnTo>
                    <a:pt x="7696" y="50"/>
                  </a:lnTo>
                  <a:close/>
                </a:path>
              </a:pathLst>
            </a:custGeom>
            <a:solidFill>
              <a:srgbClr val="9EC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478905" y="5139981"/>
              <a:ext cx="33020" cy="15875"/>
            </a:xfrm>
            <a:custGeom>
              <a:avLst/>
              <a:gdLst/>
              <a:ahLst/>
              <a:cxnLst/>
              <a:rect l="l" t="t" r="r" b="b"/>
              <a:pathLst>
                <a:path w="33020" h="15875">
                  <a:moveTo>
                    <a:pt x="7696" y="11798"/>
                  </a:moveTo>
                  <a:lnTo>
                    <a:pt x="4635" y="11785"/>
                  </a:lnTo>
                  <a:lnTo>
                    <a:pt x="1917" y="12649"/>
                  </a:lnTo>
                  <a:lnTo>
                    <a:pt x="0" y="15544"/>
                  </a:lnTo>
                  <a:lnTo>
                    <a:pt x="3162" y="15875"/>
                  </a:lnTo>
                  <a:lnTo>
                    <a:pt x="6007" y="15392"/>
                  </a:lnTo>
                  <a:lnTo>
                    <a:pt x="6451" y="14439"/>
                  </a:lnTo>
                  <a:lnTo>
                    <a:pt x="7670" y="11836"/>
                  </a:lnTo>
                  <a:lnTo>
                    <a:pt x="5638" y="14439"/>
                  </a:lnTo>
                  <a:lnTo>
                    <a:pt x="7632" y="11849"/>
                  </a:lnTo>
                  <a:close/>
                </a:path>
                <a:path w="33020" h="15875">
                  <a:moveTo>
                    <a:pt x="25552" y="3873"/>
                  </a:moveTo>
                  <a:close/>
                </a:path>
                <a:path w="33020" h="15875">
                  <a:moveTo>
                    <a:pt x="32702" y="76"/>
                  </a:moveTo>
                  <a:lnTo>
                    <a:pt x="30772" y="2400"/>
                  </a:lnTo>
                  <a:lnTo>
                    <a:pt x="32689" y="76"/>
                  </a:lnTo>
                  <a:lnTo>
                    <a:pt x="29743" y="0"/>
                  </a:lnTo>
                  <a:lnTo>
                    <a:pt x="27178" y="825"/>
                  </a:lnTo>
                  <a:lnTo>
                    <a:pt x="25539" y="3860"/>
                  </a:lnTo>
                  <a:lnTo>
                    <a:pt x="27520" y="1625"/>
                  </a:lnTo>
                  <a:lnTo>
                    <a:pt x="25552" y="3860"/>
                  </a:lnTo>
                  <a:lnTo>
                    <a:pt x="28473" y="3886"/>
                  </a:lnTo>
                  <a:lnTo>
                    <a:pt x="31102" y="3187"/>
                  </a:lnTo>
                  <a:lnTo>
                    <a:pt x="32702" y="76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458458" y="5193830"/>
              <a:ext cx="43815" cy="34290"/>
            </a:xfrm>
            <a:custGeom>
              <a:avLst/>
              <a:gdLst/>
              <a:ahLst/>
              <a:cxnLst/>
              <a:rect l="l" t="t" r="r" b="b"/>
              <a:pathLst>
                <a:path w="43814" h="34289">
                  <a:moveTo>
                    <a:pt x="43510" y="8293"/>
                  </a:moveTo>
                  <a:lnTo>
                    <a:pt x="38633" y="4978"/>
                  </a:lnTo>
                  <a:lnTo>
                    <a:pt x="38633" y="14351"/>
                  </a:lnTo>
                  <a:lnTo>
                    <a:pt x="37045" y="18529"/>
                  </a:lnTo>
                  <a:lnTo>
                    <a:pt x="38620" y="14351"/>
                  </a:lnTo>
                  <a:lnTo>
                    <a:pt x="38633" y="4978"/>
                  </a:lnTo>
                  <a:lnTo>
                    <a:pt x="33477" y="1460"/>
                  </a:lnTo>
                  <a:lnTo>
                    <a:pt x="33477" y="29286"/>
                  </a:lnTo>
                  <a:lnTo>
                    <a:pt x="33197" y="29972"/>
                  </a:lnTo>
                  <a:lnTo>
                    <a:pt x="32804" y="30772"/>
                  </a:lnTo>
                  <a:lnTo>
                    <a:pt x="33477" y="29286"/>
                  </a:lnTo>
                  <a:lnTo>
                    <a:pt x="33477" y="1460"/>
                  </a:lnTo>
                  <a:lnTo>
                    <a:pt x="31343" y="0"/>
                  </a:lnTo>
                  <a:lnTo>
                    <a:pt x="25806" y="2476"/>
                  </a:lnTo>
                  <a:lnTo>
                    <a:pt x="22491" y="6477"/>
                  </a:lnTo>
                  <a:lnTo>
                    <a:pt x="22491" y="13627"/>
                  </a:lnTo>
                  <a:lnTo>
                    <a:pt x="16459" y="19913"/>
                  </a:lnTo>
                  <a:lnTo>
                    <a:pt x="21551" y="14592"/>
                  </a:lnTo>
                  <a:lnTo>
                    <a:pt x="22491" y="13627"/>
                  </a:lnTo>
                  <a:lnTo>
                    <a:pt x="22491" y="6477"/>
                  </a:lnTo>
                  <a:lnTo>
                    <a:pt x="21399" y="7785"/>
                  </a:lnTo>
                  <a:lnTo>
                    <a:pt x="15798" y="14109"/>
                  </a:lnTo>
                  <a:lnTo>
                    <a:pt x="10083" y="20307"/>
                  </a:lnTo>
                  <a:lnTo>
                    <a:pt x="4673" y="26835"/>
                  </a:lnTo>
                  <a:lnTo>
                    <a:pt x="0" y="34099"/>
                  </a:lnTo>
                  <a:lnTo>
                    <a:pt x="2616" y="31610"/>
                  </a:lnTo>
                  <a:lnTo>
                    <a:pt x="5524" y="30149"/>
                  </a:lnTo>
                  <a:lnTo>
                    <a:pt x="2616" y="31623"/>
                  </a:lnTo>
                  <a:lnTo>
                    <a:pt x="12" y="34099"/>
                  </a:lnTo>
                  <a:lnTo>
                    <a:pt x="1778" y="33896"/>
                  </a:lnTo>
                  <a:lnTo>
                    <a:pt x="3568" y="33743"/>
                  </a:lnTo>
                  <a:lnTo>
                    <a:pt x="5359" y="33566"/>
                  </a:lnTo>
                  <a:lnTo>
                    <a:pt x="6400" y="32042"/>
                  </a:lnTo>
                  <a:lnTo>
                    <a:pt x="7454" y="30543"/>
                  </a:lnTo>
                  <a:lnTo>
                    <a:pt x="5372" y="33566"/>
                  </a:lnTo>
                  <a:lnTo>
                    <a:pt x="10960" y="33032"/>
                  </a:lnTo>
                  <a:lnTo>
                    <a:pt x="16548" y="32385"/>
                  </a:lnTo>
                  <a:lnTo>
                    <a:pt x="26200" y="27305"/>
                  </a:lnTo>
                  <a:lnTo>
                    <a:pt x="29654" y="28257"/>
                  </a:lnTo>
                  <a:lnTo>
                    <a:pt x="32702" y="30975"/>
                  </a:lnTo>
                  <a:lnTo>
                    <a:pt x="33591" y="31788"/>
                  </a:lnTo>
                  <a:lnTo>
                    <a:pt x="34455" y="32702"/>
                  </a:lnTo>
                  <a:lnTo>
                    <a:pt x="35293" y="33769"/>
                  </a:lnTo>
                  <a:lnTo>
                    <a:pt x="35280" y="31165"/>
                  </a:lnTo>
                  <a:lnTo>
                    <a:pt x="34823" y="29260"/>
                  </a:lnTo>
                  <a:lnTo>
                    <a:pt x="34061" y="27876"/>
                  </a:lnTo>
                  <a:lnTo>
                    <a:pt x="33807" y="28486"/>
                  </a:lnTo>
                  <a:lnTo>
                    <a:pt x="34048" y="27863"/>
                  </a:lnTo>
                  <a:lnTo>
                    <a:pt x="34823" y="29248"/>
                  </a:lnTo>
                  <a:lnTo>
                    <a:pt x="35280" y="31153"/>
                  </a:lnTo>
                  <a:lnTo>
                    <a:pt x="35306" y="33756"/>
                  </a:lnTo>
                  <a:lnTo>
                    <a:pt x="39306" y="30975"/>
                  </a:lnTo>
                  <a:lnTo>
                    <a:pt x="39306" y="25831"/>
                  </a:lnTo>
                  <a:lnTo>
                    <a:pt x="43154" y="15074"/>
                  </a:lnTo>
                  <a:lnTo>
                    <a:pt x="43510" y="8293"/>
                  </a:lnTo>
                  <a:close/>
                </a:path>
              </a:pathLst>
            </a:custGeom>
            <a:solidFill>
              <a:srgbClr val="A9C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504559" y="516807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8" y="0"/>
                  </a:moveTo>
                  <a:lnTo>
                    <a:pt x="3733" y="0"/>
                  </a:lnTo>
                  <a:lnTo>
                    <a:pt x="1524" y="558"/>
                  </a:lnTo>
                  <a:lnTo>
                    <a:pt x="0" y="3860"/>
                  </a:lnTo>
                  <a:lnTo>
                    <a:pt x="2933" y="3835"/>
                  </a:lnTo>
                  <a:lnTo>
                    <a:pt x="5549" y="3048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300978" y="52343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8" y="1574"/>
                  </a:moveTo>
                  <a:close/>
                </a:path>
                <a:path w="1904" h="1904">
                  <a:moveTo>
                    <a:pt x="1866" y="292"/>
                  </a:moveTo>
                  <a:lnTo>
                    <a:pt x="800" y="25"/>
                  </a:lnTo>
                  <a:lnTo>
                    <a:pt x="431" y="622"/>
                  </a:lnTo>
                  <a:lnTo>
                    <a:pt x="203" y="1168"/>
                  </a:lnTo>
                  <a:lnTo>
                    <a:pt x="88" y="1447"/>
                  </a:lnTo>
                  <a:lnTo>
                    <a:pt x="266" y="1447"/>
                  </a:lnTo>
                  <a:lnTo>
                    <a:pt x="1676" y="825"/>
                  </a:lnTo>
                  <a:lnTo>
                    <a:pt x="1866" y="292"/>
                  </a:lnTo>
                  <a:close/>
                </a:path>
              </a:pathLst>
            </a:custGeom>
            <a:solidFill>
              <a:srgbClr val="83D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367913" y="516826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9105" y="5016"/>
                  </a:moveTo>
                  <a:lnTo>
                    <a:pt x="8940" y="1727"/>
                  </a:lnTo>
                  <a:lnTo>
                    <a:pt x="7200" y="0"/>
                  </a:lnTo>
                  <a:lnTo>
                    <a:pt x="2362" y="571"/>
                  </a:lnTo>
                  <a:lnTo>
                    <a:pt x="1054" y="1892"/>
                  </a:lnTo>
                  <a:lnTo>
                    <a:pt x="482" y="3733"/>
                  </a:lnTo>
                  <a:lnTo>
                    <a:pt x="1079" y="6235"/>
                  </a:lnTo>
                  <a:lnTo>
                    <a:pt x="1498" y="8813"/>
                  </a:lnTo>
                  <a:lnTo>
                    <a:pt x="1079" y="6248"/>
                  </a:lnTo>
                  <a:lnTo>
                    <a:pt x="482" y="3746"/>
                  </a:lnTo>
                  <a:lnTo>
                    <a:pt x="152" y="4787"/>
                  </a:lnTo>
                  <a:lnTo>
                    <a:pt x="0" y="5969"/>
                  </a:lnTo>
                  <a:lnTo>
                    <a:pt x="190" y="7327"/>
                  </a:lnTo>
                  <a:lnTo>
                    <a:pt x="393" y="8813"/>
                  </a:lnTo>
                  <a:lnTo>
                    <a:pt x="977" y="10363"/>
                  </a:lnTo>
                  <a:lnTo>
                    <a:pt x="1803" y="11430"/>
                  </a:lnTo>
                  <a:lnTo>
                    <a:pt x="2514" y="12306"/>
                  </a:lnTo>
                  <a:lnTo>
                    <a:pt x="3378" y="12877"/>
                  </a:lnTo>
                  <a:lnTo>
                    <a:pt x="4457" y="12649"/>
                  </a:lnTo>
                  <a:lnTo>
                    <a:pt x="7518" y="11988"/>
                  </a:lnTo>
                  <a:lnTo>
                    <a:pt x="8191" y="8013"/>
                  </a:lnTo>
                  <a:lnTo>
                    <a:pt x="9105" y="5016"/>
                  </a:lnTo>
                  <a:close/>
                </a:path>
              </a:pathLst>
            </a:custGeom>
            <a:solidFill>
              <a:srgbClr val="A0C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398093" y="5745810"/>
              <a:ext cx="43180" cy="16510"/>
            </a:xfrm>
            <a:custGeom>
              <a:avLst/>
              <a:gdLst/>
              <a:ahLst/>
              <a:cxnLst/>
              <a:rect l="l" t="t" r="r" b="b"/>
              <a:pathLst>
                <a:path w="43179" h="16510">
                  <a:moveTo>
                    <a:pt x="7035" y="16281"/>
                  </a:moveTo>
                  <a:lnTo>
                    <a:pt x="5867" y="13322"/>
                  </a:lnTo>
                  <a:lnTo>
                    <a:pt x="3759" y="12382"/>
                  </a:lnTo>
                  <a:lnTo>
                    <a:pt x="1320" y="12166"/>
                  </a:lnTo>
                  <a:lnTo>
                    <a:pt x="965" y="12382"/>
                  </a:lnTo>
                  <a:lnTo>
                    <a:pt x="1092" y="12293"/>
                  </a:lnTo>
                  <a:lnTo>
                    <a:pt x="1308" y="12166"/>
                  </a:lnTo>
                  <a:lnTo>
                    <a:pt x="685" y="12115"/>
                  </a:lnTo>
                  <a:lnTo>
                    <a:pt x="660" y="12547"/>
                  </a:lnTo>
                  <a:lnTo>
                    <a:pt x="660" y="12115"/>
                  </a:lnTo>
                  <a:lnTo>
                    <a:pt x="355" y="12103"/>
                  </a:lnTo>
                  <a:lnTo>
                    <a:pt x="127" y="12115"/>
                  </a:lnTo>
                  <a:lnTo>
                    <a:pt x="0" y="12103"/>
                  </a:lnTo>
                  <a:lnTo>
                    <a:pt x="101" y="12344"/>
                  </a:lnTo>
                  <a:lnTo>
                    <a:pt x="266" y="12496"/>
                  </a:lnTo>
                  <a:lnTo>
                    <a:pt x="393" y="12700"/>
                  </a:lnTo>
                  <a:lnTo>
                    <a:pt x="1930" y="15290"/>
                  </a:lnTo>
                  <a:lnTo>
                    <a:pt x="4267" y="16167"/>
                  </a:lnTo>
                  <a:lnTo>
                    <a:pt x="6972" y="16294"/>
                  </a:lnTo>
                  <a:close/>
                </a:path>
                <a:path w="43179" h="16510">
                  <a:moveTo>
                    <a:pt x="42938" y="0"/>
                  </a:moveTo>
                  <a:lnTo>
                    <a:pt x="40678" y="1955"/>
                  </a:lnTo>
                  <a:lnTo>
                    <a:pt x="39522" y="3911"/>
                  </a:lnTo>
                  <a:lnTo>
                    <a:pt x="39471" y="5880"/>
                  </a:lnTo>
                  <a:lnTo>
                    <a:pt x="39471" y="6096"/>
                  </a:lnTo>
                  <a:lnTo>
                    <a:pt x="39509" y="6324"/>
                  </a:lnTo>
                  <a:lnTo>
                    <a:pt x="39522" y="6527"/>
                  </a:lnTo>
                  <a:lnTo>
                    <a:pt x="39712" y="8356"/>
                  </a:lnTo>
                  <a:lnTo>
                    <a:pt x="40779" y="10172"/>
                  </a:lnTo>
                  <a:lnTo>
                    <a:pt x="42862" y="1200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017470" y="5615774"/>
              <a:ext cx="196850" cy="48260"/>
            </a:xfrm>
            <a:custGeom>
              <a:avLst/>
              <a:gdLst/>
              <a:ahLst/>
              <a:cxnLst/>
              <a:rect l="l" t="t" r="r" b="b"/>
              <a:pathLst>
                <a:path w="196850" h="48260">
                  <a:moveTo>
                    <a:pt x="196773" y="35991"/>
                  </a:moveTo>
                  <a:lnTo>
                    <a:pt x="194703" y="34861"/>
                  </a:lnTo>
                  <a:lnTo>
                    <a:pt x="192684" y="32931"/>
                  </a:lnTo>
                  <a:lnTo>
                    <a:pt x="189445" y="32512"/>
                  </a:lnTo>
                  <a:lnTo>
                    <a:pt x="189445" y="34124"/>
                  </a:lnTo>
                  <a:lnTo>
                    <a:pt x="181991" y="33629"/>
                  </a:lnTo>
                  <a:lnTo>
                    <a:pt x="189445" y="34124"/>
                  </a:lnTo>
                  <a:lnTo>
                    <a:pt x="189445" y="32512"/>
                  </a:lnTo>
                  <a:lnTo>
                    <a:pt x="174510" y="30530"/>
                  </a:lnTo>
                  <a:lnTo>
                    <a:pt x="174510" y="33693"/>
                  </a:lnTo>
                  <a:lnTo>
                    <a:pt x="167068" y="33515"/>
                  </a:lnTo>
                  <a:lnTo>
                    <a:pt x="165303" y="33401"/>
                  </a:lnTo>
                  <a:lnTo>
                    <a:pt x="174510" y="33693"/>
                  </a:lnTo>
                  <a:lnTo>
                    <a:pt x="174510" y="30530"/>
                  </a:lnTo>
                  <a:lnTo>
                    <a:pt x="169913" y="29921"/>
                  </a:lnTo>
                  <a:lnTo>
                    <a:pt x="149466" y="25996"/>
                  </a:lnTo>
                  <a:lnTo>
                    <a:pt x="56565" y="6629"/>
                  </a:lnTo>
                  <a:lnTo>
                    <a:pt x="30365" y="2298"/>
                  </a:lnTo>
                  <a:lnTo>
                    <a:pt x="3898" y="25"/>
                  </a:lnTo>
                  <a:lnTo>
                    <a:pt x="2654" y="3987"/>
                  </a:lnTo>
                  <a:lnTo>
                    <a:pt x="2654" y="8648"/>
                  </a:lnTo>
                  <a:lnTo>
                    <a:pt x="2095" y="8534"/>
                  </a:lnTo>
                  <a:lnTo>
                    <a:pt x="2654" y="8648"/>
                  </a:lnTo>
                  <a:lnTo>
                    <a:pt x="2654" y="3987"/>
                  </a:lnTo>
                  <a:lnTo>
                    <a:pt x="2578" y="4216"/>
                  </a:lnTo>
                  <a:lnTo>
                    <a:pt x="2184" y="5473"/>
                  </a:lnTo>
                  <a:lnTo>
                    <a:pt x="1295" y="8369"/>
                  </a:lnTo>
                  <a:lnTo>
                    <a:pt x="0" y="12471"/>
                  </a:lnTo>
                  <a:lnTo>
                    <a:pt x="1435" y="11366"/>
                  </a:lnTo>
                  <a:lnTo>
                    <a:pt x="12" y="12484"/>
                  </a:lnTo>
                  <a:lnTo>
                    <a:pt x="2082" y="13614"/>
                  </a:lnTo>
                  <a:lnTo>
                    <a:pt x="4051" y="15354"/>
                  </a:lnTo>
                  <a:lnTo>
                    <a:pt x="53187" y="25095"/>
                  </a:lnTo>
                  <a:lnTo>
                    <a:pt x="68795" y="28460"/>
                  </a:lnTo>
                  <a:lnTo>
                    <a:pt x="114604" y="39001"/>
                  </a:lnTo>
                  <a:lnTo>
                    <a:pt x="137591" y="43815"/>
                  </a:lnTo>
                  <a:lnTo>
                    <a:pt x="160718" y="47840"/>
                  </a:lnTo>
                  <a:lnTo>
                    <a:pt x="159791" y="45669"/>
                  </a:lnTo>
                  <a:lnTo>
                    <a:pt x="159435" y="43891"/>
                  </a:lnTo>
                  <a:lnTo>
                    <a:pt x="159473" y="42392"/>
                  </a:lnTo>
                  <a:lnTo>
                    <a:pt x="159575" y="38481"/>
                  </a:lnTo>
                  <a:lnTo>
                    <a:pt x="162610" y="36639"/>
                  </a:lnTo>
                  <a:lnTo>
                    <a:pt x="169265" y="36322"/>
                  </a:lnTo>
                  <a:lnTo>
                    <a:pt x="171272" y="36334"/>
                  </a:lnTo>
                  <a:lnTo>
                    <a:pt x="173266" y="36283"/>
                  </a:lnTo>
                  <a:lnTo>
                    <a:pt x="169405" y="35572"/>
                  </a:lnTo>
                  <a:lnTo>
                    <a:pt x="161709" y="34061"/>
                  </a:lnTo>
                  <a:lnTo>
                    <a:pt x="83388" y="18059"/>
                  </a:lnTo>
                  <a:lnTo>
                    <a:pt x="44145" y="10579"/>
                  </a:lnTo>
                  <a:lnTo>
                    <a:pt x="4711" y="4495"/>
                  </a:lnTo>
                  <a:lnTo>
                    <a:pt x="4660" y="6083"/>
                  </a:lnTo>
                  <a:lnTo>
                    <a:pt x="4711" y="4483"/>
                  </a:lnTo>
                  <a:lnTo>
                    <a:pt x="4241" y="4406"/>
                  </a:lnTo>
                  <a:lnTo>
                    <a:pt x="4152" y="7493"/>
                  </a:lnTo>
                  <a:lnTo>
                    <a:pt x="3340" y="8788"/>
                  </a:lnTo>
                  <a:lnTo>
                    <a:pt x="4152" y="7493"/>
                  </a:lnTo>
                  <a:lnTo>
                    <a:pt x="4152" y="4406"/>
                  </a:lnTo>
                  <a:lnTo>
                    <a:pt x="4000" y="4381"/>
                  </a:lnTo>
                  <a:lnTo>
                    <a:pt x="3556" y="4229"/>
                  </a:lnTo>
                  <a:lnTo>
                    <a:pt x="4686" y="4216"/>
                  </a:lnTo>
                  <a:lnTo>
                    <a:pt x="4711" y="4483"/>
                  </a:lnTo>
                  <a:lnTo>
                    <a:pt x="44157" y="10566"/>
                  </a:lnTo>
                  <a:lnTo>
                    <a:pt x="83400" y="18046"/>
                  </a:lnTo>
                  <a:lnTo>
                    <a:pt x="161709" y="34061"/>
                  </a:lnTo>
                  <a:lnTo>
                    <a:pt x="173266" y="36271"/>
                  </a:lnTo>
                  <a:lnTo>
                    <a:pt x="181089" y="36068"/>
                  </a:lnTo>
                  <a:lnTo>
                    <a:pt x="188937" y="36068"/>
                  </a:lnTo>
                  <a:lnTo>
                    <a:pt x="196773" y="35991"/>
                  </a:lnTo>
                  <a:close/>
                </a:path>
              </a:pathLst>
            </a:custGeom>
            <a:solidFill>
              <a:srgbClr val="B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029666" y="5714479"/>
              <a:ext cx="130175" cy="91440"/>
            </a:xfrm>
            <a:custGeom>
              <a:avLst/>
              <a:gdLst/>
              <a:ahLst/>
              <a:cxnLst/>
              <a:rect l="l" t="t" r="r" b="b"/>
              <a:pathLst>
                <a:path w="130175" h="91439">
                  <a:moveTo>
                    <a:pt x="11518" y="63423"/>
                  </a:moveTo>
                  <a:lnTo>
                    <a:pt x="6515" y="65811"/>
                  </a:lnTo>
                  <a:lnTo>
                    <a:pt x="3060" y="70078"/>
                  </a:lnTo>
                  <a:lnTo>
                    <a:pt x="177" y="75057"/>
                  </a:lnTo>
                  <a:lnTo>
                    <a:pt x="0" y="75133"/>
                  </a:lnTo>
                  <a:lnTo>
                    <a:pt x="2095" y="75133"/>
                  </a:lnTo>
                  <a:lnTo>
                    <a:pt x="3721" y="74853"/>
                  </a:lnTo>
                  <a:lnTo>
                    <a:pt x="5143" y="74320"/>
                  </a:lnTo>
                  <a:lnTo>
                    <a:pt x="7734" y="73342"/>
                  </a:lnTo>
                  <a:lnTo>
                    <a:pt x="9537" y="71424"/>
                  </a:lnTo>
                  <a:lnTo>
                    <a:pt x="10553" y="68529"/>
                  </a:lnTo>
                  <a:lnTo>
                    <a:pt x="11074" y="67056"/>
                  </a:lnTo>
                  <a:lnTo>
                    <a:pt x="11391" y="65354"/>
                  </a:lnTo>
                  <a:lnTo>
                    <a:pt x="11518" y="63423"/>
                  </a:lnTo>
                  <a:close/>
                </a:path>
                <a:path w="130175" h="91439">
                  <a:moveTo>
                    <a:pt x="129578" y="80327"/>
                  </a:moveTo>
                  <a:lnTo>
                    <a:pt x="129476" y="77914"/>
                  </a:lnTo>
                  <a:lnTo>
                    <a:pt x="128765" y="75857"/>
                  </a:lnTo>
                  <a:lnTo>
                    <a:pt x="127673" y="74015"/>
                  </a:lnTo>
                  <a:lnTo>
                    <a:pt x="126784" y="72567"/>
                  </a:lnTo>
                  <a:lnTo>
                    <a:pt x="126784" y="81343"/>
                  </a:lnTo>
                  <a:lnTo>
                    <a:pt x="107975" y="83210"/>
                  </a:lnTo>
                  <a:lnTo>
                    <a:pt x="126784" y="81343"/>
                  </a:lnTo>
                  <a:lnTo>
                    <a:pt x="126784" y="72567"/>
                  </a:lnTo>
                  <a:lnTo>
                    <a:pt x="126187" y="71577"/>
                  </a:lnTo>
                  <a:lnTo>
                    <a:pt x="125679" y="71081"/>
                  </a:lnTo>
                  <a:lnTo>
                    <a:pt x="125679" y="78879"/>
                  </a:lnTo>
                  <a:lnTo>
                    <a:pt x="123126" y="76263"/>
                  </a:lnTo>
                  <a:lnTo>
                    <a:pt x="125679" y="78879"/>
                  </a:lnTo>
                  <a:lnTo>
                    <a:pt x="125679" y="71081"/>
                  </a:lnTo>
                  <a:lnTo>
                    <a:pt x="122148" y="67551"/>
                  </a:lnTo>
                  <a:lnTo>
                    <a:pt x="122148" y="72732"/>
                  </a:lnTo>
                  <a:lnTo>
                    <a:pt x="121742" y="71170"/>
                  </a:lnTo>
                  <a:lnTo>
                    <a:pt x="122148" y="72732"/>
                  </a:lnTo>
                  <a:lnTo>
                    <a:pt x="122148" y="67551"/>
                  </a:lnTo>
                  <a:lnTo>
                    <a:pt x="121996" y="67398"/>
                  </a:lnTo>
                  <a:lnTo>
                    <a:pt x="119405" y="67360"/>
                  </a:lnTo>
                  <a:lnTo>
                    <a:pt x="119405" y="72732"/>
                  </a:lnTo>
                  <a:lnTo>
                    <a:pt x="119253" y="72758"/>
                  </a:lnTo>
                  <a:lnTo>
                    <a:pt x="114935" y="72732"/>
                  </a:lnTo>
                  <a:lnTo>
                    <a:pt x="119405" y="72732"/>
                  </a:lnTo>
                  <a:lnTo>
                    <a:pt x="119405" y="67360"/>
                  </a:lnTo>
                  <a:lnTo>
                    <a:pt x="112776" y="67221"/>
                  </a:lnTo>
                  <a:lnTo>
                    <a:pt x="104178" y="66903"/>
                  </a:lnTo>
                  <a:lnTo>
                    <a:pt x="104178" y="72669"/>
                  </a:lnTo>
                  <a:lnTo>
                    <a:pt x="89192" y="71132"/>
                  </a:lnTo>
                  <a:lnTo>
                    <a:pt x="74218" y="69215"/>
                  </a:lnTo>
                  <a:lnTo>
                    <a:pt x="89662" y="71170"/>
                  </a:lnTo>
                  <a:lnTo>
                    <a:pt x="104178" y="72669"/>
                  </a:lnTo>
                  <a:lnTo>
                    <a:pt x="104178" y="66903"/>
                  </a:lnTo>
                  <a:lnTo>
                    <a:pt x="103568" y="66878"/>
                  </a:lnTo>
                  <a:lnTo>
                    <a:pt x="94373" y="66040"/>
                  </a:lnTo>
                  <a:lnTo>
                    <a:pt x="85178" y="64300"/>
                  </a:lnTo>
                  <a:lnTo>
                    <a:pt x="76441" y="63157"/>
                  </a:lnTo>
                  <a:lnTo>
                    <a:pt x="70332" y="63157"/>
                  </a:lnTo>
                  <a:lnTo>
                    <a:pt x="70332" y="83858"/>
                  </a:lnTo>
                  <a:lnTo>
                    <a:pt x="51409" y="82194"/>
                  </a:lnTo>
                  <a:lnTo>
                    <a:pt x="43484" y="80848"/>
                  </a:lnTo>
                  <a:lnTo>
                    <a:pt x="51409" y="82181"/>
                  </a:lnTo>
                  <a:lnTo>
                    <a:pt x="70332" y="83858"/>
                  </a:lnTo>
                  <a:lnTo>
                    <a:pt x="70332" y="63157"/>
                  </a:lnTo>
                  <a:lnTo>
                    <a:pt x="69011" y="63157"/>
                  </a:lnTo>
                  <a:lnTo>
                    <a:pt x="59867" y="62839"/>
                  </a:lnTo>
                  <a:lnTo>
                    <a:pt x="58585" y="62839"/>
                  </a:lnTo>
                  <a:lnTo>
                    <a:pt x="51003" y="61226"/>
                  </a:lnTo>
                  <a:lnTo>
                    <a:pt x="51003" y="66522"/>
                  </a:lnTo>
                  <a:lnTo>
                    <a:pt x="47028" y="62839"/>
                  </a:lnTo>
                  <a:lnTo>
                    <a:pt x="51003" y="66522"/>
                  </a:lnTo>
                  <a:lnTo>
                    <a:pt x="51003" y="61226"/>
                  </a:lnTo>
                  <a:lnTo>
                    <a:pt x="49161" y="60833"/>
                  </a:lnTo>
                  <a:lnTo>
                    <a:pt x="53606" y="52400"/>
                  </a:lnTo>
                  <a:lnTo>
                    <a:pt x="59753" y="48069"/>
                  </a:lnTo>
                  <a:lnTo>
                    <a:pt x="64389" y="42189"/>
                  </a:lnTo>
                  <a:lnTo>
                    <a:pt x="70688" y="35661"/>
                  </a:lnTo>
                  <a:lnTo>
                    <a:pt x="77584" y="29845"/>
                  </a:lnTo>
                  <a:lnTo>
                    <a:pt x="84213" y="23710"/>
                  </a:lnTo>
                  <a:lnTo>
                    <a:pt x="89712" y="16230"/>
                  </a:lnTo>
                  <a:lnTo>
                    <a:pt x="89484" y="16027"/>
                  </a:lnTo>
                  <a:lnTo>
                    <a:pt x="89154" y="16027"/>
                  </a:lnTo>
                  <a:lnTo>
                    <a:pt x="89357" y="15913"/>
                  </a:lnTo>
                  <a:lnTo>
                    <a:pt x="90131" y="15544"/>
                  </a:lnTo>
                  <a:lnTo>
                    <a:pt x="83515" y="4114"/>
                  </a:lnTo>
                  <a:lnTo>
                    <a:pt x="78295" y="0"/>
                  </a:lnTo>
                  <a:lnTo>
                    <a:pt x="72986" y="3048"/>
                  </a:lnTo>
                  <a:lnTo>
                    <a:pt x="66103" y="13131"/>
                  </a:lnTo>
                  <a:lnTo>
                    <a:pt x="60845" y="21805"/>
                  </a:lnTo>
                  <a:lnTo>
                    <a:pt x="57073" y="28702"/>
                  </a:lnTo>
                  <a:lnTo>
                    <a:pt x="55562" y="28943"/>
                  </a:lnTo>
                  <a:lnTo>
                    <a:pt x="54000" y="28549"/>
                  </a:lnTo>
                  <a:lnTo>
                    <a:pt x="53682" y="28841"/>
                  </a:lnTo>
                  <a:lnTo>
                    <a:pt x="53073" y="29413"/>
                  </a:lnTo>
                  <a:lnTo>
                    <a:pt x="58280" y="31394"/>
                  </a:lnTo>
                  <a:lnTo>
                    <a:pt x="53060" y="29413"/>
                  </a:lnTo>
                  <a:lnTo>
                    <a:pt x="51777" y="30581"/>
                  </a:lnTo>
                  <a:lnTo>
                    <a:pt x="53060" y="29400"/>
                  </a:lnTo>
                  <a:lnTo>
                    <a:pt x="53365" y="29108"/>
                  </a:lnTo>
                  <a:lnTo>
                    <a:pt x="53682" y="28841"/>
                  </a:lnTo>
                  <a:lnTo>
                    <a:pt x="54000" y="28536"/>
                  </a:lnTo>
                  <a:lnTo>
                    <a:pt x="52959" y="28282"/>
                  </a:lnTo>
                  <a:lnTo>
                    <a:pt x="51904" y="27762"/>
                  </a:lnTo>
                  <a:lnTo>
                    <a:pt x="50850" y="27393"/>
                  </a:lnTo>
                  <a:lnTo>
                    <a:pt x="43675" y="32550"/>
                  </a:lnTo>
                  <a:lnTo>
                    <a:pt x="43675" y="37973"/>
                  </a:lnTo>
                  <a:lnTo>
                    <a:pt x="32893" y="47790"/>
                  </a:lnTo>
                  <a:lnTo>
                    <a:pt x="39077" y="42049"/>
                  </a:lnTo>
                  <a:lnTo>
                    <a:pt x="43675" y="37973"/>
                  </a:lnTo>
                  <a:lnTo>
                    <a:pt x="43675" y="32550"/>
                  </a:lnTo>
                  <a:lnTo>
                    <a:pt x="42760" y="33197"/>
                  </a:lnTo>
                  <a:lnTo>
                    <a:pt x="35077" y="39535"/>
                  </a:lnTo>
                  <a:lnTo>
                    <a:pt x="27965" y="46647"/>
                  </a:lnTo>
                  <a:lnTo>
                    <a:pt x="27584" y="47142"/>
                  </a:lnTo>
                  <a:lnTo>
                    <a:pt x="27584" y="79578"/>
                  </a:lnTo>
                  <a:lnTo>
                    <a:pt x="19824" y="82346"/>
                  </a:lnTo>
                  <a:lnTo>
                    <a:pt x="27584" y="79578"/>
                  </a:lnTo>
                  <a:lnTo>
                    <a:pt x="27584" y="47142"/>
                  </a:lnTo>
                  <a:lnTo>
                    <a:pt x="27203" y="47637"/>
                  </a:lnTo>
                  <a:lnTo>
                    <a:pt x="27203" y="56680"/>
                  </a:lnTo>
                  <a:lnTo>
                    <a:pt x="25577" y="55346"/>
                  </a:lnTo>
                  <a:lnTo>
                    <a:pt x="27203" y="56680"/>
                  </a:lnTo>
                  <a:lnTo>
                    <a:pt x="27203" y="47637"/>
                  </a:lnTo>
                  <a:lnTo>
                    <a:pt x="24765" y="50774"/>
                  </a:lnTo>
                  <a:lnTo>
                    <a:pt x="24765" y="56121"/>
                  </a:lnTo>
                  <a:lnTo>
                    <a:pt x="23482" y="56997"/>
                  </a:lnTo>
                  <a:lnTo>
                    <a:pt x="24028" y="56578"/>
                  </a:lnTo>
                  <a:lnTo>
                    <a:pt x="24765" y="56121"/>
                  </a:lnTo>
                  <a:lnTo>
                    <a:pt x="24765" y="50774"/>
                  </a:lnTo>
                  <a:lnTo>
                    <a:pt x="21628" y="54800"/>
                  </a:lnTo>
                  <a:lnTo>
                    <a:pt x="22517" y="55486"/>
                  </a:lnTo>
                  <a:lnTo>
                    <a:pt x="23012" y="56273"/>
                  </a:lnTo>
                  <a:lnTo>
                    <a:pt x="23329" y="57111"/>
                  </a:lnTo>
                  <a:lnTo>
                    <a:pt x="23850" y="58483"/>
                  </a:lnTo>
                  <a:lnTo>
                    <a:pt x="23710" y="59994"/>
                  </a:lnTo>
                  <a:lnTo>
                    <a:pt x="18656" y="68846"/>
                  </a:lnTo>
                  <a:lnTo>
                    <a:pt x="18542" y="69481"/>
                  </a:lnTo>
                  <a:lnTo>
                    <a:pt x="18542" y="85344"/>
                  </a:lnTo>
                  <a:lnTo>
                    <a:pt x="18008" y="86360"/>
                  </a:lnTo>
                  <a:lnTo>
                    <a:pt x="18542" y="85344"/>
                  </a:lnTo>
                  <a:lnTo>
                    <a:pt x="18542" y="69481"/>
                  </a:lnTo>
                  <a:lnTo>
                    <a:pt x="18491" y="69761"/>
                  </a:lnTo>
                  <a:lnTo>
                    <a:pt x="18491" y="83134"/>
                  </a:lnTo>
                  <a:lnTo>
                    <a:pt x="17907" y="83578"/>
                  </a:lnTo>
                  <a:lnTo>
                    <a:pt x="18478" y="83134"/>
                  </a:lnTo>
                  <a:lnTo>
                    <a:pt x="18491" y="69761"/>
                  </a:lnTo>
                  <a:lnTo>
                    <a:pt x="17170" y="77063"/>
                  </a:lnTo>
                  <a:lnTo>
                    <a:pt x="15875" y="85344"/>
                  </a:lnTo>
                  <a:lnTo>
                    <a:pt x="15303" y="89052"/>
                  </a:lnTo>
                  <a:lnTo>
                    <a:pt x="14998" y="90893"/>
                  </a:lnTo>
                  <a:lnTo>
                    <a:pt x="19926" y="89115"/>
                  </a:lnTo>
                  <a:lnTo>
                    <a:pt x="23304" y="81915"/>
                  </a:lnTo>
                  <a:lnTo>
                    <a:pt x="29260" y="84328"/>
                  </a:lnTo>
                  <a:lnTo>
                    <a:pt x="38493" y="86588"/>
                  </a:lnTo>
                  <a:lnTo>
                    <a:pt x="47840" y="86995"/>
                  </a:lnTo>
                  <a:lnTo>
                    <a:pt x="57150" y="87058"/>
                  </a:lnTo>
                  <a:lnTo>
                    <a:pt x="66268" y="88303"/>
                  </a:lnTo>
                  <a:lnTo>
                    <a:pt x="81356" y="90678"/>
                  </a:lnTo>
                  <a:lnTo>
                    <a:pt x="96177" y="90322"/>
                  </a:lnTo>
                  <a:lnTo>
                    <a:pt x="110820" y="88011"/>
                  </a:lnTo>
                  <a:lnTo>
                    <a:pt x="125399" y="84480"/>
                  </a:lnTo>
                  <a:lnTo>
                    <a:pt x="126619" y="84150"/>
                  </a:lnTo>
                  <a:lnTo>
                    <a:pt x="127863" y="83832"/>
                  </a:lnTo>
                  <a:lnTo>
                    <a:pt x="129082" y="83489"/>
                  </a:lnTo>
                  <a:lnTo>
                    <a:pt x="129171" y="83324"/>
                  </a:lnTo>
                  <a:lnTo>
                    <a:pt x="128676" y="82804"/>
                  </a:lnTo>
                  <a:lnTo>
                    <a:pt x="127584" y="81965"/>
                  </a:lnTo>
                  <a:lnTo>
                    <a:pt x="126923" y="82867"/>
                  </a:lnTo>
                  <a:lnTo>
                    <a:pt x="126161" y="83680"/>
                  </a:lnTo>
                  <a:lnTo>
                    <a:pt x="125501" y="84353"/>
                  </a:lnTo>
                  <a:lnTo>
                    <a:pt x="127584" y="81965"/>
                  </a:lnTo>
                  <a:lnTo>
                    <a:pt x="127965" y="81622"/>
                  </a:lnTo>
                  <a:lnTo>
                    <a:pt x="128536" y="81229"/>
                  </a:lnTo>
                  <a:lnTo>
                    <a:pt x="129032" y="80746"/>
                  </a:lnTo>
                  <a:lnTo>
                    <a:pt x="129578" y="80327"/>
                  </a:lnTo>
                  <a:close/>
                </a:path>
                <a:path w="130175" h="91439">
                  <a:moveTo>
                    <a:pt x="129616" y="81241"/>
                  </a:moveTo>
                  <a:lnTo>
                    <a:pt x="129578" y="80340"/>
                  </a:lnTo>
                  <a:lnTo>
                    <a:pt x="129032" y="80759"/>
                  </a:lnTo>
                  <a:lnTo>
                    <a:pt x="128536" y="81241"/>
                  </a:lnTo>
                  <a:lnTo>
                    <a:pt x="127977" y="81622"/>
                  </a:lnTo>
                  <a:lnTo>
                    <a:pt x="128422" y="82156"/>
                  </a:lnTo>
                  <a:lnTo>
                    <a:pt x="128841" y="82689"/>
                  </a:lnTo>
                  <a:lnTo>
                    <a:pt x="129235" y="83223"/>
                  </a:lnTo>
                  <a:lnTo>
                    <a:pt x="129349" y="83350"/>
                  </a:lnTo>
                  <a:lnTo>
                    <a:pt x="129400" y="83210"/>
                  </a:lnTo>
                  <a:lnTo>
                    <a:pt x="129565" y="82194"/>
                  </a:lnTo>
                  <a:lnTo>
                    <a:pt x="129616" y="81241"/>
                  </a:lnTo>
                  <a:close/>
                </a:path>
              </a:pathLst>
            </a:custGeom>
            <a:solidFill>
              <a:srgbClr val="98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173569" y="5717031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3" y="965"/>
                  </a:moveTo>
                  <a:lnTo>
                    <a:pt x="7493" y="914"/>
                  </a:lnTo>
                  <a:lnTo>
                    <a:pt x="7493" y="4025"/>
                  </a:lnTo>
                  <a:lnTo>
                    <a:pt x="4775" y="2438"/>
                  </a:lnTo>
                  <a:lnTo>
                    <a:pt x="7493" y="4025"/>
                  </a:lnTo>
                  <a:lnTo>
                    <a:pt x="7493" y="914"/>
                  </a:lnTo>
                  <a:lnTo>
                    <a:pt x="6781" y="901"/>
                  </a:lnTo>
                  <a:lnTo>
                    <a:pt x="2844" y="0"/>
                  </a:lnTo>
                  <a:lnTo>
                    <a:pt x="0" y="3962"/>
                  </a:lnTo>
                  <a:lnTo>
                    <a:pt x="3175" y="1498"/>
                  </a:lnTo>
                  <a:lnTo>
                    <a:pt x="0" y="3962"/>
                  </a:lnTo>
                  <a:lnTo>
                    <a:pt x="3911" y="4711"/>
                  </a:lnTo>
                  <a:lnTo>
                    <a:pt x="7696" y="4927"/>
                  </a:lnTo>
                  <a:lnTo>
                    <a:pt x="10541" y="977"/>
                  </a:lnTo>
                  <a:close/>
                </a:path>
              </a:pathLst>
            </a:custGeom>
            <a:solidFill>
              <a:srgbClr val="CAC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210945" y="5701817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90" h="12064">
                  <a:moveTo>
                    <a:pt x="5118" y="7988"/>
                  </a:moveTo>
                  <a:lnTo>
                    <a:pt x="3898" y="9004"/>
                  </a:lnTo>
                  <a:lnTo>
                    <a:pt x="0" y="6311"/>
                  </a:lnTo>
                  <a:lnTo>
                    <a:pt x="1625" y="10833"/>
                  </a:lnTo>
                  <a:lnTo>
                    <a:pt x="1943" y="11709"/>
                  </a:lnTo>
                  <a:lnTo>
                    <a:pt x="4343" y="9702"/>
                  </a:lnTo>
                  <a:lnTo>
                    <a:pt x="5118" y="7988"/>
                  </a:lnTo>
                  <a:close/>
                </a:path>
                <a:path w="8890" h="12064">
                  <a:moveTo>
                    <a:pt x="5143" y="7962"/>
                  </a:moveTo>
                  <a:close/>
                </a:path>
                <a:path w="8890" h="12064">
                  <a:moveTo>
                    <a:pt x="7645" y="1879"/>
                  </a:moveTo>
                  <a:lnTo>
                    <a:pt x="7353" y="2171"/>
                  </a:lnTo>
                  <a:lnTo>
                    <a:pt x="7480" y="2171"/>
                  </a:lnTo>
                  <a:lnTo>
                    <a:pt x="7645" y="1879"/>
                  </a:lnTo>
                  <a:close/>
                </a:path>
                <a:path w="8890" h="12064">
                  <a:moveTo>
                    <a:pt x="7937" y="1384"/>
                  </a:moveTo>
                  <a:lnTo>
                    <a:pt x="7035" y="1384"/>
                  </a:lnTo>
                  <a:lnTo>
                    <a:pt x="6426" y="1879"/>
                  </a:lnTo>
                  <a:lnTo>
                    <a:pt x="7594" y="1879"/>
                  </a:lnTo>
                  <a:lnTo>
                    <a:pt x="7772" y="1676"/>
                  </a:lnTo>
                  <a:lnTo>
                    <a:pt x="7937" y="1384"/>
                  </a:lnTo>
                  <a:close/>
                </a:path>
                <a:path w="8890" h="12064">
                  <a:moveTo>
                    <a:pt x="8331" y="2171"/>
                  </a:moveTo>
                  <a:lnTo>
                    <a:pt x="7493" y="2171"/>
                  </a:lnTo>
                  <a:lnTo>
                    <a:pt x="7404" y="2387"/>
                  </a:lnTo>
                  <a:lnTo>
                    <a:pt x="7302" y="2590"/>
                  </a:lnTo>
                  <a:lnTo>
                    <a:pt x="7353" y="2171"/>
                  </a:lnTo>
                  <a:lnTo>
                    <a:pt x="6070" y="2171"/>
                  </a:lnTo>
                  <a:lnTo>
                    <a:pt x="5816" y="2387"/>
                  </a:lnTo>
                  <a:lnTo>
                    <a:pt x="5257" y="4851"/>
                  </a:lnTo>
                  <a:lnTo>
                    <a:pt x="5156" y="7962"/>
                  </a:lnTo>
                  <a:lnTo>
                    <a:pt x="7188" y="6731"/>
                  </a:lnTo>
                  <a:lnTo>
                    <a:pt x="7975" y="5029"/>
                  </a:lnTo>
                  <a:lnTo>
                    <a:pt x="8064" y="4851"/>
                  </a:lnTo>
                  <a:lnTo>
                    <a:pt x="8216" y="3937"/>
                  </a:lnTo>
                  <a:lnTo>
                    <a:pt x="8331" y="2171"/>
                  </a:lnTo>
                  <a:close/>
                </a:path>
                <a:path w="8890" h="12064">
                  <a:moveTo>
                    <a:pt x="8699" y="12"/>
                  </a:moveTo>
                  <a:lnTo>
                    <a:pt x="8407" y="177"/>
                  </a:lnTo>
                  <a:lnTo>
                    <a:pt x="8394" y="571"/>
                  </a:lnTo>
                  <a:lnTo>
                    <a:pt x="8204" y="927"/>
                  </a:lnTo>
                  <a:lnTo>
                    <a:pt x="8382" y="622"/>
                  </a:lnTo>
                  <a:lnTo>
                    <a:pt x="8394" y="203"/>
                  </a:lnTo>
                  <a:lnTo>
                    <a:pt x="8216" y="419"/>
                  </a:lnTo>
                  <a:lnTo>
                    <a:pt x="7975" y="622"/>
                  </a:lnTo>
                  <a:lnTo>
                    <a:pt x="7315" y="1155"/>
                  </a:lnTo>
                  <a:lnTo>
                    <a:pt x="8077" y="1155"/>
                  </a:lnTo>
                  <a:lnTo>
                    <a:pt x="8128" y="1384"/>
                  </a:lnTo>
                  <a:lnTo>
                    <a:pt x="7950" y="1384"/>
                  </a:lnTo>
                  <a:lnTo>
                    <a:pt x="7772" y="1676"/>
                  </a:lnTo>
                  <a:lnTo>
                    <a:pt x="7645" y="1879"/>
                  </a:lnTo>
                  <a:lnTo>
                    <a:pt x="8229" y="1879"/>
                  </a:lnTo>
                  <a:lnTo>
                    <a:pt x="8331" y="2159"/>
                  </a:lnTo>
                  <a:lnTo>
                    <a:pt x="8356" y="2413"/>
                  </a:lnTo>
                  <a:lnTo>
                    <a:pt x="8445" y="2679"/>
                  </a:lnTo>
                  <a:lnTo>
                    <a:pt x="8585" y="1828"/>
                  </a:lnTo>
                  <a:lnTo>
                    <a:pt x="8674" y="939"/>
                  </a:lnTo>
                  <a:lnTo>
                    <a:pt x="8699" y="12"/>
                  </a:lnTo>
                  <a:close/>
                </a:path>
              </a:pathLst>
            </a:custGeom>
            <a:solidFill>
              <a:srgbClr val="A1D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023328" y="580181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24" y="0"/>
                  </a:moveTo>
                  <a:lnTo>
                    <a:pt x="5816" y="1371"/>
                  </a:lnTo>
                  <a:lnTo>
                    <a:pt x="5448" y="1473"/>
                  </a:lnTo>
                  <a:lnTo>
                    <a:pt x="4279" y="1790"/>
                  </a:lnTo>
                  <a:lnTo>
                    <a:pt x="4483" y="1752"/>
                  </a:lnTo>
                  <a:lnTo>
                    <a:pt x="4279" y="1803"/>
                  </a:lnTo>
                  <a:lnTo>
                    <a:pt x="2628" y="1739"/>
                  </a:lnTo>
                  <a:lnTo>
                    <a:pt x="2400" y="2425"/>
                  </a:lnTo>
                  <a:lnTo>
                    <a:pt x="2108" y="3098"/>
                  </a:lnTo>
                  <a:lnTo>
                    <a:pt x="1244" y="2476"/>
                  </a:lnTo>
                  <a:lnTo>
                    <a:pt x="1155" y="2298"/>
                  </a:lnTo>
                  <a:lnTo>
                    <a:pt x="1168" y="2133"/>
                  </a:lnTo>
                  <a:lnTo>
                    <a:pt x="1041" y="2247"/>
                  </a:lnTo>
                  <a:lnTo>
                    <a:pt x="698" y="2806"/>
                  </a:lnTo>
                  <a:lnTo>
                    <a:pt x="355" y="3340"/>
                  </a:lnTo>
                  <a:lnTo>
                    <a:pt x="1041" y="2247"/>
                  </a:lnTo>
                  <a:lnTo>
                    <a:pt x="1168" y="2120"/>
                  </a:lnTo>
                  <a:lnTo>
                    <a:pt x="1181" y="1892"/>
                  </a:lnTo>
                  <a:lnTo>
                    <a:pt x="1257" y="1663"/>
                  </a:lnTo>
                  <a:lnTo>
                    <a:pt x="1193" y="1892"/>
                  </a:lnTo>
                  <a:lnTo>
                    <a:pt x="1168" y="2120"/>
                  </a:lnTo>
                  <a:lnTo>
                    <a:pt x="1663" y="1663"/>
                  </a:lnTo>
                  <a:lnTo>
                    <a:pt x="1447" y="1651"/>
                  </a:lnTo>
                  <a:lnTo>
                    <a:pt x="1663" y="1651"/>
                  </a:lnTo>
                  <a:lnTo>
                    <a:pt x="1993" y="1701"/>
                  </a:lnTo>
                  <a:lnTo>
                    <a:pt x="2311" y="1727"/>
                  </a:lnTo>
                  <a:lnTo>
                    <a:pt x="2628" y="1739"/>
                  </a:lnTo>
                  <a:lnTo>
                    <a:pt x="2717" y="1473"/>
                  </a:lnTo>
                  <a:lnTo>
                    <a:pt x="2832" y="1206"/>
                  </a:lnTo>
                  <a:lnTo>
                    <a:pt x="2921" y="939"/>
                  </a:lnTo>
                  <a:lnTo>
                    <a:pt x="3022" y="698"/>
                  </a:lnTo>
                  <a:lnTo>
                    <a:pt x="3111" y="444"/>
                  </a:lnTo>
                  <a:lnTo>
                    <a:pt x="3200" y="215"/>
                  </a:lnTo>
                  <a:lnTo>
                    <a:pt x="3365" y="63"/>
                  </a:lnTo>
                  <a:lnTo>
                    <a:pt x="3213" y="190"/>
                  </a:lnTo>
                  <a:lnTo>
                    <a:pt x="3251" y="0"/>
                  </a:lnTo>
                  <a:lnTo>
                    <a:pt x="2197" y="0"/>
                  </a:lnTo>
                  <a:lnTo>
                    <a:pt x="1270" y="12"/>
                  </a:lnTo>
                  <a:lnTo>
                    <a:pt x="1270" y="1562"/>
                  </a:lnTo>
                  <a:lnTo>
                    <a:pt x="1168" y="1435"/>
                  </a:lnTo>
                  <a:lnTo>
                    <a:pt x="1270" y="1562"/>
                  </a:lnTo>
                  <a:lnTo>
                    <a:pt x="1270" y="12"/>
                  </a:lnTo>
                  <a:lnTo>
                    <a:pt x="1104" y="12"/>
                  </a:lnTo>
                  <a:lnTo>
                    <a:pt x="0" y="12"/>
                  </a:lnTo>
                  <a:lnTo>
                    <a:pt x="0" y="2603"/>
                  </a:lnTo>
                  <a:lnTo>
                    <a:pt x="12" y="3886"/>
                  </a:lnTo>
                  <a:lnTo>
                    <a:pt x="393" y="3975"/>
                  </a:lnTo>
                  <a:lnTo>
                    <a:pt x="787" y="3530"/>
                  </a:lnTo>
                  <a:lnTo>
                    <a:pt x="1955" y="3530"/>
                  </a:lnTo>
                  <a:lnTo>
                    <a:pt x="1879" y="3797"/>
                  </a:lnTo>
                  <a:lnTo>
                    <a:pt x="4051" y="3454"/>
                  </a:lnTo>
                  <a:lnTo>
                    <a:pt x="5930" y="2489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98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470916" y="523777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409" y="2120"/>
                  </a:moveTo>
                  <a:lnTo>
                    <a:pt x="1358" y="1993"/>
                  </a:lnTo>
                  <a:lnTo>
                    <a:pt x="1282" y="1778"/>
                  </a:lnTo>
                  <a:lnTo>
                    <a:pt x="1282" y="1943"/>
                  </a:lnTo>
                  <a:lnTo>
                    <a:pt x="1282" y="1778"/>
                  </a:lnTo>
                  <a:lnTo>
                    <a:pt x="774" y="266"/>
                  </a:lnTo>
                  <a:lnTo>
                    <a:pt x="266" y="0"/>
                  </a:lnTo>
                  <a:lnTo>
                    <a:pt x="25" y="1257"/>
                  </a:lnTo>
                  <a:lnTo>
                    <a:pt x="0" y="1409"/>
                  </a:lnTo>
                  <a:lnTo>
                    <a:pt x="673" y="1727"/>
                  </a:lnTo>
                  <a:lnTo>
                    <a:pt x="1181" y="2006"/>
                  </a:lnTo>
                  <a:lnTo>
                    <a:pt x="1346" y="2082"/>
                  </a:lnTo>
                  <a:close/>
                </a:path>
              </a:pathLst>
            </a:custGeom>
            <a:solidFill>
              <a:srgbClr val="86E1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678177" y="3277031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4">
                  <a:moveTo>
                    <a:pt x="3797" y="11925"/>
                  </a:moveTo>
                  <a:lnTo>
                    <a:pt x="558" y="8737"/>
                  </a:lnTo>
                  <a:lnTo>
                    <a:pt x="3644" y="3060"/>
                  </a:lnTo>
                  <a:lnTo>
                    <a:pt x="88" y="25"/>
                  </a:lnTo>
                  <a:lnTo>
                    <a:pt x="127" y="4445"/>
                  </a:lnTo>
                  <a:lnTo>
                    <a:pt x="0" y="8953"/>
                  </a:lnTo>
                  <a:lnTo>
                    <a:pt x="3797" y="11925"/>
                  </a:lnTo>
                  <a:close/>
                </a:path>
                <a:path w="5079" h="12064">
                  <a:moveTo>
                    <a:pt x="4635" y="2667"/>
                  </a:moveTo>
                  <a:lnTo>
                    <a:pt x="101" y="0"/>
                  </a:lnTo>
                  <a:lnTo>
                    <a:pt x="3644" y="3060"/>
                  </a:lnTo>
                  <a:lnTo>
                    <a:pt x="571" y="8737"/>
                  </a:lnTo>
                  <a:lnTo>
                    <a:pt x="3797" y="11925"/>
                  </a:lnTo>
                  <a:lnTo>
                    <a:pt x="3822" y="7454"/>
                  </a:lnTo>
                  <a:lnTo>
                    <a:pt x="4635" y="2667"/>
                  </a:lnTo>
                  <a:close/>
                </a:path>
              </a:pathLst>
            </a:custGeom>
            <a:solidFill>
              <a:srgbClr val="A8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721407" y="3276942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89">
                  <a:moveTo>
                    <a:pt x="3721" y="38"/>
                  </a:moveTo>
                  <a:lnTo>
                    <a:pt x="3619" y="190"/>
                  </a:lnTo>
                  <a:lnTo>
                    <a:pt x="3492" y="177"/>
                  </a:lnTo>
                  <a:lnTo>
                    <a:pt x="431" y="1943"/>
                  </a:lnTo>
                  <a:lnTo>
                    <a:pt x="0" y="5054"/>
                  </a:lnTo>
                  <a:lnTo>
                    <a:pt x="254" y="8509"/>
                  </a:lnTo>
                  <a:lnTo>
                    <a:pt x="1866" y="6019"/>
                  </a:lnTo>
                  <a:lnTo>
                    <a:pt x="254" y="8509"/>
                  </a:lnTo>
                  <a:lnTo>
                    <a:pt x="2730" y="6502"/>
                  </a:lnTo>
                  <a:lnTo>
                    <a:pt x="3568" y="3657"/>
                  </a:lnTo>
                  <a:lnTo>
                    <a:pt x="3695" y="457"/>
                  </a:lnTo>
                  <a:lnTo>
                    <a:pt x="3695" y="330"/>
                  </a:lnTo>
                  <a:lnTo>
                    <a:pt x="3721" y="88"/>
                  </a:lnTo>
                  <a:close/>
                </a:path>
                <a:path w="3809" h="8889">
                  <a:moveTo>
                    <a:pt x="3733" y="0"/>
                  </a:moveTo>
                  <a:close/>
                </a:path>
              </a:pathLst>
            </a:custGeom>
            <a:solidFill>
              <a:srgbClr val="93E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674773" y="3268687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5" h="8889">
                  <a:moveTo>
                    <a:pt x="25" y="254"/>
                  </a:moveTo>
                  <a:close/>
                </a:path>
                <a:path w="18415" h="8889">
                  <a:moveTo>
                    <a:pt x="38" y="292"/>
                  </a:moveTo>
                  <a:close/>
                </a:path>
                <a:path w="18415" h="8889">
                  <a:moveTo>
                    <a:pt x="3479" y="8318"/>
                  </a:moveTo>
                  <a:close/>
                </a:path>
                <a:path w="18415" h="8889">
                  <a:moveTo>
                    <a:pt x="3505" y="8343"/>
                  </a:moveTo>
                  <a:close/>
                </a:path>
                <a:path w="18415" h="8889">
                  <a:moveTo>
                    <a:pt x="3695" y="4914"/>
                  </a:moveTo>
                  <a:lnTo>
                    <a:pt x="3175" y="2400"/>
                  </a:lnTo>
                  <a:lnTo>
                    <a:pt x="3073" y="1943"/>
                  </a:lnTo>
                  <a:lnTo>
                    <a:pt x="38" y="304"/>
                  </a:lnTo>
                  <a:lnTo>
                    <a:pt x="2222" y="2400"/>
                  </a:lnTo>
                  <a:lnTo>
                    <a:pt x="38" y="304"/>
                  </a:lnTo>
                  <a:lnTo>
                    <a:pt x="50" y="3556"/>
                  </a:lnTo>
                  <a:lnTo>
                    <a:pt x="571" y="5981"/>
                  </a:lnTo>
                  <a:lnTo>
                    <a:pt x="685" y="6527"/>
                  </a:lnTo>
                  <a:lnTo>
                    <a:pt x="3467" y="8343"/>
                  </a:lnTo>
                  <a:lnTo>
                    <a:pt x="2400" y="6934"/>
                  </a:lnTo>
                  <a:lnTo>
                    <a:pt x="3467" y="8318"/>
                  </a:lnTo>
                  <a:lnTo>
                    <a:pt x="3632" y="5981"/>
                  </a:lnTo>
                  <a:lnTo>
                    <a:pt x="3695" y="4914"/>
                  </a:lnTo>
                  <a:close/>
                </a:path>
                <a:path w="18415" h="8889">
                  <a:moveTo>
                    <a:pt x="18135" y="8077"/>
                  </a:moveTo>
                  <a:lnTo>
                    <a:pt x="18084" y="4775"/>
                  </a:lnTo>
                  <a:lnTo>
                    <a:pt x="17373" y="1816"/>
                  </a:lnTo>
                  <a:lnTo>
                    <a:pt x="14605" y="25"/>
                  </a:lnTo>
                  <a:lnTo>
                    <a:pt x="14490" y="3403"/>
                  </a:lnTo>
                  <a:lnTo>
                    <a:pt x="15151" y="6413"/>
                  </a:lnTo>
                  <a:lnTo>
                    <a:pt x="18135" y="8077"/>
                  </a:lnTo>
                  <a:close/>
                </a:path>
              </a:pathLst>
            </a:custGeom>
            <a:solidFill>
              <a:srgbClr val="A8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714308" y="325686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3848" y="787"/>
                  </a:moveTo>
                  <a:lnTo>
                    <a:pt x="3644" y="660"/>
                  </a:lnTo>
                  <a:lnTo>
                    <a:pt x="3517" y="723"/>
                  </a:lnTo>
                  <a:lnTo>
                    <a:pt x="3530" y="850"/>
                  </a:lnTo>
                  <a:lnTo>
                    <a:pt x="3505" y="977"/>
                  </a:lnTo>
                  <a:lnTo>
                    <a:pt x="3721" y="838"/>
                  </a:lnTo>
                  <a:lnTo>
                    <a:pt x="3848" y="787"/>
                  </a:lnTo>
                  <a:close/>
                </a:path>
                <a:path w="7620" h="8254">
                  <a:moveTo>
                    <a:pt x="7061" y="12"/>
                  </a:moveTo>
                  <a:lnTo>
                    <a:pt x="6438" y="63"/>
                  </a:lnTo>
                  <a:lnTo>
                    <a:pt x="5892" y="127"/>
                  </a:lnTo>
                  <a:lnTo>
                    <a:pt x="5334" y="177"/>
                  </a:lnTo>
                  <a:lnTo>
                    <a:pt x="6438" y="50"/>
                  </a:lnTo>
                  <a:lnTo>
                    <a:pt x="6997" y="0"/>
                  </a:lnTo>
                  <a:lnTo>
                    <a:pt x="5334" y="0"/>
                  </a:lnTo>
                  <a:lnTo>
                    <a:pt x="4749" y="12"/>
                  </a:lnTo>
                  <a:lnTo>
                    <a:pt x="4711" y="279"/>
                  </a:lnTo>
                  <a:lnTo>
                    <a:pt x="4559" y="355"/>
                  </a:lnTo>
                  <a:lnTo>
                    <a:pt x="4559" y="1104"/>
                  </a:lnTo>
                  <a:lnTo>
                    <a:pt x="4152" y="952"/>
                  </a:lnTo>
                  <a:lnTo>
                    <a:pt x="4546" y="1092"/>
                  </a:lnTo>
                  <a:lnTo>
                    <a:pt x="4559" y="355"/>
                  </a:lnTo>
                  <a:lnTo>
                    <a:pt x="4279" y="571"/>
                  </a:lnTo>
                  <a:lnTo>
                    <a:pt x="4521" y="355"/>
                  </a:lnTo>
                  <a:lnTo>
                    <a:pt x="4711" y="279"/>
                  </a:lnTo>
                  <a:lnTo>
                    <a:pt x="4711" y="12"/>
                  </a:lnTo>
                  <a:lnTo>
                    <a:pt x="4191" y="0"/>
                  </a:lnTo>
                  <a:lnTo>
                    <a:pt x="3606" y="12"/>
                  </a:lnTo>
                  <a:lnTo>
                    <a:pt x="3810" y="254"/>
                  </a:lnTo>
                  <a:lnTo>
                    <a:pt x="3873" y="469"/>
                  </a:lnTo>
                  <a:lnTo>
                    <a:pt x="4000" y="698"/>
                  </a:lnTo>
                  <a:lnTo>
                    <a:pt x="3848" y="787"/>
                  </a:lnTo>
                  <a:lnTo>
                    <a:pt x="3619" y="927"/>
                  </a:lnTo>
                  <a:lnTo>
                    <a:pt x="3352" y="1917"/>
                  </a:lnTo>
                  <a:lnTo>
                    <a:pt x="3187" y="2857"/>
                  </a:lnTo>
                  <a:lnTo>
                    <a:pt x="3213" y="3797"/>
                  </a:lnTo>
                  <a:lnTo>
                    <a:pt x="1473" y="4470"/>
                  </a:lnTo>
                  <a:lnTo>
                    <a:pt x="406" y="5892"/>
                  </a:lnTo>
                  <a:lnTo>
                    <a:pt x="0" y="8001"/>
                  </a:lnTo>
                  <a:lnTo>
                    <a:pt x="3276" y="3835"/>
                  </a:lnTo>
                  <a:lnTo>
                    <a:pt x="3822" y="3213"/>
                  </a:lnTo>
                  <a:lnTo>
                    <a:pt x="4114" y="2908"/>
                  </a:lnTo>
                  <a:lnTo>
                    <a:pt x="4927" y="2120"/>
                  </a:lnTo>
                  <a:lnTo>
                    <a:pt x="5334" y="1714"/>
                  </a:lnTo>
                  <a:lnTo>
                    <a:pt x="5321" y="1485"/>
                  </a:lnTo>
                  <a:lnTo>
                    <a:pt x="5359" y="1257"/>
                  </a:lnTo>
                  <a:lnTo>
                    <a:pt x="5334" y="1028"/>
                  </a:lnTo>
                  <a:lnTo>
                    <a:pt x="5918" y="914"/>
                  </a:lnTo>
                  <a:lnTo>
                    <a:pt x="6502" y="596"/>
                  </a:lnTo>
                  <a:lnTo>
                    <a:pt x="7061" y="12"/>
                  </a:lnTo>
                  <a:close/>
                </a:path>
              </a:pathLst>
            </a:custGeom>
            <a:solidFill>
              <a:srgbClr val="93E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635466" y="318095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721" y="4749"/>
                  </a:moveTo>
                  <a:lnTo>
                    <a:pt x="3213" y="1981"/>
                  </a:lnTo>
                  <a:lnTo>
                    <a:pt x="3162" y="1663"/>
                  </a:lnTo>
                  <a:lnTo>
                    <a:pt x="0" y="0"/>
                  </a:lnTo>
                  <a:lnTo>
                    <a:pt x="76" y="3340"/>
                  </a:lnTo>
                  <a:lnTo>
                    <a:pt x="863" y="6286"/>
                  </a:lnTo>
                  <a:lnTo>
                    <a:pt x="3543" y="8216"/>
                  </a:lnTo>
                  <a:lnTo>
                    <a:pt x="3657" y="5816"/>
                  </a:lnTo>
                  <a:lnTo>
                    <a:pt x="3721" y="4749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188679" y="4129087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8407" y="3467"/>
                  </a:moveTo>
                  <a:lnTo>
                    <a:pt x="7086" y="1219"/>
                  </a:lnTo>
                  <a:lnTo>
                    <a:pt x="5473" y="0"/>
                  </a:lnTo>
                  <a:lnTo>
                    <a:pt x="2997" y="1663"/>
                  </a:lnTo>
                  <a:lnTo>
                    <a:pt x="4800" y="2260"/>
                  </a:lnTo>
                  <a:lnTo>
                    <a:pt x="6604" y="2844"/>
                  </a:lnTo>
                  <a:lnTo>
                    <a:pt x="8407" y="3467"/>
                  </a:lnTo>
                  <a:close/>
                </a:path>
                <a:path w="11429" h="8889">
                  <a:moveTo>
                    <a:pt x="10871" y="8648"/>
                  </a:moveTo>
                  <a:lnTo>
                    <a:pt x="10058" y="6921"/>
                  </a:lnTo>
                  <a:lnTo>
                    <a:pt x="9283" y="5003"/>
                  </a:lnTo>
                  <a:lnTo>
                    <a:pt x="8407" y="3479"/>
                  </a:lnTo>
                  <a:lnTo>
                    <a:pt x="6616" y="2857"/>
                  </a:lnTo>
                  <a:lnTo>
                    <a:pt x="2997" y="1676"/>
                  </a:lnTo>
                  <a:lnTo>
                    <a:pt x="2108" y="2273"/>
                  </a:lnTo>
                  <a:lnTo>
                    <a:pt x="1155" y="3111"/>
                  </a:lnTo>
                  <a:lnTo>
                    <a:pt x="0" y="4572"/>
                  </a:lnTo>
                  <a:lnTo>
                    <a:pt x="2895" y="8369"/>
                  </a:lnTo>
                  <a:lnTo>
                    <a:pt x="7010" y="8089"/>
                  </a:lnTo>
                  <a:lnTo>
                    <a:pt x="10871" y="8661"/>
                  </a:lnTo>
                  <a:lnTo>
                    <a:pt x="8089" y="4457"/>
                  </a:lnTo>
                  <a:lnTo>
                    <a:pt x="10871" y="8648"/>
                  </a:lnTo>
                  <a:close/>
                </a:path>
              </a:pathLst>
            </a:custGeom>
            <a:solidFill>
              <a:srgbClr val="75E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203730" y="324083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409" y="800"/>
                  </a:moveTo>
                  <a:lnTo>
                    <a:pt x="1193" y="660"/>
                  </a:lnTo>
                  <a:lnTo>
                    <a:pt x="901" y="495"/>
                  </a:lnTo>
                  <a:lnTo>
                    <a:pt x="736" y="673"/>
                  </a:lnTo>
                  <a:lnTo>
                    <a:pt x="901" y="495"/>
                  </a:lnTo>
                  <a:lnTo>
                    <a:pt x="609" y="342"/>
                  </a:lnTo>
                  <a:lnTo>
                    <a:pt x="254" y="152"/>
                  </a:lnTo>
                  <a:lnTo>
                    <a:pt x="0" y="0"/>
                  </a:lnTo>
                  <a:lnTo>
                    <a:pt x="139" y="444"/>
                  </a:lnTo>
                  <a:lnTo>
                    <a:pt x="266" y="774"/>
                  </a:lnTo>
                  <a:lnTo>
                    <a:pt x="393" y="1041"/>
                  </a:lnTo>
                  <a:lnTo>
                    <a:pt x="825" y="1930"/>
                  </a:lnTo>
                  <a:lnTo>
                    <a:pt x="1193" y="1905"/>
                  </a:lnTo>
                  <a:lnTo>
                    <a:pt x="1397" y="889"/>
                  </a:lnTo>
                  <a:close/>
                </a:path>
              </a:pathLst>
            </a:custGeom>
            <a:solidFill>
              <a:srgbClr val="DBB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646439" y="317672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3314" y="25"/>
                  </a:moveTo>
                  <a:lnTo>
                    <a:pt x="2984" y="381"/>
                  </a:lnTo>
                  <a:lnTo>
                    <a:pt x="3251" y="0"/>
                  </a:lnTo>
                  <a:lnTo>
                    <a:pt x="0" y="0"/>
                  </a:lnTo>
                  <a:lnTo>
                    <a:pt x="165" y="381"/>
                  </a:lnTo>
                  <a:lnTo>
                    <a:pt x="266" y="635"/>
                  </a:lnTo>
                  <a:lnTo>
                    <a:pt x="533" y="635"/>
                  </a:lnTo>
                  <a:lnTo>
                    <a:pt x="1181" y="1409"/>
                  </a:lnTo>
                  <a:lnTo>
                    <a:pt x="800" y="1384"/>
                  </a:lnTo>
                  <a:lnTo>
                    <a:pt x="1511" y="2286"/>
                  </a:lnTo>
                  <a:lnTo>
                    <a:pt x="2159" y="2184"/>
                  </a:lnTo>
                  <a:lnTo>
                    <a:pt x="2755" y="1181"/>
                  </a:lnTo>
                  <a:lnTo>
                    <a:pt x="2349" y="1282"/>
                  </a:lnTo>
                  <a:lnTo>
                    <a:pt x="2806" y="635"/>
                  </a:lnTo>
                  <a:lnTo>
                    <a:pt x="3048" y="635"/>
                  </a:lnTo>
                  <a:lnTo>
                    <a:pt x="3187" y="381"/>
                  </a:lnTo>
                  <a:lnTo>
                    <a:pt x="3314" y="25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671433" y="316102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403" y="3302"/>
                  </a:moveTo>
                  <a:lnTo>
                    <a:pt x="3022" y="0"/>
                  </a:lnTo>
                  <a:lnTo>
                    <a:pt x="381" y="1981"/>
                  </a:lnTo>
                  <a:lnTo>
                    <a:pt x="0" y="4953"/>
                  </a:lnTo>
                  <a:lnTo>
                    <a:pt x="203" y="8178"/>
                  </a:lnTo>
                  <a:lnTo>
                    <a:pt x="2679" y="6121"/>
                  </a:lnTo>
                  <a:lnTo>
                    <a:pt x="3403" y="3302"/>
                  </a:lnTo>
                  <a:close/>
                </a:path>
              </a:pathLst>
            </a:custGeom>
            <a:solidFill>
              <a:srgbClr val="C0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237920" y="39014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73" y="0"/>
                  </a:moveTo>
                  <a:lnTo>
                    <a:pt x="0" y="1181"/>
                  </a:lnTo>
                  <a:lnTo>
                    <a:pt x="342" y="2006"/>
                  </a:lnTo>
                  <a:lnTo>
                    <a:pt x="469" y="2501"/>
                  </a:lnTo>
                  <a:lnTo>
                    <a:pt x="965" y="2336"/>
                  </a:lnTo>
                  <a:lnTo>
                    <a:pt x="1485" y="2171"/>
                  </a:lnTo>
                  <a:lnTo>
                    <a:pt x="1981" y="2006"/>
                  </a:lnTo>
                  <a:lnTo>
                    <a:pt x="2120" y="35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AE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230245" y="37169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12" y="0"/>
                  </a:moveTo>
                  <a:lnTo>
                    <a:pt x="457" y="457"/>
                  </a:lnTo>
                  <a:lnTo>
                    <a:pt x="0" y="876"/>
                  </a:lnTo>
                  <a:lnTo>
                    <a:pt x="165" y="1193"/>
                  </a:lnTo>
                  <a:lnTo>
                    <a:pt x="419" y="1257"/>
                  </a:lnTo>
                  <a:lnTo>
                    <a:pt x="165" y="1193"/>
                  </a:lnTo>
                  <a:lnTo>
                    <a:pt x="241" y="1346"/>
                  </a:lnTo>
                  <a:lnTo>
                    <a:pt x="419" y="1485"/>
                  </a:lnTo>
                  <a:lnTo>
                    <a:pt x="800" y="1574"/>
                  </a:lnTo>
                  <a:lnTo>
                    <a:pt x="889" y="1422"/>
                  </a:lnTo>
                  <a:lnTo>
                    <a:pt x="1104" y="1143"/>
                  </a:lnTo>
                  <a:lnTo>
                    <a:pt x="1384" y="457"/>
                  </a:lnTo>
                  <a:lnTo>
                    <a:pt x="1612" y="12"/>
                  </a:lnTo>
                  <a:close/>
                </a:path>
              </a:pathLst>
            </a:custGeom>
            <a:solidFill>
              <a:srgbClr val="A6B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697357" y="3263887"/>
              <a:ext cx="2224405" cy="2007235"/>
            </a:xfrm>
            <a:custGeom>
              <a:avLst/>
              <a:gdLst/>
              <a:ahLst/>
              <a:cxnLst/>
              <a:rect l="l" t="t" r="r" b="b"/>
              <a:pathLst>
                <a:path w="2224404" h="2007235">
                  <a:moveTo>
                    <a:pt x="549249" y="1809978"/>
                  </a:moveTo>
                  <a:lnTo>
                    <a:pt x="548970" y="1799831"/>
                  </a:lnTo>
                  <a:lnTo>
                    <a:pt x="542137" y="1792986"/>
                  </a:lnTo>
                  <a:lnTo>
                    <a:pt x="528459" y="1788960"/>
                  </a:lnTo>
                  <a:lnTo>
                    <a:pt x="525678" y="1788515"/>
                  </a:lnTo>
                  <a:lnTo>
                    <a:pt x="519544" y="1788515"/>
                  </a:lnTo>
                  <a:lnTo>
                    <a:pt x="476123" y="1799539"/>
                  </a:lnTo>
                  <a:lnTo>
                    <a:pt x="438404" y="1825104"/>
                  </a:lnTo>
                  <a:lnTo>
                    <a:pt x="411949" y="1848688"/>
                  </a:lnTo>
                  <a:lnTo>
                    <a:pt x="398538" y="1860194"/>
                  </a:lnTo>
                  <a:lnTo>
                    <a:pt x="384771" y="1871141"/>
                  </a:lnTo>
                  <a:lnTo>
                    <a:pt x="365175" y="1884083"/>
                  </a:lnTo>
                  <a:lnTo>
                    <a:pt x="344576" y="1893290"/>
                  </a:lnTo>
                  <a:lnTo>
                    <a:pt x="322795" y="1897824"/>
                  </a:lnTo>
                  <a:lnTo>
                    <a:pt x="299605" y="1896770"/>
                  </a:lnTo>
                  <a:lnTo>
                    <a:pt x="255727" y="1876285"/>
                  </a:lnTo>
                  <a:lnTo>
                    <a:pt x="208254" y="1823580"/>
                  </a:lnTo>
                  <a:lnTo>
                    <a:pt x="191871" y="1751063"/>
                  </a:lnTo>
                  <a:lnTo>
                    <a:pt x="191643" y="1743976"/>
                  </a:lnTo>
                  <a:lnTo>
                    <a:pt x="191236" y="1736801"/>
                  </a:lnTo>
                  <a:lnTo>
                    <a:pt x="191554" y="1731175"/>
                  </a:lnTo>
                  <a:lnTo>
                    <a:pt x="191617" y="1729892"/>
                  </a:lnTo>
                  <a:lnTo>
                    <a:pt x="193763" y="1723593"/>
                  </a:lnTo>
                  <a:lnTo>
                    <a:pt x="198081" y="1719605"/>
                  </a:lnTo>
                  <a:lnTo>
                    <a:pt x="203085" y="1718678"/>
                  </a:lnTo>
                  <a:lnTo>
                    <a:pt x="209613" y="1718678"/>
                  </a:lnTo>
                  <a:lnTo>
                    <a:pt x="215417" y="1718017"/>
                  </a:lnTo>
                  <a:lnTo>
                    <a:pt x="247408" y="1707883"/>
                  </a:lnTo>
                  <a:lnTo>
                    <a:pt x="278828" y="1696186"/>
                  </a:lnTo>
                  <a:lnTo>
                    <a:pt x="309410" y="1681873"/>
                  </a:lnTo>
                  <a:lnTo>
                    <a:pt x="318389" y="1676387"/>
                  </a:lnTo>
                  <a:lnTo>
                    <a:pt x="318909" y="1676069"/>
                  </a:lnTo>
                  <a:lnTo>
                    <a:pt x="358762" y="1649603"/>
                  </a:lnTo>
                  <a:lnTo>
                    <a:pt x="395058" y="1617167"/>
                  </a:lnTo>
                  <a:lnTo>
                    <a:pt x="425881" y="1571155"/>
                  </a:lnTo>
                  <a:lnTo>
                    <a:pt x="446570" y="1512404"/>
                  </a:lnTo>
                  <a:lnTo>
                    <a:pt x="449808" y="1477505"/>
                  </a:lnTo>
                  <a:lnTo>
                    <a:pt x="449694" y="1465275"/>
                  </a:lnTo>
                  <a:lnTo>
                    <a:pt x="431888" y="1427226"/>
                  </a:lnTo>
                  <a:lnTo>
                    <a:pt x="387375" y="1393850"/>
                  </a:lnTo>
                  <a:lnTo>
                    <a:pt x="375056" y="1389138"/>
                  </a:lnTo>
                  <a:lnTo>
                    <a:pt x="375056" y="1471574"/>
                  </a:lnTo>
                  <a:lnTo>
                    <a:pt x="373532" y="1486865"/>
                  </a:lnTo>
                  <a:lnTo>
                    <a:pt x="347027" y="1553400"/>
                  </a:lnTo>
                  <a:lnTo>
                    <a:pt x="323684" y="1585150"/>
                  </a:lnTo>
                  <a:lnTo>
                    <a:pt x="295579" y="1611693"/>
                  </a:lnTo>
                  <a:lnTo>
                    <a:pt x="262928" y="1633194"/>
                  </a:lnTo>
                  <a:lnTo>
                    <a:pt x="221462" y="1653527"/>
                  </a:lnTo>
                  <a:lnTo>
                    <a:pt x="203441" y="1659064"/>
                  </a:lnTo>
                  <a:lnTo>
                    <a:pt x="201028" y="1656257"/>
                  </a:lnTo>
                  <a:lnTo>
                    <a:pt x="212864" y="1611693"/>
                  </a:lnTo>
                  <a:lnTo>
                    <a:pt x="230022" y="1568234"/>
                  </a:lnTo>
                  <a:lnTo>
                    <a:pt x="265201" y="1509788"/>
                  </a:lnTo>
                  <a:lnTo>
                    <a:pt x="265303" y="1509649"/>
                  </a:lnTo>
                  <a:lnTo>
                    <a:pt x="266357" y="1508112"/>
                  </a:lnTo>
                  <a:lnTo>
                    <a:pt x="271983" y="1501787"/>
                  </a:lnTo>
                  <a:lnTo>
                    <a:pt x="278384" y="1494586"/>
                  </a:lnTo>
                  <a:lnTo>
                    <a:pt x="289064" y="1482559"/>
                  </a:lnTo>
                  <a:lnTo>
                    <a:pt x="315150" y="1460347"/>
                  </a:lnTo>
                  <a:lnTo>
                    <a:pt x="353377" y="1439265"/>
                  </a:lnTo>
                  <a:lnTo>
                    <a:pt x="363181" y="1436878"/>
                  </a:lnTo>
                  <a:lnTo>
                    <a:pt x="369481" y="1438465"/>
                  </a:lnTo>
                  <a:lnTo>
                    <a:pt x="373100" y="1444637"/>
                  </a:lnTo>
                  <a:lnTo>
                    <a:pt x="374815" y="1455953"/>
                  </a:lnTo>
                  <a:lnTo>
                    <a:pt x="374878" y="1460347"/>
                  </a:lnTo>
                  <a:lnTo>
                    <a:pt x="374954" y="1465275"/>
                  </a:lnTo>
                  <a:lnTo>
                    <a:pt x="375056" y="1471574"/>
                  </a:lnTo>
                  <a:lnTo>
                    <a:pt x="375056" y="1389138"/>
                  </a:lnTo>
                  <a:lnTo>
                    <a:pt x="361022" y="1383766"/>
                  </a:lnTo>
                  <a:lnTo>
                    <a:pt x="333425" y="1380248"/>
                  </a:lnTo>
                  <a:lnTo>
                    <a:pt x="304457" y="1384160"/>
                  </a:lnTo>
                  <a:lnTo>
                    <a:pt x="251841" y="1408595"/>
                  </a:lnTo>
                  <a:lnTo>
                    <a:pt x="206883" y="1447406"/>
                  </a:lnTo>
                  <a:lnTo>
                    <a:pt x="196926" y="1459255"/>
                  </a:lnTo>
                  <a:lnTo>
                    <a:pt x="196926" y="1494586"/>
                  </a:lnTo>
                  <a:lnTo>
                    <a:pt x="196342" y="1495894"/>
                  </a:lnTo>
                  <a:lnTo>
                    <a:pt x="196265" y="1496072"/>
                  </a:lnTo>
                  <a:lnTo>
                    <a:pt x="196113" y="1496072"/>
                  </a:lnTo>
                  <a:lnTo>
                    <a:pt x="195376" y="1499425"/>
                  </a:lnTo>
                  <a:lnTo>
                    <a:pt x="194830" y="1501089"/>
                  </a:lnTo>
                  <a:lnTo>
                    <a:pt x="192468" y="1501762"/>
                  </a:lnTo>
                  <a:lnTo>
                    <a:pt x="191109" y="1500212"/>
                  </a:lnTo>
                  <a:lnTo>
                    <a:pt x="191795" y="1496885"/>
                  </a:lnTo>
                  <a:lnTo>
                    <a:pt x="194030" y="1496542"/>
                  </a:lnTo>
                  <a:lnTo>
                    <a:pt x="196113" y="1496072"/>
                  </a:lnTo>
                  <a:lnTo>
                    <a:pt x="196151" y="1495894"/>
                  </a:lnTo>
                  <a:lnTo>
                    <a:pt x="196926" y="1494586"/>
                  </a:lnTo>
                  <a:lnTo>
                    <a:pt x="196926" y="1459255"/>
                  </a:lnTo>
                  <a:lnTo>
                    <a:pt x="188531" y="1469250"/>
                  </a:lnTo>
                  <a:lnTo>
                    <a:pt x="188531" y="1509788"/>
                  </a:lnTo>
                  <a:lnTo>
                    <a:pt x="184924" y="1519313"/>
                  </a:lnTo>
                  <a:lnTo>
                    <a:pt x="180492" y="1527987"/>
                  </a:lnTo>
                  <a:lnTo>
                    <a:pt x="175806" y="1536268"/>
                  </a:lnTo>
                  <a:lnTo>
                    <a:pt x="171437" y="1544561"/>
                  </a:lnTo>
                  <a:lnTo>
                    <a:pt x="151726" y="1593240"/>
                  </a:lnTo>
                  <a:lnTo>
                    <a:pt x="135763" y="1643570"/>
                  </a:lnTo>
                  <a:lnTo>
                    <a:pt x="134315" y="1648421"/>
                  </a:lnTo>
                  <a:lnTo>
                    <a:pt x="135064" y="1653527"/>
                  </a:lnTo>
                  <a:lnTo>
                    <a:pt x="135153" y="1654086"/>
                  </a:lnTo>
                  <a:lnTo>
                    <a:pt x="134556" y="1662645"/>
                  </a:lnTo>
                  <a:lnTo>
                    <a:pt x="134569" y="1666138"/>
                  </a:lnTo>
                  <a:lnTo>
                    <a:pt x="131762" y="1673923"/>
                  </a:lnTo>
                  <a:lnTo>
                    <a:pt x="127838" y="1676069"/>
                  </a:lnTo>
                  <a:lnTo>
                    <a:pt x="117335" y="1673491"/>
                  </a:lnTo>
                  <a:lnTo>
                    <a:pt x="119329" y="1668665"/>
                  </a:lnTo>
                  <a:lnTo>
                    <a:pt x="120129" y="1663979"/>
                  </a:lnTo>
                  <a:lnTo>
                    <a:pt x="136918" y="1601495"/>
                  </a:lnTo>
                  <a:lnTo>
                    <a:pt x="163690" y="1543558"/>
                  </a:lnTo>
                  <a:lnTo>
                    <a:pt x="182943" y="1509788"/>
                  </a:lnTo>
                  <a:lnTo>
                    <a:pt x="183045" y="1509649"/>
                  </a:lnTo>
                  <a:lnTo>
                    <a:pt x="188531" y="1509788"/>
                  </a:lnTo>
                  <a:lnTo>
                    <a:pt x="188531" y="1469250"/>
                  </a:lnTo>
                  <a:lnTo>
                    <a:pt x="154152" y="1518627"/>
                  </a:lnTo>
                  <a:lnTo>
                    <a:pt x="134416" y="1559064"/>
                  </a:lnTo>
                  <a:lnTo>
                    <a:pt x="119164" y="1602651"/>
                  </a:lnTo>
                  <a:lnTo>
                    <a:pt x="106527" y="1648079"/>
                  </a:lnTo>
                  <a:lnTo>
                    <a:pt x="100914" y="1675688"/>
                  </a:lnTo>
                  <a:lnTo>
                    <a:pt x="98780" y="1676387"/>
                  </a:lnTo>
                  <a:lnTo>
                    <a:pt x="88087" y="1672704"/>
                  </a:lnTo>
                  <a:lnTo>
                    <a:pt x="78054" y="1668462"/>
                  </a:lnTo>
                  <a:lnTo>
                    <a:pt x="68453" y="1663242"/>
                  </a:lnTo>
                  <a:lnTo>
                    <a:pt x="59004" y="1657591"/>
                  </a:lnTo>
                  <a:lnTo>
                    <a:pt x="49504" y="1652117"/>
                  </a:lnTo>
                  <a:lnTo>
                    <a:pt x="41529" y="1648079"/>
                  </a:lnTo>
                  <a:lnTo>
                    <a:pt x="33413" y="1644904"/>
                  </a:lnTo>
                  <a:lnTo>
                    <a:pt x="24930" y="1643075"/>
                  </a:lnTo>
                  <a:lnTo>
                    <a:pt x="15862" y="1643075"/>
                  </a:lnTo>
                  <a:lnTo>
                    <a:pt x="7467" y="1645462"/>
                  </a:lnTo>
                  <a:lnTo>
                    <a:pt x="2019" y="1650225"/>
                  </a:lnTo>
                  <a:lnTo>
                    <a:pt x="0" y="1657146"/>
                  </a:lnTo>
                  <a:lnTo>
                    <a:pt x="1879" y="1665986"/>
                  </a:lnTo>
                  <a:lnTo>
                    <a:pt x="43522" y="1705495"/>
                  </a:lnTo>
                  <a:lnTo>
                    <a:pt x="79832" y="1721561"/>
                  </a:lnTo>
                  <a:lnTo>
                    <a:pt x="86817" y="1723402"/>
                  </a:lnTo>
                  <a:lnTo>
                    <a:pt x="90982" y="1725828"/>
                  </a:lnTo>
                  <a:lnTo>
                    <a:pt x="92900" y="1731175"/>
                  </a:lnTo>
                  <a:lnTo>
                    <a:pt x="93027" y="1736801"/>
                  </a:lnTo>
                  <a:lnTo>
                    <a:pt x="93091" y="1753336"/>
                  </a:lnTo>
                  <a:lnTo>
                    <a:pt x="93649" y="1764766"/>
                  </a:lnTo>
                  <a:lnTo>
                    <a:pt x="105054" y="1819046"/>
                  </a:lnTo>
                  <a:lnTo>
                    <a:pt x="135102" y="1872919"/>
                  </a:lnTo>
                  <a:lnTo>
                    <a:pt x="187096" y="1917192"/>
                  </a:lnTo>
                  <a:lnTo>
                    <a:pt x="253453" y="1945500"/>
                  </a:lnTo>
                  <a:lnTo>
                    <a:pt x="296506" y="1952040"/>
                  </a:lnTo>
                  <a:lnTo>
                    <a:pt x="303263" y="1956790"/>
                  </a:lnTo>
                  <a:lnTo>
                    <a:pt x="310400" y="1954441"/>
                  </a:lnTo>
                  <a:lnTo>
                    <a:pt x="321259" y="1951888"/>
                  </a:lnTo>
                  <a:lnTo>
                    <a:pt x="332257" y="1950643"/>
                  </a:lnTo>
                  <a:lnTo>
                    <a:pt x="343306" y="1949653"/>
                  </a:lnTo>
                  <a:lnTo>
                    <a:pt x="354317" y="1947887"/>
                  </a:lnTo>
                  <a:lnTo>
                    <a:pt x="419265" y="1927440"/>
                  </a:lnTo>
                  <a:lnTo>
                    <a:pt x="468820" y="1897824"/>
                  </a:lnTo>
                  <a:lnTo>
                    <a:pt x="513384" y="1860778"/>
                  </a:lnTo>
                  <a:lnTo>
                    <a:pt x="543280" y="1823910"/>
                  </a:lnTo>
                  <a:lnTo>
                    <a:pt x="549249" y="1809978"/>
                  </a:lnTo>
                  <a:close/>
                </a:path>
                <a:path w="2224404" h="2007235">
                  <a:moveTo>
                    <a:pt x="790575" y="1913940"/>
                  </a:moveTo>
                  <a:lnTo>
                    <a:pt x="787374" y="1905152"/>
                  </a:lnTo>
                  <a:lnTo>
                    <a:pt x="784313" y="1899056"/>
                  </a:lnTo>
                  <a:lnTo>
                    <a:pt x="781278" y="1892935"/>
                  </a:lnTo>
                  <a:lnTo>
                    <a:pt x="778395" y="1886724"/>
                  </a:lnTo>
                  <a:lnTo>
                    <a:pt x="775817" y="1880400"/>
                  </a:lnTo>
                  <a:lnTo>
                    <a:pt x="764247" y="1853285"/>
                  </a:lnTo>
                  <a:lnTo>
                    <a:pt x="762038" y="1849081"/>
                  </a:lnTo>
                  <a:lnTo>
                    <a:pt x="750735" y="1827517"/>
                  </a:lnTo>
                  <a:lnTo>
                    <a:pt x="735876" y="1802688"/>
                  </a:lnTo>
                  <a:lnTo>
                    <a:pt x="720242" y="1778406"/>
                  </a:lnTo>
                  <a:lnTo>
                    <a:pt x="712876" y="1766747"/>
                  </a:lnTo>
                  <a:lnTo>
                    <a:pt x="710057" y="1758632"/>
                  </a:lnTo>
                  <a:lnTo>
                    <a:pt x="711809" y="1750453"/>
                  </a:lnTo>
                  <a:lnTo>
                    <a:pt x="732269" y="1711350"/>
                  </a:lnTo>
                  <a:lnTo>
                    <a:pt x="737450" y="1699971"/>
                  </a:lnTo>
                  <a:lnTo>
                    <a:pt x="744816" y="1683816"/>
                  </a:lnTo>
                  <a:lnTo>
                    <a:pt x="756615" y="1655864"/>
                  </a:lnTo>
                  <a:lnTo>
                    <a:pt x="768362" y="1627898"/>
                  </a:lnTo>
                  <a:lnTo>
                    <a:pt x="770890" y="1621993"/>
                  </a:lnTo>
                  <a:lnTo>
                    <a:pt x="774395" y="1614817"/>
                  </a:lnTo>
                  <a:lnTo>
                    <a:pt x="773353" y="1609178"/>
                  </a:lnTo>
                  <a:lnTo>
                    <a:pt x="772858" y="1603171"/>
                  </a:lnTo>
                  <a:lnTo>
                    <a:pt x="772833" y="1602092"/>
                  </a:lnTo>
                  <a:lnTo>
                    <a:pt x="773404" y="1596250"/>
                  </a:lnTo>
                  <a:lnTo>
                    <a:pt x="774776" y="1590243"/>
                  </a:lnTo>
                  <a:lnTo>
                    <a:pt x="776478" y="1584223"/>
                  </a:lnTo>
                  <a:lnTo>
                    <a:pt x="778256" y="1574812"/>
                  </a:lnTo>
                  <a:lnTo>
                    <a:pt x="777989" y="1568856"/>
                  </a:lnTo>
                  <a:lnTo>
                    <a:pt x="777900" y="1566849"/>
                  </a:lnTo>
                  <a:lnTo>
                    <a:pt x="775779" y="1561198"/>
                  </a:lnTo>
                  <a:lnTo>
                    <a:pt x="775462" y="1560347"/>
                  </a:lnTo>
                  <a:lnTo>
                    <a:pt x="771004" y="1555381"/>
                  </a:lnTo>
                  <a:lnTo>
                    <a:pt x="762850" y="1551559"/>
                  </a:lnTo>
                  <a:lnTo>
                    <a:pt x="753059" y="1550428"/>
                  </a:lnTo>
                  <a:lnTo>
                    <a:pt x="750138" y="1550936"/>
                  </a:lnTo>
                  <a:lnTo>
                    <a:pt x="750138" y="1561198"/>
                  </a:lnTo>
                  <a:lnTo>
                    <a:pt x="736498" y="1585747"/>
                  </a:lnTo>
                  <a:lnTo>
                    <a:pt x="722617" y="1608912"/>
                  </a:lnTo>
                  <a:lnTo>
                    <a:pt x="708774" y="1631327"/>
                  </a:lnTo>
                  <a:lnTo>
                    <a:pt x="695312" y="1653616"/>
                  </a:lnTo>
                  <a:lnTo>
                    <a:pt x="689381" y="1663573"/>
                  </a:lnTo>
                  <a:lnTo>
                    <a:pt x="669785" y="1696021"/>
                  </a:lnTo>
                  <a:lnTo>
                    <a:pt x="668451" y="1699971"/>
                  </a:lnTo>
                  <a:lnTo>
                    <a:pt x="661314" y="1694751"/>
                  </a:lnTo>
                  <a:lnTo>
                    <a:pt x="660958" y="1691017"/>
                  </a:lnTo>
                  <a:lnTo>
                    <a:pt x="663702" y="1687080"/>
                  </a:lnTo>
                  <a:lnTo>
                    <a:pt x="670420" y="1676755"/>
                  </a:lnTo>
                  <a:lnTo>
                    <a:pt x="681774" y="1659305"/>
                  </a:lnTo>
                  <a:lnTo>
                    <a:pt x="698855" y="1630756"/>
                  </a:lnTo>
                  <a:lnTo>
                    <a:pt x="715784" y="1602092"/>
                  </a:lnTo>
                  <a:lnTo>
                    <a:pt x="733412" y="1573974"/>
                  </a:lnTo>
                  <a:lnTo>
                    <a:pt x="736803" y="1568856"/>
                  </a:lnTo>
                  <a:lnTo>
                    <a:pt x="740194" y="1563141"/>
                  </a:lnTo>
                  <a:lnTo>
                    <a:pt x="750138" y="1561198"/>
                  </a:lnTo>
                  <a:lnTo>
                    <a:pt x="750138" y="1550936"/>
                  </a:lnTo>
                  <a:lnTo>
                    <a:pt x="743712" y="1552054"/>
                  </a:lnTo>
                  <a:lnTo>
                    <a:pt x="709422" y="1591208"/>
                  </a:lnTo>
                  <a:lnTo>
                    <a:pt x="676173" y="1638935"/>
                  </a:lnTo>
                  <a:lnTo>
                    <a:pt x="650862" y="1676755"/>
                  </a:lnTo>
                  <a:lnTo>
                    <a:pt x="638619" y="1659572"/>
                  </a:lnTo>
                  <a:lnTo>
                    <a:pt x="632993" y="1651596"/>
                  </a:lnTo>
                  <a:lnTo>
                    <a:pt x="627621" y="1643710"/>
                  </a:lnTo>
                  <a:lnTo>
                    <a:pt x="543763" y="1517281"/>
                  </a:lnTo>
                  <a:lnTo>
                    <a:pt x="536371" y="1508302"/>
                  </a:lnTo>
                  <a:lnTo>
                    <a:pt x="527786" y="1501787"/>
                  </a:lnTo>
                  <a:lnTo>
                    <a:pt x="518007" y="1497838"/>
                  </a:lnTo>
                  <a:lnTo>
                    <a:pt x="507022" y="1496606"/>
                  </a:lnTo>
                  <a:lnTo>
                    <a:pt x="498792" y="1497838"/>
                  </a:lnTo>
                  <a:lnTo>
                    <a:pt x="499173" y="1497838"/>
                  </a:lnTo>
                  <a:lnTo>
                    <a:pt x="493915" y="1501190"/>
                  </a:lnTo>
                  <a:lnTo>
                    <a:pt x="490651" y="1507134"/>
                  </a:lnTo>
                  <a:lnTo>
                    <a:pt x="489280" y="1515821"/>
                  </a:lnTo>
                  <a:lnTo>
                    <a:pt x="489597" y="1524431"/>
                  </a:lnTo>
                  <a:lnTo>
                    <a:pt x="518833" y="1598549"/>
                  </a:lnTo>
                  <a:lnTo>
                    <a:pt x="541947" y="1648040"/>
                  </a:lnTo>
                  <a:lnTo>
                    <a:pt x="567105" y="1696021"/>
                  </a:lnTo>
                  <a:lnTo>
                    <a:pt x="595541" y="1742351"/>
                  </a:lnTo>
                  <a:lnTo>
                    <a:pt x="600633" y="1750453"/>
                  </a:lnTo>
                  <a:lnTo>
                    <a:pt x="602373" y="1756105"/>
                  </a:lnTo>
                  <a:lnTo>
                    <a:pt x="600938" y="1761832"/>
                  </a:lnTo>
                  <a:lnTo>
                    <a:pt x="596506" y="1770164"/>
                  </a:lnTo>
                  <a:lnTo>
                    <a:pt x="584200" y="1792744"/>
                  </a:lnTo>
                  <a:lnTo>
                    <a:pt x="572490" y="1815719"/>
                  </a:lnTo>
                  <a:lnTo>
                    <a:pt x="561517" y="1839099"/>
                  </a:lnTo>
                  <a:lnTo>
                    <a:pt x="551395" y="1862937"/>
                  </a:lnTo>
                  <a:lnTo>
                    <a:pt x="541248" y="1888985"/>
                  </a:lnTo>
                  <a:lnTo>
                    <a:pt x="531520" y="1914893"/>
                  </a:lnTo>
                  <a:lnTo>
                    <a:pt x="521487" y="1941372"/>
                  </a:lnTo>
                  <a:lnTo>
                    <a:pt x="511162" y="1967357"/>
                  </a:lnTo>
                  <a:lnTo>
                    <a:pt x="507352" y="1984514"/>
                  </a:lnTo>
                  <a:lnTo>
                    <a:pt x="510908" y="1997633"/>
                  </a:lnTo>
                  <a:lnTo>
                    <a:pt x="521055" y="2005584"/>
                  </a:lnTo>
                  <a:lnTo>
                    <a:pt x="537006" y="2007222"/>
                  </a:lnTo>
                  <a:lnTo>
                    <a:pt x="549833" y="2005076"/>
                  </a:lnTo>
                  <a:lnTo>
                    <a:pt x="561467" y="2000592"/>
                  </a:lnTo>
                  <a:lnTo>
                    <a:pt x="571373" y="1992617"/>
                  </a:lnTo>
                  <a:lnTo>
                    <a:pt x="579043" y="1980044"/>
                  </a:lnTo>
                  <a:lnTo>
                    <a:pt x="581748" y="1973592"/>
                  </a:lnTo>
                  <a:lnTo>
                    <a:pt x="587057" y="1968576"/>
                  </a:lnTo>
                  <a:lnTo>
                    <a:pt x="590905" y="1962696"/>
                  </a:lnTo>
                  <a:lnTo>
                    <a:pt x="602107" y="1946579"/>
                  </a:lnTo>
                  <a:lnTo>
                    <a:pt x="613702" y="1930831"/>
                  </a:lnTo>
                  <a:lnTo>
                    <a:pt x="625081" y="1914893"/>
                  </a:lnTo>
                  <a:lnTo>
                    <a:pt x="635609" y="1898192"/>
                  </a:lnTo>
                  <a:lnTo>
                    <a:pt x="642785" y="1885784"/>
                  </a:lnTo>
                  <a:lnTo>
                    <a:pt x="650036" y="1873465"/>
                  </a:lnTo>
                  <a:lnTo>
                    <a:pt x="664489" y="1849081"/>
                  </a:lnTo>
                  <a:lnTo>
                    <a:pt x="669886" y="1850720"/>
                  </a:lnTo>
                  <a:lnTo>
                    <a:pt x="672211" y="1854809"/>
                  </a:lnTo>
                  <a:lnTo>
                    <a:pt x="724154" y="1913394"/>
                  </a:lnTo>
                  <a:lnTo>
                    <a:pt x="734555" y="1923440"/>
                  </a:lnTo>
                  <a:lnTo>
                    <a:pt x="745820" y="1930019"/>
                  </a:lnTo>
                  <a:lnTo>
                    <a:pt x="758228" y="1932152"/>
                  </a:lnTo>
                  <a:lnTo>
                    <a:pt x="772045" y="1928888"/>
                  </a:lnTo>
                  <a:lnTo>
                    <a:pt x="773569" y="1928228"/>
                  </a:lnTo>
                  <a:lnTo>
                    <a:pt x="775512" y="1928228"/>
                  </a:lnTo>
                  <a:lnTo>
                    <a:pt x="777265" y="1927860"/>
                  </a:lnTo>
                  <a:lnTo>
                    <a:pt x="785698" y="1924926"/>
                  </a:lnTo>
                  <a:lnTo>
                    <a:pt x="790079" y="1920417"/>
                  </a:lnTo>
                  <a:lnTo>
                    <a:pt x="790473" y="1915185"/>
                  </a:lnTo>
                  <a:lnTo>
                    <a:pt x="790575" y="1913940"/>
                  </a:lnTo>
                  <a:close/>
                </a:path>
                <a:path w="2224404" h="2007235">
                  <a:moveTo>
                    <a:pt x="1854352" y="786130"/>
                  </a:moveTo>
                  <a:lnTo>
                    <a:pt x="1851482" y="782320"/>
                  </a:lnTo>
                  <a:lnTo>
                    <a:pt x="1845271" y="778510"/>
                  </a:lnTo>
                  <a:lnTo>
                    <a:pt x="1837690" y="775970"/>
                  </a:lnTo>
                  <a:lnTo>
                    <a:pt x="1828939" y="775970"/>
                  </a:lnTo>
                  <a:lnTo>
                    <a:pt x="1827314" y="777240"/>
                  </a:lnTo>
                  <a:lnTo>
                    <a:pt x="1825586" y="777240"/>
                  </a:lnTo>
                  <a:lnTo>
                    <a:pt x="1778076" y="789940"/>
                  </a:lnTo>
                  <a:lnTo>
                    <a:pt x="1754708" y="797560"/>
                  </a:lnTo>
                  <a:lnTo>
                    <a:pt x="1731733" y="807720"/>
                  </a:lnTo>
                  <a:lnTo>
                    <a:pt x="1723415" y="808990"/>
                  </a:lnTo>
                  <a:lnTo>
                    <a:pt x="1715897" y="808990"/>
                  </a:lnTo>
                  <a:lnTo>
                    <a:pt x="1708975" y="806450"/>
                  </a:lnTo>
                  <a:lnTo>
                    <a:pt x="1683207" y="772160"/>
                  </a:lnTo>
                  <a:lnTo>
                    <a:pt x="1676933" y="748030"/>
                  </a:lnTo>
                  <a:lnTo>
                    <a:pt x="1678597" y="742950"/>
                  </a:lnTo>
                  <a:lnTo>
                    <a:pt x="1682203" y="736600"/>
                  </a:lnTo>
                  <a:lnTo>
                    <a:pt x="1686674" y="731520"/>
                  </a:lnTo>
                  <a:lnTo>
                    <a:pt x="1690979" y="726440"/>
                  </a:lnTo>
                  <a:lnTo>
                    <a:pt x="1695170" y="720090"/>
                  </a:lnTo>
                  <a:lnTo>
                    <a:pt x="1699310" y="713740"/>
                  </a:lnTo>
                  <a:lnTo>
                    <a:pt x="1702739" y="709930"/>
                  </a:lnTo>
                  <a:lnTo>
                    <a:pt x="1721523" y="675640"/>
                  </a:lnTo>
                  <a:lnTo>
                    <a:pt x="1723377" y="669290"/>
                  </a:lnTo>
                  <a:lnTo>
                    <a:pt x="1728063" y="660400"/>
                  </a:lnTo>
                  <a:lnTo>
                    <a:pt x="1730082" y="656590"/>
                  </a:lnTo>
                  <a:lnTo>
                    <a:pt x="1743938" y="636270"/>
                  </a:lnTo>
                  <a:lnTo>
                    <a:pt x="1745665" y="633730"/>
                  </a:lnTo>
                  <a:lnTo>
                    <a:pt x="1748663" y="628650"/>
                  </a:lnTo>
                  <a:lnTo>
                    <a:pt x="1756257" y="626110"/>
                  </a:lnTo>
                  <a:lnTo>
                    <a:pt x="1747316" y="613410"/>
                  </a:lnTo>
                  <a:lnTo>
                    <a:pt x="1751838" y="614680"/>
                  </a:lnTo>
                  <a:lnTo>
                    <a:pt x="1755673" y="613410"/>
                  </a:lnTo>
                  <a:lnTo>
                    <a:pt x="1763331" y="610870"/>
                  </a:lnTo>
                  <a:lnTo>
                    <a:pt x="1764334" y="607060"/>
                  </a:lnTo>
                  <a:lnTo>
                    <a:pt x="1757629" y="599440"/>
                  </a:lnTo>
                  <a:lnTo>
                    <a:pt x="1756511" y="598170"/>
                  </a:lnTo>
                  <a:lnTo>
                    <a:pt x="1755394" y="596900"/>
                  </a:lnTo>
                  <a:lnTo>
                    <a:pt x="1749158" y="598170"/>
                  </a:lnTo>
                  <a:lnTo>
                    <a:pt x="1752346" y="590550"/>
                  </a:lnTo>
                  <a:lnTo>
                    <a:pt x="1759623" y="591820"/>
                  </a:lnTo>
                  <a:lnTo>
                    <a:pt x="1765033" y="590550"/>
                  </a:lnTo>
                  <a:lnTo>
                    <a:pt x="1768132" y="586740"/>
                  </a:lnTo>
                  <a:lnTo>
                    <a:pt x="1769173" y="585470"/>
                  </a:lnTo>
                  <a:lnTo>
                    <a:pt x="1790433" y="528320"/>
                  </a:lnTo>
                  <a:lnTo>
                    <a:pt x="1805419" y="476250"/>
                  </a:lnTo>
                  <a:lnTo>
                    <a:pt x="1815960" y="434340"/>
                  </a:lnTo>
                  <a:lnTo>
                    <a:pt x="1824380" y="391160"/>
                  </a:lnTo>
                  <a:lnTo>
                    <a:pt x="1829790" y="346710"/>
                  </a:lnTo>
                  <a:lnTo>
                    <a:pt x="1829917" y="342900"/>
                  </a:lnTo>
                  <a:lnTo>
                    <a:pt x="1830006" y="340360"/>
                  </a:lnTo>
                  <a:lnTo>
                    <a:pt x="1830095" y="337820"/>
                  </a:lnTo>
                  <a:lnTo>
                    <a:pt x="1830171" y="335280"/>
                  </a:lnTo>
                  <a:lnTo>
                    <a:pt x="1830260" y="332740"/>
                  </a:lnTo>
                  <a:lnTo>
                    <a:pt x="1830349" y="330200"/>
                  </a:lnTo>
                  <a:lnTo>
                    <a:pt x="1830438" y="327660"/>
                  </a:lnTo>
                  <a:lnTo>
                    <a:pt x="1830527" y="325120"/>
                  </a:lnTo>
                  <a:lnTo>
                    <a:pt x="1830603" y="322580"/>
                  </a:lnTo>
                  <a:lnTo>
                    <a:pt x="1830692" y="320040"/>
                  </a:lnTo>
                  <a:lnTo>
                    <a:pt x="1830781" y="317500"/>
                  </a:lnTo>
                  <a:lnTo>
                    <a:pt x="1830870" y="314960"/>
                  </a:lnTo>
                  <a:lnTo>
                    <a:pt x="1830908" y="313690"/>
                  </a:lnTo>
                  <a:lnTo>
                    <a:pt x="1830997" y="311150"/>
                  </a:lnTo>
                  <a:lnTo>
                    <a:pt x="1831086" y="308610"/>
                  </a:lnTo>
                  <a:lnTo>
                    <a:pt x="1831174" y="306070"/>
                  </a:lnTo>
                  <a:lnTo>
                    <a:pt x="1831263" y="303530"/>
                  </a:lnTo>
                  <a:lnTo>
                    <a:pt x="1831301" y="302260"/>
                  </a:lnTo>
                  <a:lnTo>
                    <a:pt x="1831644" y="298450"/>
                  </a:lnTo>
                  <a:lnTo>
                    <a:pt x="1831759" y="297180"/>
                  </a:lnTo>
                  <a:lnTo>
                    <a:pt x="1831860" y="295910"/>
                  </a:lnTo>
                  <a:lnTo>
                    <a:pt x="1831975" y="289560"/>
                  </a:lnTo>
                  <a:lnTo>
                    <a:pt x="1828965" y="284480"/>
                  </a:lnTo>
                  <a:lnTo>
                    <a:pt x="1820227" y="283210"/>
                  </a:lnTo>
                  <a:lnTo>
                    <a:pt x="1819833" y="284480"/>
                  </a:lnTo>
                  <a:lnTo>
                    <a:pt x="1818881" y="283210"/>
                  </a:lnTo>
                  <a:lnTo>
                    <a:pt x="1818525" y="278130"/>
                  </a:lnTo>
                  <a:lnTo>
                    <a:pt x="1818601" y="260350"/>
                  </a:lnTo>
                  <a:lnTo>
                    <a:pt x="1818678" y="256540"/>
                  </a:lnTo>
                  <a:lnTo>
                    <a:pt x="1819008" y="252730"/>
                  </a:lnTo>
                  <a:lnTo>
                    <a:pt x="1819122" y="251460"/>
                  </a:lnTo>
                  <a:lnTo>
                    <a:pt x="1827225" y="250190"/>
                  </a:lnTo>
                  <a:lnTo>
                    <a:pt x="1824558" y="243840"/>
                  </a:lnTo>
                  <a:lnTo>
                    <a:pt x="1822881" y="240030"/>
                  </a:lnTo>
                  <a:lnTo>
                    <a:pt x="1819668" y="234950"/>
                  </a:lnTo>
                  <a:lnTo>
                    <a:pt x="1816328" y="228600"/>
                  </a:lnTo>
                  <a:lnTo>
                    <a:pt x="1815528" y="223520"/>
                  </a:lnTo>
                  <a:lnTo>
                    <a:pt x="1816404" y="222250"/>
                  </a:lnTo>
                  <a:lnTo>
                    <a:pt x="1819897" y="217170"/>
                  </a:lnTo>
                  <a:lnTo>
                    <a:pt x="1821561" y="214630"/>
                  </a:lnTo>
                  <a:lnTo>
                    <a:pt x="1819427" y="212090"/>
                  </a:lnTo>
                  <a:lnTo>
                    <a:pt x="1817687" y="209550"/>
                  </a:lnTo>
                  <a:lnTo>
                    <a:pt x="1781035" y="175260"/>
                  </a:lnTo>
                  <a:lnTo>
                    <a:pt x="1754327" y="166535"/>
                  </a:lnTo>
                  <a:lnTo>
                    <a:pt x="1754327" y="445770"/>
                  </a:lnTo>
                  <a:lnTo>
                    <a:pt x="1751088" y="474980"/>
                  </a:lnTo>
                  <a:lnTo>
                    <a:pt x="1741157" y="514350"/>
                  </a:lnTo>
                  <a:lnTo>
                    <a:pt x="1728063" y="552450"/>
                  </a:lnTo>
                  <a:lnTo>
                    <a:pt x="1715325" y="577850"/>
                  </a:lnTo>
                  <a:lnTo>
                    <a:pt x="1715439" y="571500"/>
                  </a:lnTo>
                  <a:lnTo>
                    <a:pt x="1715554" y="565150"/>
                  </a:lnTo>
                  <a:lnTo>
                    <a:pt x="1719402" y="553720"/>
                  </a:lnTo>
                  <a:lnTo>
                    <a:pt x="1724228" y="543560"/>
                  </a:lnTo>
                  <a:lnTo>
                    <a:pt x="1727415" y="533400"/>
                  </a:lnTo>
                  <a:lnTo>
                    <a:pt x="1730197" y="521970"/>
                  </a:lnTo>
                  <a:lnTo>
                    <a:pt x="1738668" y="501650"/>
                  </a:lnTo>
                  <a:lnTo>
                    <a:pt x="1741385" y="490220"/>
                  </a:lnTo>
                  <a:lnTo>
                    <a:pt x="1743798" y="478790"/>
                  </a:lnTo>
                  <a:lnTo>
                    <a:pt x="1747291" y="467360"/>
                  </a:lnTo>
                  <a:lnTo>
                    <a:pt x="1751076" y="457200"/>
                  </a:lnTo>
                  <a:lnTo>
                    <a:pt x="1754327" y="445770"/>
                  </a:lnTo>
                  <a:lnTo>
                    <a:pt x="1754327" y="166535"/>
                  </a:lnTo>
                  <a:lnTo>
                    <a:pt x="1752498" y="166141"/>
                  </a:lnTo>
                  <a:lnTo>
                    <a:pt x="1752498" y="275590"/>
                  </a:lnTo>
                  <a:lnTo>
                    <a:pt x="1752460" y="332740"/>
                  </a:lnTo>
                  <a:lnTo>
                    <a:pt x="1750415" y="356870"/>
                  </a:lnTo>
                  <a:lnTo>
                    <a:pt x="1750301" y="358140"/>
                  </a:lnTo>
                  <a:lnTo>
                    <a:pt x="1750199" y="359410"/>
                  </a:lnTo>
                  <a:lnTo>
                    <a:pt x="1738452" y="427990"/>
                  </a:lnTo>
                  <a:lnTo>
                    <a:pt x="1729701" y="467360"/>
                  </a:lnTo>
                  <a:lnTo>
                    <a:pt x="1719313" y="505460"/>
                  </a:lnTo>
                  <a:lnTo>
                    <a:pt x="1713064" y="523976"/>
                  </a:lnTo>
                  <a:lnTo>
                    <a:pt x="1713064" y="594360"/>
                  </a:lnTo>
                  <a:lnTo>
                    <a:pt x="1709026" y="596900"/>
                  </a:lnTo>
                  <a:lnTo>
                    <a:pt x="1703806" y="599440"/>
                  </a:lnTo>
                  <a:lnTo>
                    <a:pt x="1702790" y="593090"/>
                  </a:lnTo>
                  <a:lnTo>
                    <a:pt x="1701825" y="588010"/>
                  </a:lnTo>
                  <a:lnTo>
                    <a:pt x="1708480" y="586740"/>
                  </a:lnTo>
                  <a:lnTo>
                    <a:pt x="1711147" y="586740"/>
                  </a:lnTo>
                  <a:lnTo>
                    <a:pt x="1713064" y="594360"/>
                  </a:lnTo>
                  <a:lnTo>
                    <a:pt x="1713064" y="523976"/>
                  </a:lnTo>
                  <a:lnTo>
                    <a:pt x="1697355" y="566420"/>
                  </a:lnTo>
                  <a:lnTo>
                    <a:pt x="1674977" y="614680"/>
                  </a:lnTo>
                  <a:lnTo>
                    <a:pt x="1661528" y="636270"/>
                  </a:lnTo>
                  <a:lnTo>
                    <a:pt x="1653438" y="632460"/>
                  </a:lnTo>
                  <a:lnTo>
                    <a:pt x="1655470" y="626110"/>
                  </a:lnTo>
                  <a:lnTo>
                    <a:pt x="1656562" y="621030"/>
                  </a:lnTo>
                  <a:lnTo>
                    <a:pt x="1659255" y="604520"/>
                  </a:lnTo>
                  <a:lnTo>
                    <a:pt x="1659343" y="603250"/>
                  </a:lnTo>
                  <a:lnTo>
                    <a:pt x="1659432" y="601980"/>
                  </a:lnTo>
                  <a:lnTo>
                    <a:pt x="1659521" y="600710"/>
                  </a:lnTo>
                  <a:lnTo>
                    <a:pt x="1659610" y="599440"/>
                  </a:lnTo>
                  <a:lnTo>
                    <a:pt x="1659712" y="598170"/>
                  </a:lnTo>
                  <a:lnTo>
                    <a:pt x="1660245" y="590550"/>
                  </a:lnTo>
                  <a:lnTo>
                    <a:pt x="1660347" y="589280"/>
                  </a:lnTo>
                  <a:lnTo>
                    <a:pt x="1660436" y="588010"/>
                  </a:lnTo>
                  <a:lnTo>
                    <a:pt x="1661147" y="571500"/>
                  </a:lnTo>
                  <a:lnTo>
                    <a:pt x="1662341" y="557530"/>
                  </a:lnTo>
                  <a:lnTo>
                    <a:pt x="1672310" y="486410"/>
                  </a:lnTo>
                  <a:lnTo>
                    <a:pt x="1684731" y="420370"/>
                  </a:lnTo>
                  <a:lnTo>
                    <a:pt x="1687068" y="411480"/>
                  </a:lnTo>
                  <a:lnTo>
                    <a:pt x="1687918" y="407670"/>
                  </a:lnTo>
                  <a:lnTo>
                    <a:pt x="1688211" y="406400"/>
                  </a:lnTo>
                  <a:lnTo>
                    <a:pt x="1687169" y="401320"/>
                  </a:lnTo>
                  <a:lnTo>
                    <a:pt x="1682203" y="397510"/>
                  </a:lnTo>
                  <a:lnTo>
                    <a:pt x="1680629" y="396875"/>
                  </a:lnTo>
                  <a:lnTo>
                    <a:pt x="1680629" y="410210"/>
                  </a:lnTo>
                  <a:lnTo>
                    <a:pt x="1680438" y="411480"/>
                  </a:lnTo>
                  <a:lnTo>
                    <a:pt x="1679473" y="411480"/>
                  </a:lnTo>
                  <a:lnTo>
                    <a:pt x="1679155" y="410210"/>
                  </a:lnTo>
                  <a:lnTo>
                    <a:pt x="1678736" y="410210"/>
                  </a:lnTo>
                  <a:lnTo>
                    <a:pt x="1678584" y="408940"/>
                  </a:lnTo>
                  <a:lnTo>
                    <a:pt x="1678749" y="408940"/>
                  </a:lnTo>
                  <a:lnTo>
                    <a:pt x="1679536" y="407670"/>
                  </a:lnTo>
                  <a:lnTo>
                    <a:pt x="1679714" y="407670"/>
                  </a:lnTo>
                  <a:lnTo>
                    <a:pt x="1680032" y="408940"/>
                  </a:lnTo>
                  <a:lnTo>
                    <a:pt x="1680464" y="410210"/>
                  </a:lnTo>
                  <a:lnTo>
                    <a:pt x="1680629" y="410210"/>
                  </a:lnTo>
                  <a:lnTo>
                    <a:pt x="1680629" y="396875"/>
                  </a:lnTo>
                  <a:lnTo>
                    <a:pt x="1679067" y="396240"/>
                  </a:lnTo>
                  <a:lnTo>
                    <a:pt x="1681518" y="387350"/>
                  </a:lnTo>
                  <a:lnTo>
                    <a:pt x="1683296" y="382270"/>
                  </a:lnTo>
                  <a:lnTo>
                    <a:pt x="1686648" y="373380"/>
                  </a:lnTo>
                  <a:lnTo>
                    <a:pt x="1693303" y="353060"/>
                  </a:lnTo>
                  <a:lnTo>
                    <a:pt x="1696694" y="342900"/>
                  </a:lnTo>
                  <a:lnTo>
                    <a:pt x="1698434" y="339090"/>
                  </a:lnTo>
                  <a:lnTo>
                    <a:pt x="1700834" y="334010"/>
                  </a:lnTo>
                  <a:lnTo>
                    <a:pt x="1696834" y="326390"/>
                  </a:lnTo>
                  <a:lnTo>
                    <a:pt x="1680286" y="368300"/>
                  </a:lnTo>
                  <a:lnTo>
                    <a:pt x="1678343" y="374548"/>
                  </a:lnTo>
                  <a:lnTo>
                    <a:pt x="1678343" y="425450"/>
                  </a:lnTo>
                  <a:lnTo>
                    <a:pt x="1677771" y="427990"/>
                  </a:lnTo>
                  <a:lnTo>
                    <a:pt x="1666341" y="483870"/>
                  </a:lnTo>
                  <a:lnTo>
                    <a:pt x="1658620" y="539750"/>
                  </a:lnTo>
                  <a:lnTo>
                    <a:pt x="1655025" y="581660"/>
                  </a:lnTo>
                  <a:lnTo>
                    <a:pt x="1654911" y="582930"/>
                  </a:lnTo>
                  <a:lnTo>
                    <a:pt x="1654797" y="584200"/>
                  </a:lnTo>
                  <a:lnTo>
                    <a:pt x="1654695" y="585470"/>
                  </a:lnTo>
                  <a:lnTo>
                    <a:pt x="1654581" y="586740"/>
                  </a:lnTo>
                  <a:lnTo>
                    <a:pt x="1654479" y="588010"/>
                  </a:lnTo>
                  <a:lnTo>
                    <a:pt x="1654365" y="589280"/>
                  </a:lnTo>
                  <a:lnTo>
                    <a:pt x="1654251" y="590550"/>
                  </a:lnTo>
                  <a:lnTo>
                    <a:pt x="1654149" y="591820"/>
                  </a:lnTo>
                  <a:lnTo>
                    <a:pt x="1654035" y="593090"/>
                  </a:lnTo>
                  <a:lnTo>
                    <a:pt x="1653933" y="594360"/>
                  </a:lnTo>
                  <a:lnTo>
                    <a:pt x="1653819" y="595630"/>
                  </a:lnTo>
                  <a:lnTo>
                    <a:pt x="1651152" y="651510"/>
                  </a:lnTo>
                  <a:lnTo>
                    <a:pt x="1651101" y="654050"/>
                  </a:lnTo>
                  <a:lnTo>
                    <a:pt x="1649285" y="655320"/>
                  </a:lnTo>
                  <a:lnTo>
                    <a:pt x="1645856" y="660400"/>
                  </a:lnTo>
                  <a:lnTo>
                    <a:pt x="1645970" y="656590"/>
                  </a:lnTo>
                  <a:lnTo>
                    <a:pt x="1646059" y="654050"/>
                  </a:lnTo>
                  <a:lnTo>
                    <a:pt x="1646135" y="651510"/>
                  </a:lnTo>
                  <a:lnTo>
                    <a:pt x="1646250" y="647700"/>
                  </a:lnTo>
                  <a:lnTo>
                    <a:pt x="1646377" y="643890"/>
                  </a:lnTo>
                  <a:lnTo>
                    <a:pt x="1646491" y="640080"/>
                  </a:lnTo>
                  <a:lnTo>
                    <a:pt x="1646605" y="636270"/>
                  </a:lnTo>
                  <a:lnTo>
                    <a:pt x="1646732" y="632460"/>
                  </a:lnTo>
                  <a:lnTo>
                    <a:pt x="1646847" y="628650"/>
                  </a:lnTo>
                  <a:lnTo>
                    <a:pt x="1646923" y="626110"/>
                  </a:lnTo>
                  <a:lnTo>
                    <a:pt x="1647050" y="622300"/>
                  </a:lnTo>
                  <a:lnTo>
                    <a:pt x="1647164" y="618490"/>
                  </a:lnTo>
                  <a:lnTo>
                    <a:pt x="1647278" y="614680"/>
                  </a:lnTo>
                  <a:lnTo>
                    <a:pt x="1647405" y="610870"/>
                  </a:lnTo>
                  <a:lnTo>
                    <a:pt x="1650504" y="566420"/>
                  </a:lnTo>
                  <a:lnTo>
                    <a:pt x="1650593" y="565150"/>
                  </a:lnTo>
                  <a:lnTo>
                    <a:pt x="1650682" y="563880"/>
                  </a:lnTo>
                  <a:lnTo>
                    <a:pt x="1650771" y="562610"/>
                  </a:lnTo>
                  <a:lnTo>
                    <a:pt x="1650860" y="561340"/>
                  </a:lnTo>
                  <a:lnTo>
                    <a:pt x="1656702" y="514350"/>
                  </a:lnTo>
                  <a:lnTo>
                    <a:pt x="1665389" y="467360"/>
                  </a:lnTo>
                  <a:lnTo>
                    <a:pt x="1677416" y="420370"/>
                  </a:lnTo>
                  <a:lnTo>
                    <a:pt x="1677492" y="421640"/>
                  </a:lnTo>
                  <a:lnTo>
                    <a:pt x="1677568" y="422910"/>
                  </a:lnTo>
                  <a:lnTo>
                    <a:pt x="1678343" y="425450"/>
                  </a:lnTo>
                  <a:lnTo>
                    <a:pt x="1678343" y="374548"/>
                  </a:lnTo>
                  <a:lnTo>
                    <a:pt x="1657235" y="454660"/>
                  </a:lnTo>
                  <a:lnTo>
                    <a:pt x="1649907" y="497840"/>
                  </a:lnTo>
                  <a:lnTo>
                    <a:pt x="1644307" y="542290"/>
                  </a:lnTo>
                  <a:lnTo>
                    <a:pt x="1640713" y="581660"/>
                  </a:lnTo>
                  <a:lnTo>
                    <a:pt x="1640598" y="582930"/>
                  </a:lnTo>
                  <a:lnTo>
                    <a:pt x="1640484" y="584200"/>
                  </a:lnTo>
                  <a:lnTo>
                    <a:pt x="1640357" y="585470"/>
                  </a:lnTo>
                  <a:lnTo>
                    <a:pt x="1640243" y="586740"/>
                  </a:lnTo>
                  <a:lnTo>
                    <a:pt x="1638693" y="626110"/>
                  </a:lnTo>
                  <a:lnTo>
                    <a:pt x="1638769" y="640080"/>
                  </a:lnTo>
                  <a:lnTo>
                    <a:pt x="1638884" y="643890"/>
                  </a:lnTo>
                  <a:lnTo>
                    <a:pt x="1639011" y="647700"/>
                  </a:lnTo>
                  <a:lnTo>
                    <a:pt x="1639125" y="651510"/>
                  </a:lnTo>
                  <a:lnTo>
                    <a:pt x="1639239" y="655320"/>
                  </a:lnTo>
                  <a:lnTo>
                    <a:pt x="1639354" y="659130"/>
                  </a:lnTo>
                  <a:lnTo>
                    <a:pt x="1639468" y="662940"/>
                  </a:lnTo>
                  <a:lnTo>
                    <a:pt x="1639595" y="666750"/>
                  </a:lnTo>
                  <a:lnTo>
                    <a:pt x="1639671" y="669290"/>
                  </a:lnTo>
                  <a:lnTo>
                    <a:pt x="1639785" y="673100"/>
                  </a:lnTo>
                  <a:lnTo>
                    <a:pt x="1639862" y="675640"/>
                  </a:lnTo>
                  <a:lnTo>
                    <a:pt x="1638033" y="674370"/>
                  </a:lnTo>
                  <a:lnTo>
                    <a:pt x="1636966" y="674370"/>
                  </a:lnTo>
                  <a:lnTo>
                    <a:pt x="1634934" y="656590"/>
                  </a:lnTo>
                  <a:lnTo>
                    <a:pt x="1632750" y="638810"/>
                  </a:lnTo>
                  <a:lnTo>
                    <a:pt x="1631950" y="622300"/>
                  </a:lnTo>
                  <a:lnTo>
                    <a:pt x="1631962" y="618490"/>
                  </a:lnTo>
                  <a:lnTo>
                    <a:pt x="1632966" y="608330"/>
                  </a:lnTo>
                  <a:lnTo>
                    <a:pt x="1633093" y="607060"/>
                  </a:lnTo>
                  <a:lnTo>
                    <a:pt x="1633220" y="605790"/>
                  </a:lnTo>
                  <a:lnTo>
                    <a:pt x="1633347" y="604520"/>
                  </a:lnTo>
                  <a:lnTo>
                    <a:pt x="1633474" y="603250"/>
                  </a:lnTo>
                  <a:lnTo>
                    <a:pt x="1633601" y="601980"/>
                  </a:lnTo>
                  <a:lnTo>
                    <a:pt x="1634350" y="598170"/>
                  </a:lnTo>
                  <a:lnTo>
                    <a:pt x="1635531" y="593090"/>
                  </a:lnTo>
                  <a:lnTo>
                    <a:pt x="1634807" y="590550"/>
                  </a:lnTo>
                  <a:lnTo>
                    <a:pt x="1633499" y="575310"/>
                  </a:lnTo>
                  <a:lnTo>
                    <a:pt x="1634248" y="566420"/>
                  </a:lnTo>
                  <a:lnTo>
                    <a:pt x="1634350" y="565150"/>
                  </a:lnTo>
                  <a:lnTo>
                    <a:pt x="1634464" y="563880"/>
                  </a:lnTo>
                  <a:lnTo>
                    <a:pt x="1634566" y="562610"/>
                  </a:lnTo>
                  <a:lnTo>
                    <a:pt x="1634680" y="561340"/>
                  </a:lnTo>
                  <a:lnTo>
                    <a:pt x="1637055" y="546100"/>
                  </a:lnTo>
                  <a:lnTo>
                    <a:pt x="1639379" y="532130"/>
                  </a:lnTo>
                  <a:lnTo>
                    <a:pt x="1640408" y="525780"/>
                  </a:lnTo>
                  <a:lnTo>
                    <a:pt x="1641271" y="518160"/>
                  </a:lnTo>
                  <a:lnTo>
                    <a:pt x="1641297" y="511810"/>
                  </a:lnTo>
                  <a:lnTo>
                    <a:pt x="1639874" y="505460"/>
                  </a:lnTo>
                  <a:lnTo>
                    <a:pt x="1637626" y="497840"/>
                  </a:lnTo>
                  <a:lnTo>
                    <a:pt x="1641208" y="491490"/>
                  </a:lnTo>
                  <a:lnTo>
                    <a:pt x="1653082" y="449580"/>
                  </a:lnTo>
                  <a:lnTo>
                    <a:pt x="1656473" y="424180"/>
                  </a:lnTo>
                  <a:lnTo>
                    <a:pt x="1656600" y="422910"/>
                  </a:lnTo>
                  <a:lnTo>
                    <a:pt x="1656727" y="421640"/>
                  </a:lnTo>
                  <a:lnTo>
                    <a:pt x="1656842" y="420370"/>
                  </a:lnTo>
                  <a:lnTo>
                    <a:pt x="1656969" y="419100"/>
                  </a:lnTo>
                  <a:lnTo>
                    <a:pt x="1657083" y="417830"/>
                  </a:lnTo>
                  <a:lnTo>
                    <a:pt x="1657210" y="416560"/>
                  </a:lnTo>
                  <a:lnTo>
                    <a:pt x="1657337" y="415290"/>
                  </a:lnTo>
                  <a:lnTo>
                    <a:pt x="1657451" y="414020"/>
                  </a:lnTo>
                  <a:lnTo>
                    <a:pt x="1657578" y="412750"/>
                  </a:lnTo>
                  <a:lnTo>
                    <a:pt x="1657692" y="411480"/>
                  </a:lnTo>
                  <a:lnTo>
                    <a:pt x="1657819" y="410210"/>
                  </a:lnTo>
                  <a:lnTo>
                    <a:pt x="1658200" y="407670"/>
                  </a:lnTo>
                  <a:lnTo>
                    <a:pt x="1660105" y="406400"/>
                  </a:lnTo>
                  <a:lnTo>
                    <a:pt x="1664106" y="401320"/>
                  </a:lnTo>
                  <a:lnTo>
                    <a:pt x="1666011" y="394970"/>
                  </a:lnTo>
                  <a:lnTo>
                    <a:pt x="1665795" y="391160"/>
                  </a:lnTo>
                  <a:lnTo>
                    <a:pt x="1665719" y="389890"/>
                  </a:lnTo>
                  <a:lnTo>
                    <a:pt x="1663141" y="383540"/>
                  </a:lnTo>
                  <a:lnTo>
                    <a:pt x="1660398" y="378460"/>
                  </a:lnTo>
                  <a:lnTo>
                    <a:pt x="1661515" y="374650"/>
                  </a:lnTo>
                  <a:lnTo>
                    <a:pt x="1680895" y="332740"/>
                  </a:lnTo>
                  <a:lnTo>
                    <a:pt x="1680984" y="331470"/>
                  </a:lnTo>
                  <a:lnTo>
                    <a:pt x="1681086" y="330200"/>
                  </a:lnTo>
                  <a:lnTo>
                    <a:pt x="1681175" y="328930"/>
                  </a:lnTo>
                  <a:lnTo>
                    <a:pt x="1682826" y="327660"/>
                  </a:lnTo>
                  <a:lnTo>
                    <a:pt x="1684223" y="323850"/>
                  </a:lnTo>
                  <a:lnTo>
                    <a:pt x="1692338" y="308610"/>
                  </a:lnTo>
                  <a:lnTo>
                    <a:pt x="1700314" y="293370"/>
                  </a:lnTo>
                  <a:lnTo>
                    <a:pt x="1707870" y="276860"/>
                  </a:lnTo>
                  <a:lnTo>
                    <a:pt x="1714703" y="260350"/>
                  </a:lnTo>
                  <a:lnTo>
                    <a:pt x="1719046" y="251460"/>
                  </a:lnTo>
                  <a:lnTo>
                    <a:pt x="1724545" y="243840"/>
                  </a:lnTo>
                  <a:lnTo>
                    <a:pt x="1728292" y="238760"/>
                  </a:lnTo>
                  <a:lnTo>
                    <a:pt x="1730159" y="236220"/>
                  </a:lnTo>
                  <a:lnTo>
                    <a:pt x="1734820" y="228600"/>
                  </a:lnTo>
                  <a:lnTo>
                    <a:pt x="1737334" y="222250"/>
                  </a:lnTo>
                  <a:lnTo>
                    <a:pt x="1747634" y="227330"/>
                  </a:lnTo>
                  <a:lnTo>
                    <a:pt x="1751571" y="266700"/>
                  </a:lnTo>
                  <a:lnTo>
                    <a:pt x="1752498" y="275590"/>
                  </a:lnTo>
                  <a:lnTo>
                    <a:pt x="1752498" y="166141"/>
                  </a:lnTo>
                  <a:lnTo>
                    <a:pt x="1741728" y="163830"/>
                  </a:lnTo>
                  <a:lnTo>
                    <a:pt x="1720088" y="165100"/>
                  </a:lnTo>
                  <a:lnTo>
                    <a:pt x="1700034" y="175260"/>
                  </a:lnTo>
                  <a:lnTo>
                    <a:pt x="1681137" y="191770"/>
                  </a:lnTo>
                  <a:lnTo>
                    <a:pt x="1678012" y="195719"/>
                  </a:lnTo>
                  <a:lnTo>
                    <a:pt x="1678012" y="238760"/>
                  </a:lnTo>
                  <a:lnTo>
                    <a:pt x="1655914" y="283210"/>
                  </a:lnTo>
                  <a:lnTo>
                    <a:pt x="1637068" y="327660"/>
                  </a:lnTo>
                  <a:lnTo>
                    <a:pt x="1621307" y="373380"/>
                  </a:lnTo>
                  <a:lnTo>
                    <a:pt x="1608493" y="420370"/>
                  </a:lnTo>
                  <a:lnTo>
                    <a:pt x="1598460" y="467360"/>
                  </a:lnTo>
                  <a:lnTo>
                    <a:pt x="1591030" y="514350"/>
                  </a:lnTo>
                  <a:lnTo>
                    <a:pt x="1586064" y="562610"/>
                  </a:lnTo>
                  <a:lnTo>
                    <a:pt x="1583397" y="610870"/>
                  </a:lnTo>
                  <a:lnTo>
                    <a:pt x="1583486" y="681990"/>
                  </a:lnTo>
                  <a:lnTo>
                    <a:pt x="1583601" y="685800"/>
                  </a:lnTo>
                  <a:lnTo>
                    <a:pt x="1583702" y="689610"/>
                  </a:lnTo>
                  <a:lnTo>
                    <a:pt x="1583778" y="692150"/>
                  </a:lnTo>
                  <a:lnTo>
                    <a:pt x="1583893" y="695960"/>
                  </a:lnTo>
                  <a:lnTo>
                    <a:pt x="1584007" y="699770"/>
                  </a:lnTo>
                  <a:lnTo>
                    <a:pt x="1584083" y="702310"/>
                  </a:lnTo>
                  <a:lnTo>
                    <a:pt x="1584185" y="706120"/>
                  </a:lnTo>
                  <a:lnTo>
                    <a:pt x="1584299" y="709930"/>
                  </a:lnTo>
                  <a:lnTo>
                    <a:pt x="1579168" y="706120"/>
                  </a:lnTo>
                  <a:lnTo>
                    <a:pt x="1579194" y="701040"/>
                  </a:lnTo>
                  <a:lnTo>
                    <a:pt x="1578254" y="695960"/>
                  </a:lnTo>
                  <a:lnTo>
                    <a:pt x="1573974" y="670560"/>
                  </a:lnTo>
                  <a:lnTo>
                    <a:pt x="1571256" y="643890"/>
                  </a:lnTo>
                  <a:lnTo>
                    <a:pt x="1571142" y="640080"/>
                  </a:lnTo>
                  <a:lnTo>
                    <a:pt x="1571028" y="636270"/>
                  </a:lnTo>
                  <a:lnTo>
                    <a:pt x="1570913" y="632460"/>
                  </a:lnTo>
                  <a:lnTo>
                    <a:pt x="1570799" y="628650"/>
                  </a:lnTo>
                  <a:lnTo>
                    <a:pt x="1570723" y="626110"/>
                  </a:lnTo>
                  <a:lnTo>
                    <a:pt x="1570609" y="622300"/>
                  </a:lnTo>
                  <a:lnTo>
                    <a:pt x="1570570" y="617220"/>
                  </a:lnTo>
                  <a:lnTo>
                    <a:pt x="1571129" y="608330"/>
                  </a:lnTo>
                  <a:lnTo>
                    <a:pt x="1571218" y="607060"/>
                  </a:lnTo>
                  <a:lnTo>
                    <a:pt x="1571294" y="605790"/>
                  </a:lnTo>
                  <a:lnTo>
                    <a:pt x="1571371" y="604520"/>
                  </a:lnTo>
                  <a:lnTo>
                    <a:pt x="1571447" y="603250"/>
                  </a:lnTo>
                  <a:lnTo>
                    <a:pt x="1571536" y="601980"/>
                  </a:lnTo>
                  <a:lnTo>
                    <a:pt x="1571612" y="600710"/>
                  </a:lnTo>
                  <a:lnTo>
                    <a:pt x="1571688" y="599440"/>
                  </a:lnTo>
                  <a:lnTo>
                    <a:pt x="1571777" y="598170"/>
                  </a:lnTo>
                  <a:lnTo>
                    <a:pt x="1571853" y="596900"/>
                  </a:lnTo>
                  <a:lnTo>
                    <a:pt x="1571929" y="595630"/>
                  </a:lnTo>
                  <a:lnTo>
                    <a:pt x="1572018" y="594360"/>
                  </a:lnTo>
                  <a:lnTo>
                    <a:pt x="1572094" y="593090"/>
                  </a:lnTo>
                  <a:lnTo>
                    <a:pt x="1574507" y="566420"/>
                  </a:lnTo>
                  <a:lnTo>
                    <a:pt x="1575930" y="548640"/>
                  </a:lnTo>
                  <a:lnTo>
                    <a:pt x="1576539" y="541020"/>
                  </a:lnTo>
                  <a:lnTo>
                    <a:pt x="1579283" y="514350"/>
                  </a:lnTo>
                  <a:lnTo>
                    <a:pt x="1588731" y="466090"/>
                  </a:lnTo>
                  <a:lnTo>
                    <a:pt x="1598460" y="421640"/>
                  </a:lnTo>
                  <a:lnTo>
                    <a:pt x="1606677" y="391160"/>
                  </a:lnTo>
                  <a:lnTo>
                    <a:pt x="1608112" y="383540"/>
                  </a:lnTo>
                  <a:lnTo>
                    <a:pt x="1620786" y="337820"/>
                  </a:lnTo>
                  <a:lnTo>
                    <a:pt x="1636318" y="302260"/>
                  </a:lnTo>
                  <a:lnTo>
                    <a:pt x="1658327" y="260350"/>
                  </a:lnTo>
                  <a:lnTo>
                    <a:pt x="1668703" y="243840"/>
                  </a:lnTo>
                  <a:lnTo>
                    <a:pt x="1669884" y="240030"/>
                  </a:lnTo>
                  <a:lnTo>
                    <a:pt x="1678012" y="238760"/>
                  </a:lnTo>
                  <a:lnTo>
                    <a:pt x="1678012" y="195719"/>
                  </a:lnTo>
                  <a:lnTo>
                    <a:pt x="1636458" y="255270"/>
                  </a:lnTo>
                  <a:lnTo>
                    <a:pt x="1618894" y="289560"/>
                  </a:lnTo>
                  <a:lnTo>
                    <a:pt x="1603654" y="326390"/>
                  </a:lnTo>
                  <a:lnTo>
                    <a:pt x="1587690" y="373380"/>
                  </a:lnTo>
                  <a:lnTo>
                    <a:pt x="1575079" y="421640"/>
                  </a:lnTo>
                  <a:lnTo>
                    <a:pt x="1565465" y="469900"/>
                  </a:lnTo>
                  <a:lnTo>
                    <a:pt x="1558569" y="519430"/>
                  </a:lnTo>
                  <a:lnTo>
                    <a:pt x="1554035" y="568960"/>
                  </a:lnTo>
                  <a:lnTo>
                    <a:pt x="1553756" y="575310"/>
                  </a:lnTo>
                  <a:lnTo>
                    <a:pt x="1553641" y="577850"/>
                  </a:lnTo>
                  <a:lnTo>
                    <a:pt x="1553578" y="579120"/>
                  </a:lnTo>
                  <a:lnTo>
                    <a:pt x="1553464" y="581660"/>
                  </a:lnTo>
                  <a:lnTo>
                    <a:pt x="1553413" y="582930"/>
                  </a:lnTo>
                  <a:lnTo>
                    <a:pt x="1553298" y="585470"/>
                  </a:lnTo>
                  <a:lnTo>
                    <a:pt x="1553184" y="588010"/>
                  </a:lnTo>
                  <a:lnTo>
                    <a:pt x="1553070" y="590550"/>
                  </a:lnTo>
                  <a:lnTo>
                    <a:pt x="1552956" y="593090"/>
                  </a:lnTo>
                  <a:lnTo>
                    <a:pt x="1552917" y="660400"/>
                  </a:lnTo>
                  <a:lnTo>
                    <a:pt x="1557997" y="706120"/>
                  </a:lnTo>
                  <a:lnTo>
                    <a:pt x="1568373" y="750570"/>
                  </a:lnTo>
                  <a:lnTo>
                    <a:pt x="1570774" y="758190"/>
                  </a:lnTo>
                  <a:lnTo>
                    <a:pt x="1568869" y="763270"/>
                  </a:lnTo>
                  <a:lnTo>
                    <a:pt x="1557299" y="772160"/>
                  </a:lnTo>
                  <a:lnTo>
                    <a:pt x="1544688" y="782320"/>
                  </a:lnTo>
                  <a:lnTo>
                    <a:pt x="1538236" y="786130"/>
                  </a:lnTo>
                  <a:lnTo>
                    <a:pt x="1523619" y="793750"/>
                  </a:lnTo>
                  <a:lnTo>
                    <a:pt x="1513281" y="795020"/>
                  </a:lnTo>
                  <a:lnTo>
                    <a:pt x="1504784" y="787400"/>
                  </a:lnTo>
                  <a:lnTo>
                    <a:pt x="1484439" y="744220"/>
                  </a:lnTo>
                  <a:lnTo>
                    <a:pt x="1472425" y="687070"/>
                  </a:lnTo>
                  <a:lnTo>
                    <a:pt x="1472082" y="681990"/>
                  </a:lnTo>
                  <a:lnTo>
                    <a:pt x="1471993" y="680720"/>
                  </a:lnTo>
                  <a:lnTo>
                    <a:pt x="1470342" y="656590"/>
                  </a:lnTo>
                  <a:lnTo>
                    <a:pt x="1470431" y="643890"/>
                  </a:lnTo>
                  <a:lnTo>
                    <a:pt x="1470964" y="636270"/>
                  </a:lnTo>
                  <a:lnTo>
                    <a:pt x="1471066" y="635000"/>
                  </a:lnTo>
                  <a:lnTo>
                    <a:pt x="1471155" y="633730"/>
                  </a:lnTo>
                  <a:lnTo>
                    <a:pt x="1471244" y="632460"/>
                  </a:lnTo>
                  <a:lnTo>
                    <a:pt x="1471333" y="631190"/>
                  </a:lnTo>
                  <a:lnTo>
                    <a:pt x="1472184" y="622300"/>
                  </a:lnTo>
                  <a:lnTo>
                    <a:pt x="1472869" y="614680"/>
                  </a:lnTo>
                  <a:lnTo>
                    <a:pt x="1473403" y="608330"/>
                  </a:lnTo>
                  <a:lnTo>
                    <a:pt x="1473517" y="607060"/>
                  </a:lnTo>
                  <a:lnTo>
                    <a:pt x="1473619" y="605790"/>
                  </a:lnTo>
                  <a:lnTo>
                    <a:pt x="1473720" y="604520"/>
                  </a:lnTo>
                  <a:lnTo>
                    <a:pt x="1473809" y="603250"/>
                  </a:lnTo>
                  <a:lnTo>
                    <a:pt x="1473911" y="601980"/>
                  </a:lnTo>
                  <a:lnTo>
                    <a:pt x="1474000" y="600710"/>
                  </a:lnTo>
                  <a:lnTo>
                    <a:pt x="1474101" y="599440"/>
                  </a:lnTo>
                  <a:lnTo>
                    <a:pt x="1474190" y="598170"/>
                  </a:lnTo>
                  <a:lnTo>
                    <a:pt x="1474292" y="596900"/>
                  </a:lnTo>
                  <a:lnTo>
                    <a:pt x="1474381" y="595630"/>
                  </a:lnTo>
                  <a:lnTo>
                    <a:pt x="1474482" y="594360"/>
                  </a:lnTo>
                  <a:lnTo>
                    <a:pt x="1474584" y="593090"/>
                  </a:lnTo>
                  <a:lnTo>
                    <a:pt x="1474673" y="591820"/>
                  </a:lnTo>
                  <a:lnTo>
                    <a:pt x="1474774" y="590550"/>
                  </a:lnTo>
                  <a:lnTo>
                    <a:pt x="1474863" y="589280"/>
                  </a:lnTo>
                  <a:lnTo>
                    <a:pt x="1474965" y="588010"/>
                  </a:lnTo>
                  <a:lnTo>
                    <a:pt x="1475054" y="586740"/>
                  </a:lnTo>
                  <a:lnTo>
                    <a:pt x="1475155" y="585470"/>
                  </a:lnTo>
                  <a:lnTo>
                    <a:pt x="1475244" y="584200"/>
                  </a:lnTo>
                  <a:lnTo>
                    <a:pt x="1475346" y="582930"/>
                  </a:lnTo>
                  <a:lnTo>
                    <a:pt x="1477568" y="561340"/>
                  </a:lnTo>
                  <a:lnTo>
                    <a:pt x="1480172" y="538480"/>
                  </a:lnTo>
                  <a:lnTo>
                    <a:pt x="1483029" y="516890"/>
                  </a:lnTo>
                  <a:lnTo>
                    <a:pt x="1486027" y="494030"/>
                  </a:lnTo>
                  <a:lnTo>
                    <a:pt x="1488960" y="471170"/>
                  </a:lnTo>
                  <a:lnTo>
                    <a:pt x="1495158" y="421640"/>
                  </a:lnTo>
                  <a:lnTo>
                    <a:pt x="1495234" y="420370"/>
                  </a:lnTo>
                  <a:lnTo>
                    <a:pt x="1495298" y="419100"/>
                  </a:lnTo>
                  <a:lnTo>
                    <a:pt x="1495374" y="417830"/>
                  </a:lnTo>
                  <a:lnTo>
                    <a:pt x="1495437" y="416560"/>
                  </a:lnTo>
                  <a:lnTo>
                    <a:pt x="1495513" y="415290"/>
                  </a:lnTo>
                  <a:lnTo>
                    <a:pt x="1493291" y="412750"/>
                  </a:lnTo>
                  <a:lnTo>
                    <a:pt x="1487170" y="402590"/>
                  </a:lnTo>
                  <a:lnTo>
                    <a:pt x="1483321" y="391160"/>
                  </a:lnTo>
                  <a:lnTo>
                    <a:pt x="1480540" y="379730"/>
                  </a:lnTo>
                  <a:lnTo>
                    <a:pt x="1477606" y="368300"/>
                  </a:lnTo>
                  <a:lnTo>
                    <a:pt x="1464830" y="345782"/>
                  </a:lnTo>
                  <a:lnTo>
                    <a:pt x="1464830" y="494030"/>
                  </a:lnTo>
                  <a:lnTo>
                    <a:pt x="1456093" y="581660"/>
                  </a:lnTo>
                  <a:lnTo>
                    <a:pt x="1455966" y="582930"/>
                  </a:lnTo>
                  <a:lnTo>
                    <a:pt x="1455839" y="584200"/>
                  </a:lnTo>
                  <a:lnTo>
                    <a:pt x="1455712" y="585470"/>
                  </a:lnTo>
                  <a:lnTo>
                    <a:pt x="1455585" y="586740"/>
                  </a:lnTo>
                  <a:lnTo>
                    <a:pt x="1452676" y="628650"/>
                  </a:lnTo>
                  <a:lnTo>
                    <a:pt x="1452600" y="629920"/>
                  </a:lnTo>
                  <a:lnTo>
                    <a:pt x="1452511" y="631190"/>
                  </a:lnTo>
                  <a:lnTo>
                    <a:pt x="1452422" y="632460"/>
                  </a:lnTo>
                  <a:lnTo>
                    <a:pt x="1452333" y="633730"/>
                  </a:lnTo>
                  <a:lnTo>
                    <a:pt x="1452232" y="638810"/>
                  </a:lnTo>
                  <a:lnTo>
                    <a:pt x="1452118" y="645160"/>
                  </a:lnTo>
                  <a:lnTo>
                    <a:pt x="1452003" y="651510"/>
                  </a:lnTo>
                  <a:lnTo>
                    <a:pt x="1451914" y="656590"/>
                  </a:lnTo>
                  <a:lnTo>
                    <a:pt x="1451800" y="662940"/>
                  </a:lnTo>
                  <a:lnTo>
                    <a:pt x="1451698" y="668020"/>
                  </a:lnTo>
                  <a:lnTo>
                    <a:pt x="1451584" y="674370"/>
                  </a:lnTo>
                  <a:lnTo>
                    <a:pt x="1451483" y="679424"/>
                  </a:lnTo>
                  <a:lnTo>
                    <a:pt x="1451279" y="675640"/>
                  </a:lnTo>
                  <a:lnTo>
                    <a:pt x="1450797" y="662940"/>
                  </a:lnTo>
                  <a:lnTo>
                    <a:pt x="1450695" y="660400"/>
                  </a:lnTo>
                  <a:lnTo>
                    <a:pt x="1450644" y="659130"/>
                  </a:lnTo>
                  <a:lnTo>
                    <a:pt x="1450213" y="647700"/>
                  </a:lnTo>
                  <a:lnTo>
                    <a:pt x="1450111" y="645160"/>
                  </a:lnTo>
                  <a:lnTo>
                    <a:pt x="1450022" y="642620"/>
                  </a:lnTo>
                  <a:lnTo>
                    <a:pt x="1449933" y="628650"/>
                  </a:lnTo>
                  <a:lnTo>
                    <a:pt x="1450962" y="608330"/>
                  </a:lnTo>
                  <a:lnTo>
                    <a:pt x="1451025" y="607060"/>
                  </a:lnTo>
                  <a:lnTo>
                    <a:pt x="1451851" y="590550"/>
                  </a:lnTo>
                  <a:lnTo>
                    <a:pt x="1451927" y="589280"/>
                  </a:lnTo>
                  <a:lnTo>
                    <a:pt x="1451991" y="588010"/>
                  </a:lnTo>
                  <a:lnTo>
                    <a:pt x="1452054" y="586740"/>
                  </a:lnTo>
                  <a:lnTo>
                    <a:pt x="1457477" y="539750"/>
                  </a:lnTo>
                  <a:lnTo>
                    <a:pt x="1464830" y="494030"/>
                  </a:lnTo>
                  <a:lnTo>
                    <a:pt x="1464830" y="345782"/>
                  </a:lnTo>
                  <a:lnTo>
                    <a:pt x="1461757" y="340360"/>
                  </a:lnTo>
                  <a:lnTo>
                    <a:pt x="1452384" y="323850"/>
                  </a:lnTo>
                  <a:lnTo>
                    <a:pt x="1415224" y="295910"/>
                  </a:lnTo>
                  <a:lnTo>
                    <a:pt x="1412036" y="295135"/>
                  </a:lnTo>
                  <a:lnTo>
                    <a:pt x="1412036" y="384810"/>
                  </a:lnTo>
                  <a:lnTo>
                    <a:pt x="1410360" y="391160"/>
                  </a:lnTo>
                  <a:lnTo>
                    <a:pt x="1404835" y="397510"/>
                  </a:lnTo>
                  <a:lnTo>
                    <a:pt x="1398574" y="403860"/>
                  </a:lnTo>
                  <a:lnTo>
                    <a:pt x="1396885" y="412750"/>
                  </a:lnTo>
                  <a:lnTo>
                    <a:pt x="1394498" y="420370"/>
                  </a:lnTo>
                  <a:lnTo>
                    <a:pt x="1383868" y="455930"/>
                  </a:lnTo>
                  <a:lnTo>
                    <a:pt x="1372095" y="490220"/>
                  </a:lnTo>
                  <a:lnTo>
                    <a:pt x="1344523" y="557530"/>
                  </a:lnTo>
                  <a:lnTo>
                    <a:pt x="1322057" y="599440"/>
                  </a:lnTo>
                  <a:lnTo>
                    <a:pt x="1295247" y="640080"/>
                  </a:lnTo>
                  <a:lnTo>
                    <a:pt x="1290650" y="645160"/>
                  </a:lnTo>
                  <a:lnTo>
                    <a:pt x="1285570" y="651510"/>
                  </a:lnTo>
                  <a:lnTo>
                    <a:pt x="1279385" y="656590"/>
                  </a:lnTo>
                  <a:lnTo>
                    <a:pt x="1271485" y="660400"/>
                  </a:lnTo>
                  <a:lnTo>
                    <a:pt x="1267536" y="642620"/>
                  </a:lnTo>
                  <a:lnTo>
                    <a:pt x="1265224" y="626110"/>
                  </a:lnTo>
                  <a:lnTo>
                    <a:pt x="1265313" y="593090"/>
                  </a:lnTo>
                  <a:lnTo>
                    <a:pt x="1265377" y="591820"/>
                  </a:lnTo>
                  <a:lnTo>
                    <a:pt x="1265440" y="590550"/>
                  </a:lnTo>
                  <a:lnTo>
                    <a:pt x="1273759" y="538480"/>
                  </a:lnTo>
                  <a:lnTo>
                    <a:pt x="1288542" y="487680"/>
                  </a:lnTo>
                  <a:lnTo>
                    <a:pt x="1316126" y="424180"/>
                  </a:lnTo>
                  <a:lnTo>
                    <a:pt x="1355331" y="368300"/>
                  </a:lnTo>
                  <a:lnTo>
                    <a:pt x="1387348" y="340360"/>
                  </a:lnTo>
                  <a:lnTo>
                    <a:pt x="1389875" y="340360"/>
                  </a:lnTo>
                  <a:lnTo>
                    <a:pt x="1400124" y="356870"/>
                  </a:lnTo>
                  <a:lnTo>
                    <a:pt x="1403299" y="364490"/>
                  </a:lnTo>
                  <a:lnTo>
                    <a:pt x="1407198" y="370840"/>
                  </a:lnTo>
                  <a:lnTo>
                    <a:pt x="1410716" y="378460"/>
                  </a:lnTo>
                  <a:lnTo>
                    <a:pt x="1412036" y="384810"/>
                  </a:lnTo>
                  <a:lnTo>
                    <a:pt x="1412036" y="295135"/>
                  </a:lnTo>
                  <a:lnTo>
                    <a:pt x="1373974" y="285750"/>
                  </a:lnTo>
                  <a:lnTo>
                    <a:pt x="1336446" y="290830"/>
                  </a:lnTo>
                  <a:lnTo>
                    <a:pt x="1309611" y="304800"/>
                  </a:lnTo>
                  <a:lnTo>
                    <a:pt x="1265097" y="345440"/>
                  </a:lnTo>
                  <a:lnTo>
                    <a:pt x="1220787" y="411480"/>
                  </a:lnTo>
                  <a:lnTo>
                    <a:pt x="1200238" y="455930"/>
                  </a:lnTo>
                  <a:lnTo>
                    <a:pt x="1184465" y="502920"/>
                  </a:lnTo>
                  <a:lnTo>
                    <a:pt x="1173289" y="552450"/>
                  </a:lnTo>
                  <a:lnTo>
                    <a:pt x="1168603" y="590550"/>
                  </a:lnTo>
                  <a:lnTo>
                    <a:pt x="1168488" y="598170"/>
                  </a:lnTo>
                  <a:lnTo>
                    <a:pt x="1168361" y="605790"/>
                  </a:lnTo>
                  <a:lnTo>
                    <a:pt x="1168247" y="613410"/>
                  </a:lnTo>
                  <a:lnTo>
                    <a:pt x="1168133" y="621030"/>
                  </a:lnTo>
                  <a:lnTo>
                    <a:pt x="1173289" y="654050"/>
                  </a:lnTo>
                  <a:lnTo>
                    <a:pt x="1185722" y="685800"/>
                  </a:lnTo>
                  <a:lnTo>
                    <a:pt x="1190345" y="694690"/>
                  </a:lnTo>
                  <a:lnTo>
                    <a:pt x="1186434" y="699770"/>
                  </a:lnTo>
                  <a:lnTo>
                    <a:pt x="1155941" y="734060"/>
                  </a:lnTo>
                  <a:lnTo>
                    <a:pt x="1133906" y="765810"/>
                  </a:lnTo>
                  <a:lnTo>
                    <a:pt x="1121575" y="786130"/>
                  </a:lnTo>
                  <a:lnTo>
                    <a:pt x="1115364" y="796290"/>
                  </a:lnTo>
                  <a:lnTo>
                    <a:pt x="1108938" y="805180"/>
                  </a:lnTo>
                  <a:lnTo>
                    <a:pt x="1105103" y="810260"/>
                  </a:lnTo>
                  <a:lnTo>
                    <a:pt x="1101255" y="819150"/>
                  </a:lnTo>
                  <a:lnTo>
                    <a:pt x="1085723" y="815340"/>
                  </a:lnTo>
                  <a:lnTo>
                    <a:pt x="1085786" y="814070"/>
                  </a:lnTo>
                  <a:lnTo>
                    <a:pt x="1085900" y="811530"/>
                  </a:lnTo>
                  <a:lnTo>
                    <a:pt x="1086015" y="808990"/>
                  </a:lnTo>
                  <a:lnTo>
                    <a:pt x="1086129" y="806450"/>
                  </a:lnTo>
                  <a:lnTo>
                    <a:pt x="1086192" y="805180"/>
                  </a:lnTo>
                  <a:lnTo>
                    <a:pt x="1084592" y="797560"/>
                  </a:lnTo>
                  <a:lnTo>
                    <a:pt x="1082040" y="779780"/>
                  </a:lnTo>
                  <a:lnTo>
                    <a:pt x="1081989" y="754380"/>
                  </a:lnTo>
                  <a:lnTo>
                    <a:pt x="1082167" y="750570"/>
                  </a:lnTo>
                  <a:lnTo>
                    <a:pt x="1082294" y="748030"/>
                  </a:lnTo>
                  <a:lnTo>
                    <a:pt x="1082408" y="745490"/>
                  </a:lnTo>
                  <a:lnTo>
                    <a:pt x="1086510" y="695960"/>
                  </a:lnTo>
                  <a:lnTo>
                    <a:pt x="1093609" y="640080"/>
                  </a:lnTo>
                  <a:lnTo>
                    <a:pt x="1100531" y="590550"/>
                  </a:lnTo>
                  <a:lnTo>
                    <a:pt x="1107084" y="547370"/>
                  </a:lnTo>
                  <a:lnTo>
                    <a:pt x="1110145" y="525780"/>
                  </a:lnTo>
                  <a:lnTo>
                    <a:pt x="1112481" y="505460"/>
                  </a:lnTo>
                  <a:lnTo>
                    <a:pt x="1115136" y="476250"/>
                  </a:lnTo>
                  <a:lnTo>
                    <a:pt x="1115593" y="471170"/>
                  </a:lnTo>
                  <a:lnTo>
                    <a:pt x="1115695" y="469900"/>
                  </a:lnTo>
                  <a:lnTo>
                    <a:pt x="1115809" y="468630"/>
                  </a:lnTo>
                  <a:lnTo>
                    <a:pt x="1115923" y="467360"/>
                  </a:lnTo>
                  <a:lnTo>
                    <a:pt x="1116037" y="466090"/>
                  </a:lnTo>
                  <a:lnTo>
                    <a:pt x="1116152" y="464820"/>
                  </a:lnTo>
                  <a:lnTo>
                    <a:pt x="1118222" y="444500"/>
                  </a:lnTo>
                  <a:lnTo>
                    <a:pt x="1119593" y="425450"/>
                  </a:lnTo>
                  <a:lnTo>
                    <a:pt x="1119644" y="420370"/>
                  </a:lnTo>
                  <a:lnTo>
                    <a:pt x="1119543" y="407670"/>
                  </a:lnTo>
                  <a:lnTo>
                    <a:pt x="1119428" y="403860"/>
                  </a:lnTo>
                  <a:lnTo>
                    <a:pt x="1118476" y="391160"/>
                  </a:lnTo>
                  <a:lnTo>
                    <a:pt x="1118374" y="389890"/>
                  </a:lnTo>
                  <a:lnTo>
                    <a:pt x="1118285" y="388620"/>
                  </a:lnTo>
                  <a:lnTo>
                    <a:pt x="1118184" y="387350"/>
                  </a:lnTo>
                  <a:lnTo>
                    <a:pt x="1118095" y="386080"/>
                  </a:lnTo>
                  <a:lnTo>
                    <a:pt x="1117993" y="384810"/>
                  </a:lnTo>
                  <a:lnTo>
                    <a:pt x="1110297" y="346710"/>
                  </a:lnTo>
                  <a:lnTo>
                    <a:pt x="1072984" y="311150"/>
                  </a:lnTo>
                  <a:lnTo>
                    <a:pt x="1038656" y="302196"/>
                  </a:lnTo>
                  <a:lnTo>
                    <a:pt x="1038656" y="461010"/>
                  </a:lnTo>
                  <a:lnTo>
                    <a:pt x="1037856" y="483870"/>
                  </a:lnTo>
                  <a:lnTo>
                    <a:pt x="1037805" y="485140"/>
                  </a:lnTo>
                  <a:lnTo>
                    <a:pt x="1037717" y="487680"/>
                  </a:lnTo>
                  <a:lnTo>
                    <a:pt x="1037628" y="490220"/>
                  </a:lnTo>
                  <a:lnTo>
                    <a:pt x="1037539" y="492760"/>
                  </a:lnTo>
                  <a:lnTo>
                    <a:pt x="1033157" y="527050"/>
                  </a:lnTo>
                  <a:lnTo>
                    <a:pt x="1024712" y="561340"/>
                  </a:lnTo>
                  <a:lnTo>
                    <a:pt x="1025550" y="548640"/>
                  </a:lnTo>
                  <a:lnTo>
                    <a:pt x="1026439" y="533400"/>
                  </a:lnTo>
                  <a:lnTo>
                    <a:pt x="1026515" y="532130"/>
                  </a:lnTo>
                  <a:lnTo>
                    <a:pt x="1026591" y="530860"/>
                  </a:lnTo>
                  <a:lnTo>
                    <a:pt x="1026668" y="529590"/>
                  </a:lnTo>
                  <a:lnTo>
                    <a:pt x="1027811" y="514350"/>
                  </a:lnTo>
                  <a:lnTo>
                    <a:pt x="1029284" y="499110"/>
                  </a:lnTo>
                  <a:lnTo>
                    <a:pt x="1029411" y="497840"/>
                  </a:lnTo>
                  <a:lnTo>
                    <a:pt x="1030859" y="485140"/>
                  </a:lnTo>
                  <a:lnTo>
                    <a:pt x="1031633" y="471170"/>
                  </a:lnTo>
                  <a:lnTo>
                    <a:pt x="1031532" y="467360"/>
                  </a:lnTo>
                  <a:lnTo>
                    <a:pt x="1031468" y="464820"/>
                  </a:lnTo>
                  <a:lnTo>
                    <a:pt x="1031367" y="461010"/>
                  </a:lnTo>
                  <a:lnTo>
                    <a:pt x="1031303" y="458470"/>
                  </a:lnTo>
                  <a:lnTo>
                    <a:pt x="1029436" y="444500"/>
                  </a:lnTo>
                  <a:lnTo>
                    <a:pt x="1028547" y="438150"/>
                  </a:lnTo>
                  <a:lnTo>
                    <a:pt x="1029373" y="433070"/>
                  </a:lnTo>
                  <a:lnTo>
                    <a:pt x="1032332" y="427990"/>
                  </a:lnTo>
                  <a:lnTo>
                    <a:pt x="1037882" y="420370"/>
                  </a:lnTo>
                  <a:lnTo>
                    <a:pt x="1037945" y="422910"/>
                  </a:lnTo>
                  <a:lnTo>
                    <a:pt x="1038072" y="427990"/>
                  </a:lnTo>
                  <a:lnTo>
                    <a:pt x="1038161" y="431800"/>
                  </a:lnTo>
                  <a:lnTo>
                    <a:pt x="1038288" y="436880"/>
                  </a:lnTo>
                  <a:lnTo>
                    <a:pt x="1038415" y="441960"/>
                  </a:lnTo>
                  <a:lnTo>
                    <a:pt x="1038517" y="445770"/>
                  </a:lnTo>
                  <a:lnTo>
                    <a:pt x="1038644" y="450850"/>
                  </a:lnTo>
                  <a:lnTo>
                    <a:pt x="1038656" y="461010"/>
                  </a:lnTo>
                  <a:lnTo>
                    <a:pt x="1038656" y="302196"/>
                  </a:lnTo>
                  <a:lnTo>
                    <a:pt x="1022591" y="300990"/>
                  </a:lnTo>
                  <a:lnTo>
                    <a:pt x="1005192" y="300990"/>
                  </a:lnTo>
                  <a:lnTo>
                    <a:pt x="955548" y="330200"/>
                  </a:lnTo>
                  <a:lnTo>
                    <a:pt x="926503" y="367030"/>
                  </a:lnTo>
                  <a:lnTo>
                    <a:pt x="907097" y="398780"/>
                  </a:lnTo>
                  <a:lnTo>
                    <a:pt x="900430" y="410210"/>
                  </a:lnTo>
                  <a:lnTo>
                    <a:pt x="893787" y="422910"/>
                  </a:lnTo>
                  <a:lnTo>
                    <a:pt x="887044" y="435610"/>
                  </a:lnTo>
                  <a:lnTo>
                    <a:pt x="884923" y="429260"/>
                  </a:lnTo>
                  <a:lnTo>
                    <a:pt x="884720" y="425450"/>
                  </a:lnTo>
                  <a:lnTo>
                    <a:pt x="884643" y="424180"/>
                  </a:lnTo>
                  <a:lnTo>
                    <a:pt x="884580" y="422910"/>
                  </a:lnTo>
                  <a:lnTo>
                    <a:pt x="883678" y="415290"/>
                  </a:lnTo>
                  <a:lnTo>
                    <a:pt x="879868" y="407670"/>
                  </a:lnTo>
                  <a:lnTo>
                    <a:pt x="878027" y="427990"/>
                  </a:lnTo>
                  <a:lnTo>
                    <a:pt x="876795" y="444500"/>
                  </a:lnTo>
                  <a:lnTo>
                    <a:pt x="876706" y="445770"/>
                  </a:lnTo>
                  <a:lnTo>
                    <a:pt x="876604" y="447040"/>
                  </a:lnTo>
                  <a:lnTo>
                    <a:pt x="874420" y="466090"/>
                  </a:lnTo>
                  <a:lnTo>
                    <a:pt x="870254" y="486410"/>
                  </a:lnTo>
                  <a:lnTo>
                    <a:pt x="870331" y="483870"/>
                  </a:lnTo>
                  <a:lnTo>
                    <a:pt x="870432" y="480060"/>
                  </a:lnTo>
                  <a:lnTo>
                    <a:pt x="870534" y="476250"/>
                  </a:lnTo>
                  <a:lnTo>
                    <a:pt x="870572" y="474980"/>
                  </a:lnTo>
                  <a:lnTo>
                    <a:pt x="870673" y="471170"/>
                  </a:lnTo>
                  <a:lnTo>
                    <a:pt x="870788" y="467360"/>
                  </a:lnTo>
                  <a:lnTo>
                    <a:pt x="870851" y="464820"/>
                  </a:lnTo>
                  <a:lnTo>
                    <a:pt x="870953" y="461010"/>
                  </a:lnTo>
                  <a:lnTo>
                    <a:pt x="871067" y="457200"/>
                  </a:lnTo>
                  <a:lnTo>
                    <a:pt x="871131" y="454660"/>
                  </a:lnTo>
                  <a:lnTo>
                    <a:pt x="871245" y="450850"/>
                  </a:lnTo>
                  <a:lnTo>
                    <a:pt x="871359" y="448310"/>
                  </a:lnTo>
                  <a:lnTo>
                    <a:pt x="875322" y="391160"/>
                  </a:lnTo>
                  <a:lnTo>
                    <a:pt x="880376" y="335280"/>
                  </a:lnTo>
                  <a:lnTo>
                    <a:pt x="880491" y="334010"/>
                  </a:lnTo>
                  <a:lnTo>
                    <a:pt x="881405" y="323850"/>
                  </a:lnTo>
                  <a:lnTo>
                    <a:pt x="888530" y="262890"/>
                  </a:lnTo>
                  <a:lnTo>
                    <a:pt x="895692" y="222250"/>
                  </a:lnTo>
                  <a:lnTo>
                    <a:pt x="893216" y="255270"/>
                  </a:lnTo>
                  <a:lnTo>
                    <a:pt x="893114" y="256540"/>
                  </a:lnTo>
                  <a:lnTo>
                    <a:pt x="890536" y="283210"/>
                  </a:lnTo>
                  <a:lnTo>
                    <a:pt x="887133" y="320040"/>
                  </a:lnTo>
                  <a:lnTo>
                    <a:pt x="887006" y="321310"/>
                  </a:lnTo>
                  <a:lnTo>
                    <a:pt x="886891" y="322580"/>
                  </a:lnTo>
                  <a:lnTo>
                    <a:pt x="886777" y="323850"/>
                  </a:lnTo>
                  <a:lnTo>
                    <a:pt x="885177" y="356870"/>
                  </a:lnTo>
                  <a:lnTo>
                    <a:pt x="885113" y="358140"/>
                  </a:lnTo>
                  <a:lnTo>
                    <a:pt x="892517" y="351790"/>
                  </a:lnTo>
                  <a:lnTo>
                    <a:pt x="897496" y="278130"/>
                  </a:lnTo>
                  <a:lnTo>
                    <a:pt x="903185" y="222250"/>
                  </a:lnTo>
                  <a:lnTo>
                    <a:pt x="906310" y="189230"/>
                  </a:lnTo>
                  <a:lnTo>
                    <a:pt x="908710" y="154940"/>
                  </a:lnTo>
                  <a:lnTo>
                    <a:pt x="909929" y="121920"/>
                  </a:lnTo>
                  <a:lnTo>
                    <a:pt x="910107" y="113030"/>
                  </a:lnTo>
                  <a:lnTo>
                    <a:pt x="910475" y="105410"/>
                  </a:lnTo>
                  <a:lnTo>
                    <a:pt x="911059" y="97790"/>
                  </a:lnTo>
                  <a:lnTo>
                    <a:pt x="911161" y="96520"/>
                  </a:lnTo>
                  <a:lnTo>
                    <a:pt x="912291" y="88900"/>
                  </a:lnTo>
                  <a:lnTo>
                    <a:pt x="913777" y="69850"/>
                  </a:lnTo>
                  <a:lnTo>
                    <a:pt x="890447" y="22860"/>
                  </a:lnTo>
                  <a:lnTo>
                    <a:pt x="871067" y="10160"/>
                  </a:lnTo>
                  <a:lnTo>
                    <a:pt x="863701" y="11430"/>
                  </a:lnTo>
                  <a:lnTo>
                    <a:pt x="857300" y="13970"/>
                  </a:lnTo>
                  <a:lnTo>
                    <a:pt x="854951" y="19050"/>
                  </a:lnTo>
                  <a:lnTo>
                    <a:pt x="848829" y="0"/>
                  </a:lnTo>
                  <a:lnTo>
                    <a:pt x="822325" y="33020"/>
                  </a:lnTo>
                  <a:lnTo>
                    <a:pt x="814603" y="91440"/>
                  </a:lnTo>
                  <a:lnTo>
                    <a:pt x="810869" y="119380"/>
                  </a:lnTo>
                  <a:lnTo>
                    <a:pt x="807262" y="148590"/>
                  </a:lnTo>
                  <a:lnTo>
                    <a:pt x="804786" y="170180"/>
                  </a:lnTo>
                  <a:lnTo>
                    <a:pt x="802487" y="191770"/>
                  </a:lnTo>
                  <a:lnTo>
                    <a:pt x="799261" y="222542"/>
                  </a:lnTo>
                  <a:lnTo>
                    <a:pt x="799261" y="734060"/>
                  </a:lnTo>
                  <a:lnTo>
                    <a:pt x="798131" y="754380"/>
                  </a:lnTo>
                  <a:lnTo>
                    <a:pt x="794258" y="774700"/>
                  </a:lnTo>
                  <a:lnTo>
                    <a:pt x="789863" y="754380"/>
                  </a:lnTo>
                  <a:lnTo>
                    <a:pt x="789876" y="734060"/>
                  </a:lnTo>
                  <a:lnTo>
                    <a:pt x="792264" y="715010"/>
                  </a:lnTo>
                  <a:lnTo>
                    <a:pt x="794981" y="694690"/>
                  </a:lnTo>
                  <a:lnTo>
                    <a:pt x="798068" y="715010"/>
                  </a:lnTo>
                  <a:lnTo>
                    <a:pt x="799261" y="734060"/>
                  </a:lnTo>
                  <a:lnTo>
                    <a:pt x="799261" y="222542"/>
                  </a:lnTo>
                  <a:lnTo>
                    <a:pt x="798093" y="233680"/>
                  </a:lnTo>
                  <a:lnTo>
                    <a:pt x="795947" y="255270"/>
                  </a:lnTo>
                  <a:lnTo>
                    <a:pt x="793597" y="278130"/>
                  </a:lnTo>
                  <a:lnTo>
                    <a:pt x="789457" y="320040"/>
                  </a:lnTo>
                  <a:lnTo>
                    <a:pt x="789330" y="321310"/>
                  </a:lnTo>
                  <a:lnTo>
                    <a:pt x="789203" y="322580"/>
                  </a:lnTo>
                  <a:lnTo>
                    <a:pt x="787552" y="342900"/>
                  </a:lnTo>
                  <a:lnTo>
                    <a:pt x="786460" y="356870"/>
                  </a:lnTo>
                  <a:lnTo>
                    <a:pt x="786371" y="358140"/>
                  </a:lnTo>
                  <a:lnTo>
                    <a:pt x="786269" y="359410"/>
                  </a:lnTo>
                  <a:lnTo>
                    <a:pt x="786168" y="360680"/>
                  </a:lnTo>
                  <a:lnTo>
                    <a:pt x="786066" y="361950"/>
                  </a:lnTo>
                  <a:lnTo>
                    <a:pt x="785964" y="363220"/>
                  </a:lnTo>
                  <a:lnTo>
                    <a:pt x="785876" y="364490"/>
                  </a:lnTo>
                  <a:lnTo>
                    <a:pt x="784225" y="382270"/>
                  </a:lnTo>
                  <a:lnTo>
                    <a:pt x="784110" y="383540"/>
                  </a:lnTo>
                  <a:lnTo>
                    <a:pt x="783983" y="384810"/>
                  </a:lnTo>
                  <a:lnTo>
                    <a:pt x="772439" y="452120"/>
                  </a:lnTo>
                  <a:lnTo>
                    <a:pt x="763663" y="497840"/>
                  </a:lnTo>
                  <a:lnTo>
                    <a:pt x="754481" y="543560"/>
                  </a:lnTo>
                  <a:lnTo>
                    <a:pt x="744791" y="589280"/>
                  </a:lnTo>
                  <a:lnTo>
                    <a:pt x="734491" y="635000"/>
                  </a:lnTo>
                  <a:lnTo>
                    <a:pt x="723493" y="679450"/>
                  </a:lnTo>
                  <a:lnTo>
                    <a:pt x="711517" y="723900"/>
                  </a:lnTo>
                  <a:lnTo>
                    <a:pt x="696734" y="767080"/>
                  </a:lnTo>
                  <a:lnTo>
                    <a:pt x="679627" y="798830"/>
                  </a:lnTo>
                  <a:lnTo>
                    <a:pt x="676871" y="782320"/>
                  </a:lnTo>
                  <a:lnTo>
                    <a:pt x="675690" y="775970"/>
                  </a:lnTo>
                  <a:lnTo>
                    <a:pt x="674624" y="768350"/>
                  </a:lnTo>
                  <a:lnTo>
                    <a:pt x="674141" y="765810"/>
                  </a:lnTo>
                  <a:lnTo>
                    <a:pt x="674204" y="636270"/>
                  </a:lnTo>
                  <a:lnTo>
                    <a:pt x="675157" y="604520"/>
                  </a:lnTo>
                  <a:lnTo>
                    <a:pt x="677849" y="553720"/>
                  </a:lnTo>
                  <a:lnTo>
                    <a:pt x="677913" y="552450"/>
                  </a:lnTo>
                  <a:lnTo>
                    <a:pt x="682498" y="494030"/>
                  </a:lnTo>
                  <a:lnTo>
                    <a:pt x="683856" y="476250"/>
                  </a:lnTo>
                  <a:lnTo>
                    <a:pt x="683958" y="474980"/>
                  </a:lnTo>
                  <a:lnTo>
                    <a:pt x="684542" y="461010"/>
                  </a:lnTo>
                  <a:lnTo>
                    <a:pt x="684644" y="458470"/>
                  </a:lnTo>
                  <a:lnTo>
                    <a:pt x="684745" y="455930"/>
                  </a:lnTo>
                  <a:lnTo>
                    <a:pt x="684809" y="454660"/>
                  </a:lnTo>
                  <a:lnTo>
                    <a:pt x="684911" y="452120"/>
                  </a:lnTo>
                  <a:lnTo>
                    <a:pt x="685012" y="449580"/>
                  </a:lnTo>
                  <a:lnTo>
                    <a:pt x="685139" y="444500"/>
                  </a:lnTo>
                  <a:lnTo>
                    <a:pt x="685215" y="430530"/>
                  </a:lnTo>
                  <a:lnTo>
                    <a:pt x="685126" y="416560"/>
                  </a:lnTo>
                  <a:lnTo>
                    <a:pt x="685038" y="414020"/>
                  </a:lnTo>
                  <a:lnTo>
                    <a:pt x="684949" y="411480"/>
                  </a:lnTo>
                  <a:lnTo>
                    <a:pt x="684847" y="408940"/>
                  </a:lnTo>
                  <a:lnTo>
                    <a:pt x="684758" y="406400"/>
                  </a:lnTo>
                  <a:lnTo>
                    <a:pt x="684657" y="403860"/>
                  </a:lnTo>
                  <a:lnTo>
                    <a:pt x="684568" y="401320"/>
                  </a:lnTo>
                  <a:lnTo>
                    <a:pt x="684479" y="398780"/>
                  </a:lnTo>
                  <a:lnTo>
                    <a:pt x="684377" y="396240"/>
                  </a:lnTo>
                  <a:lnTo>
                    <a:pt x="684288" y="393700"/>
                  </a:lnTo>
                  <a:lnTo>
                    <a:pt x="683056" y="384810"/>
                  </a:lnTo>
                  <a:lnTo>
                    <a:pt x="680085" y="363220"/>
                  </a:lnTo>
                  <a:lnTo>
                    <a:pt x="653770" y="322580"/>
                  </a:lnTo>
                  <a:lnTo>
                    <a:pt x="616165" y="306070"/>
                  </a:lnTo>
                  <a:lnTo>
                    <a:pt x="614845" y="305803"/>
                  </a:lnTo>
                  <a:lnTo>
                    <a:pt x="614845" y="836930"/>
                  </a:lnTo>
                  <a:lnTo>
                    <a:pt x="610527" y="844550"/>
                  </a:lnTo>
                  <a:lnTo>
                    <a:pt x="600900" y="805180"/>
                  </a:lnTo>
                  <a:lnTo>
                    <a:pt x="598030" y="783590"/>
                  </a:lnTo>
                  <a:lnTo>
                    <a:pt x="597928" y="782320"/>
                  </a:lnTo>
                  <a:lnTo>
                    <a:pt x="597217" y="773430"/>
                  </a:lnTo>
                  <a:lnTo>
                    <a:pt x="596557" y="763270"/>
                  </a:lnTo>
                  <a:lnTo>
                    <a:pt x="595058" y="739140"/>
                  </a:lnTo>
                  <a:lnTo>
                    <a:pt x="593407" y="709930"/>
                  </a:lnTo>
                  <a:lnTo>
                    <a:pt x="593394" y="654050"/>
                  </a:lnTo>
                  <a:lnTo>
                    <a:pt x="595147" y="622300"/>
                  </a:lnTo>
                  <a:lnTo>
                    <a:pt x="597293" y="579120"/>
                  </a:lnTo>
                  <a:lnTo>
                    <a:pt x="598982" y="548640"/>
                  </a:lnTo>
                  <a:lnTo>
                    <a:pt x="599059" y="547370"/>
                  </a:lnTo>
                  <a:lnTo>
                    <a:pt x="599122" y="546100"/>
                  </a:lnTo>
                  <a:lnTo>
                    <a:pt x="599198" y="544830"/>
                  </a:lnTo>
                  <a:lnTo>
                    <a:pt x="602132" y="509270"/>
                  </a:lnTo>
                  <a:lnTo>
                    <a:pt x="604164" y="492760"/>
                  </a:lnTo>
                  <a:lnTo>
                    <a:pt x="606094" y="474980"/>
                  </a:lnTo>
                  <a:lnTo>
                    <a:pt x="606209" y="471170"/>
                  </a:lnTo>
                  <a:lnTo>
                    <a:pt x="606310" y="467360"/>
                  </a:lnTo>
                  <a:lnTo>
                    <a:pt x="606386" y="464820"/>
                  </a:lnTo>
                  <a:lnTo>
                    <a:pt x="606488" y="461010"/>
                  </a:lnTo>
                  <a:lnTo>
                    <a:pt x="606564" y="458470"/>
                  </a:lnTo>
                  <a:lnTo>
                    <a:pt x="604189" y="441960"/>
                  </a:lnTo>
                  <a:lnTo>
                    <a:pt x="603745" y="439420"/>
                  </a:lnTo>
                  <a:lnTo>
                    <a:pt x="604189" y="438150"/>
                  </a:lnTo>
                  <a:lnTo>
                    <a:pt x="604316" y="436880"/>
                  </a:lnTo>
                  <a:lnTo>
                    <a:pt x="604443" y="435610"/>
                  </a:lnTo>
                  <a:lnTo>
                    <a:pt x="604558" y="434340"/>
                  </a:lnTo>
                  <a:lnTo>
                    <a:pt x="604685" y="433070"/>
                  </a:lnTo>
                  <a:lnTo>
                    <a:pt x="605624" y="431800"/>
                  </a:lnTo>
                  <a:lnTo>
                    <a:pt x="610489" y="430530"/>
                  </a:lnTo>
                  <a:lnTo>
                    <a:pt x="612559" y="433070"/>
                  </a:lnTo>
                  <a:lnTo>
                    <a:pt x="612686" y="435610"/>
                  </a:lnTo>
                  <a:lnTo>
                    <a:pt x="613244" y="444500"/>
                  </a:lnTo>
                  <a:lnTo>
                    <a:pt x="613321" y="445770"/>
                  </a:lnTo>
                  <a:lnTo>
                    <a:pt x="613397" y="447040"/>
                  </a:lnTo>
                  <a:lnTo>
                    <a:pt x="613473" y="454660"/>
                  </a:lnTo>
                  <a:lnTo>
                    <a:pt x="612775" y="461010"/>
                  </a:lnTo>
                  <a:lnTo>
                    <a:pt x="610374" y="478790"/>
                  </a:lnTo>
                  <a:lnTo>
                    <a:pt x="609193" y="496570"/>
                  </a:lnTo>
                  <a:lnTo>
                    <a:pt x="609079" y="499110"/>
                  </a:lnTo>
                  <a:lnTo>
                    <a:pt x="608977" y="501650"/>
                  </a:lnTo>
                  <a:lnTo>
                    <a:pt x="608914" y="502920"/>
                  </a:lnTo>
                  <a:lnTo>
                    <a:pt x="608799" y="505460"/>
                  </a:lnTo>
                  <a:lnTo>
                    <a:pt x="608685" y="508000"/>
                  </a:lnTo>
                  <a:lnTo>
                    <a:pt x="608634" y="509270"/>
                  </a:lnTo>
                  <a:lnTo>
                    <a:pt x="603935" y="581660"/>
                  </a:lnTo>
                  <a:lnTo>
                    <a:pt x="603846" y="763270"/>
                  </a:lnTo>
                  <a:lnTo>
                    <a:pt x="604266" y="770890"/>
                  </a:lnTo>
                  <a:lnTo>
                    <a:pt x="604329" y="772160"/>
                  </a:lnTo>
                  <a:lnTo>
                    <a:pt x="604393" y="773430"/>
                  </a:lnTo>
                  <a:lnTo>
                    <a:pt x="612127" y="826770"/>
                  </a:lnTo>
                  <a:lnTo>
                    <a:pt x="614845" y="836930"/>
                  </a:lnTo>
                  <a:lnTo>
                    <a:pt x="614845" y="305803"/>
                  </a:lnTo>
                  <a:lnTo>
                    <a:pt x="603973" y="303530"/>
                  </a:lnTo>
                  <a:lnTo>
                    <a:pt x="591604" y="302260"/>
                  </a:lnTo>
                  <a:lnTo>
                    <a:pt x="567613" y="302260"/>
                  </a:lnTo>
                  <a:lnTo>
                    <a:pt x="556996" y="306070"/>
                  </a:lnTo>
                  <a:lnTo>
                    <a:pt x="547141" y="311150"/>
                  </a:lnTo>
                  <a:lnTo>
                    <a:pt x="537984" y="317500"/>
                  </a:lnTo>
                  <a:lnTo>
                    <a:pt x="531241" y="325120"/>
                  </a:lnTo>
                  <a:lnTo>
                    <a:pt x="524916" y="331470"/>
                  </a:lnTo>
                  <a:lnTo>
                    <a:pt x="486676" y="396240"/>
                  </a:lnTo>
                  <a:lnTo>
                    <a:pt x="464032" y="445770"/>
                  </a:lnTo>
                  <a:lnTo>
                    <a:pt x="444969" y="499110"/>
                  </a:lnTo>
                  <a:lnTo>
                    <a:pt x="428764" y="552450"/>
                  </a:lnTo>
                  <a:lnTo>
                    <a:pt x="427367" y="557530"/>
                  </a:lnTo>
                  <a:lnTo>
                    <a:pt x="427570" y="561340"/>
                  </a:lnTo>
                  <a:lnTo>
                    <a:pt x="427647" y="562610"/>
                  </a:lnTo>
                  <a:lnTo>
                    <a:pt x="427710" y="563880"/>
                  </a:lnTo>
                  <a:lnTo>
                    <a:pt x="421068" y="566420"/>
                  </a:lnTo>
                  <a:lnTo>
                    <a:pt x="420941" y="552450"/>
                  </a:lnTo>
                  <a:lnTo>
                    <a:pt x="420814" y="538480"/>
                  </a:lnTo>
                  <a:lnTo>
                    <a:pt x="420700" y="529590"/>
                  </a:lnTo>
                  <a:lnTo>
                    <a:pt x="420674" y="474980"/>
                  </a:lnTo>
                  <a:lnTo>
                    <a:pt x="421246" y="461010"/>
                  </a:lnTo>
                  <a:lnTo>
                    <a:pt x="421347" y="458470"/>
                  </a:lnTo>
                  <a:lnTo>
                    <a:pt x="421449" y="455930"/>
                  </a:lnTo>
                  <a:lnTo>
                    <a:pt x="421500" y="454660"/>
                  </a:lnTo>
                  <a:lnTo>
                    <a:pt x="421601" y="452120"/>
                  </a:lnTo>
                  <a:lnTo>
                    <a:pt x="421716" y="449580"/>
                  </a:lnTo>
                  <a:lnTo>
                    <a:pt x="422630" y="429260"/>
                  </a:lnTo>
                  <a:lnTo>
                    <a:pt x="422694" y="427990"/>
                  </a:lnTo>
                  <a:lnTo>
                    <a:pt x="422808" y="425450"/>
                  </a:lnTo>
                  <a:lnTo>
                    <a:pt x="422922" y="422910"/>
                  </a:lnTo>
                  <a:lnTo>
                    <a:pt x="423037" y="420370"/>
                  </a:lnTo>
                  <a:lnTo>
                    <a:pt x="423138" y="416560"/>
                  </a:lnTo>
                  <a:lnTo>
                    <a:pt x="423227" y="412750"/>
                  </a:lnTo>
                  <a:lnTo>
                    <a:pt x="423329" y="408940"/>
                  </a:lnTo>
                  <a:lnTo>
                    <a:pt x="423430" y="405130"/>
                  </a:lnTo>
                  <a:lnTo>
                    <a:pt x="423519" y="401320"/>
                  </a:lnTo>
                  <a:lnTo>
                    <a:pt x="423621" y="397510"/>
                  </a:lnTo>
                  <a:lnTo>
                    <a:pt x="423710" y="393700"/>
                  </a:lnTo>
                  <a:lnTo>
                    <a:pt x="423811" y="389890"/>
                  </a:lnTo>
                  <a:lnTo>
                    <a:pt x="423938" y="386080"/>
                  </a:lnTo>
                  <a:lnTo>
                    <a:pt x="424027" y="383540"/>
                  </a:lnTo>
                  <a:lnTo>
                    <a:pt x="424078" y="382270"/>
                  </a:lnTo>
                  <a:lnTo>
                    <a:pt x="424167" y="379730"/>
                  </a:lnTo>
                  <a:lnTo>
                    <a:pt x="424205" y="378460"/>
                  </a:lnTo>
                  <a:lnTo>
                    <a:pt x="424307" y="375920"/>
                  </a:lnTo>
                  <a:lnTo>
                    <a:pt x="424395" y="373380"/>
                  </a:lnTo>
                  <a:lnTo>
                    <a:pt x="424484" y="370840"/>
                  </a:lnTo>
                  <a:lnTo>
                    <a:pt x="424573" y="368300"/>
                  </a:lnTo>
                  <a:lnTo>
                    <a:pt x="424675" y="365760"/>
                  </a:lnTo>
                  <a:lnTo>
                    <a:pt x="424764" y="363220"/>
                  </a:lnTo>
                  <a:lnTo>
                    <a:pt x="424853" y="360680"/>
                  </a:lnTo>
                  <a:lnTo>
                    <a:pt x="424942" y="358140"/>
                  </a:lnTo>
                  <a:lnTo>
                    <a:pt x="424992" y="356870"/>
                  </a:lnTo>
                  <a:lnTo>
                    <a:pt x="426669" y="335280"/>
                  </a:lnTo>
                  <a:lnTo>
                    <a:pt x="426770" y="334010"/>
                  </a:lnTo>
                  <a:lnTo>
                    <a:pt x="426859" y="332740"/>
                  </a:lnTo>
                  <a:lnTo>
                    <a:pt x="426961" y="331470"/>
                  </a:lnTo>
                  <a:lnTo>
                    <a:pt x="427062" y="330200"/>
                  </a:lnTo>
                  <a:lnTo>
                    <a:pt x="427164" y="313690"/>
                  </a:lnTo>
                  <a:lnTo>
                    <a:pt x="387819" y="285750"/>
                  </a:lnTo>
                  <a:lnTo>
                    <a:pt x="376262" y="284480"/>
                  </a:lnTo>
                  <a:lnTo>
                    <a:pt x="371195" y="284480"/>
                  </a:lnTo>
                  <a:lnTo>
                    <a:pt x="371195" y="784860"/>
                  </a:lnTo>
                  <a:lnTo>
                    <a:pt x="368554" y="806450"/>
                  </a:lnTo>
                  <a:lnTo>
                    <a:pt x="360730" y="726440"/>
                  </a:lnTo>
                  <a:lnTo>
                    <a:pt x="360603" y="725170"/>
                  </a:lnTo>
                  <a:lnTo>
                    <a:pt x="360476" y="723900"/>
                  </a:lnTo>
                  <a:lnTo>
                    <a:pt x="360362" y="722630"/>
                  </a:lnTo>
                  <a:lnTo>
                    <a:pt x="353961" y="656590"/>
                  </a:lnTo>
                  <a:lnTo>
                    <a:pt x="353847" y="655320"/>
                  </a:lnTo>
                  <a:lnTo>
                    <a:pt x="353720" y="654050"/>
                  </a:lnTo>
                  <a:lnTo>
                    <a:pt x="358254" y="645160"/>
                  </a:lnTo>
                  <a:lnTo>
                    <a:pt x="365175" y="694690"/>
                  </a:lnTo>
                  <a:lnTo>
                    <a:pt x="369531" y="741680"/>
                  </a:lnTo>
                  <a:lnTo>
                    <a:pt x="369658" y="742950"/>
                  </a:lnTo>
                  <a:lnTo>
                    <a:pt x="369773" y="744220"/>
                  </a:lnTo>
                  <a:lnTo>
                    <a:pt x="370128" y="754380"/>
                  </a:lnTo>
                  <a:lnTo>
                    <a:pt x="370166" y="755650"/>
                  </a:lnTo>
                  <a:lnTo>
                    <a:pt x="370255" y="758190"/>
                  </a:lnTo>
                  <a:lnTo>
                    <a:pt x="370700" y="770890"/>
                  </a:lnTo>
                  <a:lnTo>
                    <a:pt x="370751" y="772160"/>
                  </a:lnTo>
                  <a:lnTo>
                    <a:pt x="371195" y="784860"/>
                  </a:lnTo>
                  <a:lnTo>
                    <a:pt x="371195" y="284480"/>
                  </a:lnTo>
                  <a:lnTo>
                    <a:pt x="364058" y="284480"/>
                  </a:lnTo>
                  <a:lnTo>
                    <a:pt x="352920" y="287020"/>
                  </a:lnTo>
                  <a:lnTo>
                    <a:pt x="335559" y="335280"/>
                  </a:lnTo>
                  <a:lnTo>
                    <a:pt x="334327" y="344170"/>
                  </a:lnTo>
                  <a:lnTo>
                    <a:pt x="328510" y="383540"/>
                  </a:lnTo>
                  <a:lnTo>
                    <a:pt x="316801" y="461010"/>
                  </a:lnTo>
                  <a:lnTo>
                    <a:pt x="310921" y="499110"/>
                  </a:lnTo>
                  <a:lnTo>
                    <a:pt x="303085" y="551180"/>
                  </a:lnTo>
                  <a:lnTo>
                    <a:pt x="294982" y="603250"/>
                  </a:lnTo>
                  <a:lnTo>
                    <a:pt x="286092" y="654050"/>
                  </a:lnTo>
                  <a:lnTo>
                    <a:pt x="275856" y="706120"/>
                  </a:lnTo>
                  <a:lnTo>
                    <a:pt x="263766" y="756920"/>
                  </a:lnTo>
                  <a:lnTo>
                    <a:pt x="249859" y="806450"/>
                  </a:lnTo>
                  <a:lnTo>
                    <a:pt x="231990" y="854710"/>
                  </a:lnTo>
                  <a:lnTo>
                    <a:pt x="228942" y="861060"/>
                  </a:lnTo>
                  <a:lnTo>
                    <a:pt x="226834" y="868680"/>
                  </a:lnTo>
                  <a:lnTo>
                    <a:pt x="202971" y="835660"/>
                  </a:lnTo>
                  <a:lnTo>
                    <a:pt x="188912" y="788670"/>
                  </a:lnTo>
                  <a:lnTo>
                    <a:pt x="179971" y="741680"/>
                  </a:lnTo>
                  <a:lnTo>
                    <a:pt x="174688" y="692150"/>
                  </a:lnTo>
                  <a:lnTo>
                    <a:pt x="174536" y="689610"/>
                  </a:lnTo>
                  <a:lnTo>
                    <a:pt x="173659" y="675640"/>
                  </a:lnTo>
                  <a:lnTo>
                    <a:pt x="171767" y="645160"/>
                  </a:lnTo>
                  <a:lnTo>
                    <a:pt x="171691" y="643890"/>
                  </a:lnTo>
                  <a:lnTo>
                    <a:pt x="171615" y="642620"/>
                  </a:lnTo>
                  <a:lnTo>
                    <a:pt x="171500" y="638810"/>
                  </a:lnTo>
                  <a:lnTo>
                    <a:pt x="171386" y="635000"/>
                  </a:lnTo>
                  <a:lnTo>
                    <a:pt x="171348" y="633730"/>
                  </a:lnTo>
                  <a:lnTo>
                    <a:pt x="171234" y="629920"/>
                  </a:lnTo>
                  <a:lnTo>
                    <a:pt x="171107" y="626110"/>
                  </a:lnTo>
                  <a:lnTo>
                    <a:pt x="170535" y="607060"/>
                  </a:lnTo>
                  <a:lnTo>
                    <a:pt x="170421" y="589280"/>
                  </a:lnTo>
                  <a:lnTo>
                    <a:pt x="170522" y="561340"/>
                  </a:lnTo>
                  <a:lnTo>
                    <a:pt x="170624" y="557530"/>
                  </a:lnTo>
                  <a:lnTo>
                    <a:pt x="170738" y="553720"/>
                  </a:lnTo>
                  <a:lnTo>
                    <a:pt x="170815" y="551180"/>
                  </a:lnTo>
                  <a:lnTo>
                    <a:pt x="170929" y="547370"/>
                  </a:lnTo>
                  <a:lnTo>
                    <a:pt x="171043" y="543560"/>
                  </a:lnTo>
                  <a:lnTo>
                    <a:pt x="171145" y="539750"/>
                  </a:lnTo>
                  <a:lnTo>
                    <a:pt x="171678" y="521970"/>
                  </a:lnTo>
                  <a:lnTo>
                    <a:pt x="171767" y="519430"/>
                  </a:lnTo>
                  <a:lnTo>
                    <a:pt x="173558" y="480060"/>
                  </a:lnTo>
                  <a:lnTo>
                    <a:pt x="174853" y="458470"/>
                  </a:lnTo>
                  <a:lnTo>
                    <a:pt x="176936" y="425450"/>
                  </a:lnTo>
                  <a:lnTo>
                    <a:pt x="179057" y="391160"/>
                  </a:lnTo>
                  <a:lnTo>
                    <a:pt x="179781" y="379730"/>
                  </a:lnTo>
                  <a:lnTo>
                    <a:pt x="180428" y="370840"/>
                  </a:lnTo>
                  <a:lnTo>
                    <a:pt x="181991" y="353060"/>
                  </a:lnTo>
                  <a:lnTo>
                    <a:pt x="194691" y="223520"/>
                  </a:lnTo>
                  <a:lnTo>
                    <a:pt x="196621" y="203200"/>
                  </a:lnTo>
                  <a:lnTo>
                    <a:pt x="198920" y="181610"/>
                  </a:lnTo>
                  <a:lnTo>
                    <a:pt x="201460" y="160020"/>
                  </a:lnTo>
                  <a:lnTo>
                    <a:pt x="204190" y="139700"/>
                  </a:lnTo>
                  <a:lnTo>
                    <a:pt x="207175" y="119380"/>
                  </a:lnTo>
                  <a:lnTo>
                    <a:pt x="210248" y="97790"/>
                  </a:lnTo>
                  <a:lnTo>
                    <a:pt x="214579" y="68580"/>
                  </a:lnTo>
                  <a:lnTo>
                    <a:pt x="212636" y="59690"/>
                  </a:lnTo>
                  <a:lnTo>
                    <a:pt x="204673" y="55880"/>
                  </a:lnTo>
                  <a:lnTo>
                    <a:pt x="188264" y="48260"/>
                  </a:lnTo>
                  <a:lnTo>
                    <a:pt x="173685" y="46990"/>
                  </a:lnTo>
                  <a:lnTo>
                    <a:pt x="168871" y="49390"/>
                  </a:lnTo>
                  <a:lnTo>
                    <a:pt x="168871" y="680720"/>
                  </a:lnTo>
                  <a:lnTo>
                    <a:pt x="168173" y="685800"/>
                  </a:lnTo>
                  <a:lnTo>
                    <a:pt x="166814" y="689610"/>
                  </a:lnTo>
                  <a:lnTo>
                    <a:pt x="162179" y="685800"/>
                  </a:lnTo>
                  <a:lnTo>
                    <a:pt x="164109" y="681990"/>
                  </a:lnTo>
                  <a:lnTo>
                    <a:pt x="165595" y="675640"/>
                  </a:lnTo>
                  <a:lnTo>
                    <a:pt x="168871" y="680720"/>
                  </a:lnTo>
                  <a:lnTo>
                    <a:pt x="168871" y="49390"/>
                  </a:lnTo>
                  <a:lnTo>
                    <a:pt x="163995" y="51816"/>
                  </a:lnTo>
                  <a:lnTo>
                    <a:pt x="163995" y="612140"/>
                  </a:lnTo>
                  <a:lnTo>
                    <a:pt x="162966" y="622300"/>
                  </a:lnTo>
                  <a:lnTo>
                    <a:pt x="161378" y="633730"/>
                  </a:lnTo>
                  <a:lnTo>
                    <a:pt x="161378" y="589280"/>
                  </a:lnTo>
                  <a:lnTo>
                    <a:pt x="163728" y="600710"/>
                  </a:lnTo>
                  <a:lnTo>
                    <a:pt x="163753" y="601980"/>
                  </a:lnTo>
                  <a:lnTo>
                    <a:pt x="163880" y="607060"/>
                  </a:lnTo>
                  <a:lnTo>
                    <a:pt x="163995" y="612140"/>
                  </a:lnTo>
                  <a:lnTo>
                    <a:pt x="163995" y="51816"/>
                  </a:lnTo>
                  <a:lnTo>
                    <a:pt x="136740" y="102870"/>
                  </a:lnTo>
                  <a:lnTo>
                    <a:pt x="118110" y="172720"/>
                  </a:lnTo>
                  <a:lnTo>
                    <a:pt x="102920" y="252730"/>
                  </a:lnTo>
                  <a:lnTo>
                    <a:pt x="95935" y="298450"/>
                  </a:lnTo>
                  <a:lnTo>
                    <a:pt x="89916" y="342900"/>
                  </a:lnTo>
                  <a:lnTo>
                    <a:pt x="84772" y="388620"/>
                  </a:lnTo>
                  <a:lnTo>
                    <a:pt x="83540" y="401320"/>
                  </a:lnTo>
                  <a:lnTo>
                    <a:pt x="83413" y="402590"/>
                  </a:lnTo>
                  <a:lnTo>
                    <a:pt x="83286" y="403860"/>
                  </a:lnTo>
                  <a:lnTo>
                    <a:pt x="83172" y="405130"/>
                  </a:lnTo>
                  <a:lnTo>
                    <a:pt x="83045" y="406400"/>
                  </a:lnTo>
                  <a:lnTo>
                    <a:pt x="82918" y="407670"/>
                  </a:lnTo>
                  <a:lnTo>
                    <a:pt x="82804" y="408940"/>
                  </a:lnTo>
                  <a:lnTo>
                    <a:pt x="82677" y="410210"/>
                  </a:lnTo>
                  <a:lnTo>
                    <a:pt x="82550" y="411480"/>
                  </a:lnTo>
                  <a:lnTo>
                    <a:pt x="82423" y="412750"/>
                  </a:lnTo>
                  <a:lnTo>
                    <a:pt x="82308" y="414020"/>
                  </a:lnTo>
                  <a:lnTo>
                    <a:pt x="82181" y="415290"/>
                  </a:lnTo>
                  <a:lnTo>
                    <a:pt x="82054" y="416560"/>
                  </a:lnTo>
                  <a:lnTo>
                    <a:pt x="81940" y="417830"/>
                  </a:lnTo>
                  <a:lnTo>
                    <a:pt x="79679" y="444500"/>
                  </a:lnTo>
                  <a:lnTo>
                    <a:pt x="79578" y="445770"/>
                  </a:lnTo>
                  <a:lnTo>
                    <a:pt x="79476" y="447040"/>
                  </a:lnTo>
                  <a:lnTo>
                    <a:pt x="77508" y="474980"/>
                  </a:lnTo>
                  <a:lnTo>
                    <a:pt x="77114" y="483870"/>
                  </a:lnTo>
                  <a:lnTo>
                    <a:pt x="76987" y="486410"/>
                  </a:lnTo>
                  <a:lnTo>
                    <a:pt x="76187" y="504190"/>
                  </a:lnTo>
                  <a:lnTo>
                    <a:pt x="76085" y="508000"/>
                  </a:lnTo>
                  <a:lnTo>
                    <a:pt x="75984" y="511810"/>
                  </a:lnTo>
                  <a:lnTo>
                    <a:pt x="75920" y="514350"/>
                  </a:lnTo>
                  <a:lnTo>
                    <a:pt x="75819" y="518160"/>
                  </a:lnTo>
                  <a:lnTo>
                    <a:pt x="75742" y="614680"/>
                  </a:lnTo>
                  <a:lnTo>
                    <a:pt x="81038" y="684530"/>
                  </a:lnTo>
                  <a:lnTo>
                    <a:pt x="90360" y="750570"/>
                  </a:lnTo>
                  <a:lnTo>
                    <a:pt x="106502" y="816610"/>
                  </a:lnTo>
                  <a:lnTo>
                    <a:pt x="134137" y="880110"/>
                  </a:lnTo>
                  <a:lnTo>
                    <a:pt x="168427" y="925830"/>
                  </a:lnTo>
                  <a:lnTo>
                    <a:pt x="187248" y="933450"/>
                  </a:lnTo>
                  <a:lnTo>
                    <a:pt x="206806" y="933450"/>
                  </a:lnTo>
                  <a:lnTo>
                    <a:pt x="242455" y="918210"/>
                  </a:lnTo>
                  <a:lnTo>
                    <a:pt x="272059" y="890270"/>
                  </a:lnTo>
                  <a:lnTo>
                    <a:pt x="295732" y="849630"/>
                  </a:lnTo>
                  <a:lnTo>
                    <a:pt x="314375" y="801370"/>
                  </a:lnTo>
                  <a:lnTo>
                    <a:pt x="327113" y="763270"/>
                  </a:lnTo>
                  <a:lnTo>
                    <a:pt x="330987" y="750570"/>
                  </a:lnTo>
                  <a:lnTo>
                    <a:pt x="335508" y="736600"/>
                  </a:lnTo>
                  <a:lnTo>
                    <a:pt x="341553" y="722630"/>
                  </a:lnTo>
                  <a:lnTo>
                    <a:pt x="344081" y="745490"/>
                  </a:lnTo>
                  <a:lnTo>
                    <a:pt x="345262" y="755650"/>
                  </a:lnTo>
                  <a:lnTo>
                    <a:pt x="346494" y="765810"/>
                  </a:lnTo>
                  <a:lnTo>
                    <a:pt x="348615" y="782320"/>
                  </a:lnTo>
                  <a:lnTo>
                    <a:pt x="350761" y="798830"/>
                  </a:lnTo>
                  <a:lnTo>
                    <a:pt x="353034" y="816610"/>
                  </a:lnTo>
                  <a:lnTo>
                    <a:pt x="367449" y="855980"/>
                  </a:lnTo>
                  <a:lnTo>
                    <a:pt x="375754" y="857250"/>
                  </a:lnTo>
                  <a:lnTo>
                    <a:pt x="384213" y="859790"/>
                  </a:lnTo>
                  <a:lnTo>
                    <a:pt x="392874" y="859790"/>
                  </a:lnTo>
                  <a:lnTo>
                    <a:pt x="401789" y="855980"/>
                  </a:lnTo>
                  <a:lnTo>
                    <a:pt x="407695" y="852170"/>
                  </a:lnTo>
                  <a:lnTo>
                    <a:pt x="413092" y="845820"/>
                  </a:lnTo>
                  <a:lnTo>
                    <a:pt x="418604" y="842010"/>
                  </a:lnTo>
                  <a:lnTo>
                    <a:pt x="424840" y="838200"/>
                  </a:lnTo>
                  <a:lnTo>
                    <a:pt x="431292" y="834390"/>
                  </a:lnTo>
                  <a:lnTo>
                    <a:pt x="435952" y="829310"/>
                  </a:lnTo>
                  <a:lnTo>
                    <a:pt x="439229" y="822960"/>
                  </a:lnTo>
                  <a:lnTo>
                    <a:pt x="441528" y="816610"/>
                  </a:lnTo>
                  <a:lnTo>
                    <a:pt x="444068" y="806450"/>
                  </a:lnTo>
                  <a:lnTo>
                    <a:pt x="452691" y="772160"/>
                  </a:lnTo>
                  <a:lnTo>
                    <a:pt x="456425" y="756920"/>
                  </a:lnTo>
                  <a:lnTo>
                    <a:pt x="468528" y="708660"/>
                  </a:lnTo>
                  <a:lnTo>
                    <a:pt x="480415" y="660400"/>
                  </a:lnTo>
                  <a:lnTo>
                    <a:pt x="492734" y="612140"/>
                  </a:lnTo>
                  <a:lnTo>
                    <a:pt x="505472" y="566420"/>
                  </a:lnTo>
                  <a:lnTo>
                    <a:pt x="517740" y="527050"/>
                  </a:lnTo>
                  <a:lnTo>
                    <a:pt x="530631" y="490220"/>
                  </a:lnTo>
                  <a:lnTo>
                    <a:pt x="561949" y="421640"/>
                  </a:lnTo>
                  <a:lnTo>
                    <a:pt x="585114" y="384810"/>
                  </a:lnTo>
                  <a:lnTo>
                    <a:pt x="585177" y="386080"/>
                  </a:lnTo>
                  <a:lnTo>
                    <a:pt x="585292" y="388620"/>
                  </a:lnTo>
                  <a:lnTo>
                    <a:pt x="585419" y="391160"/>
                  </a:lnTo>
                  <a:lnTo>
                    <a:pt x="585533" y="393700"/>
                  </a:lnTo>
                  <a:lnTo>
                    <a:pt x="585660" y="396240"/>
                  </a:lnTo>
                  <a:lnTo>
                    <a:pt x="585787" y="398780"/>
                  </a:lnTo>
                  <a:lnTo>
                    <a:pt x="585901" y="401320"/>
                  </a:lnTo>
                  <a:lnTo>
                    <a:pt x="585965" y="452120"/>
                  </a:lnTo>
                  <a:lnTo>
                    <a:pt x="584860" y="464820"/>
                  </a:lnTo>
                  <a:lnTo>
                    <a:pt x="584746" y="466090"/>
                  </a:lnTo>
                  <a:lnTo>
                    <a:pt x="584631" y="467360"/>
                  </a:lnTo>
                  <a:lnTo>
                    <a:pt x="580199" y="508000"/>
                  </a:lnTo>
                  <a:lnTo>
                    <a:pt x="577811" y="537210"/>
                  </a:lnTo>
                  <a:lnTo>
                    <a:pt x="577710" y="538480"/>
                  </a:lnTo>
                  <a:lnTo>
                    <a:pt x="577608" y="539750"/>
                  </a:lnTo>
                  <a:lnTo>
                    <a:pt x="577507" y="541020"/>
                  </a:lnTo>
                  <a:lnTo>
                    <a:pt x="577392" y="542290"/>
                  </a:lnTo>
                  <a:lnTo>
                    <a:pt x="577291" y="543560"/>
                  </a:lnTo>
                  <a:lnTo>
                    <a:pt x="577189" y="544830"/>
                  </a:lnTo>
                  <a:lnTo>
                    <a:pt x="577088" y="546100"/>
                  </a:lnTo>
                  <a:lnTo>
                    <a:pt x="576986" y="547370"/>
                  </a:lnTo>
                  <a:lnTo>
                    <a:pt x="576884" y="548640"/>
                  </a:lnTo>
                  <a:lnTo>
                    <a:pt x="574827" y="581660"/>
                  </a:lnTo>
                  <a:lnTo>
                    <a:pt x="574738" y="582930"/>
                  </a:lnTo>
                  <a:lnTo>
                    <a:pt x="574662" y="584200"/>
                  </a:lnTo>
                  <a:lnTo>
                    <a:pt x="574586" y="585470"/>
                  </a:lnTo>
                  <a:lnTo>
                    <a:pt x="574509" y="586740"/>
                  </a:lnTo>
                  <a:lnTo>
                    <a:pt x="574421" y="588010"/>
                  </a:lnTo>
                  <a:lnTo>
                    <a:pt x="574344" y="589280"/>
                  </a:lnTo>
                  <a:lnTo>
                    <a:pt x="572325" y="628650"/>
                  </a:lnTo>
                  <a:lnTo>
                    <a:pt x="572262" y="629920"/>
                  </a:lnTo>
                  <a:lnTo>
                    <a:pt x="572185" y="632460"/>
                  </a:lnTo>
                  <a:lnTo>
                    <a:pt x="572071" y="636270"/>
                  </a:lnTo>
                  <a:lnTo>
                    <a:pt x="571957" y="640080"/>
                  </a:lnTo>
                  <a:lnTo>
                    <a:pt x="571842" y="643890"/>
                  </a:lnTo>
                  <a:lnTo>
                    <a:pt x="571754" y="720090"/>
                  </a:lnTo>
                  <a:lnTo>
                    <a:pt x="573798" y="754380"/>
                  </a:lnTo>
                  <a:lnTo>
                    <a:pt x="573874" y="755650"/>
                  </a:lnTo>
                  <a:lnTo>
                    <a:pt x="573938" y="756920"/>
                  </a:lnTo>
                  <a:lnTo>
                    <a:pt x="578751" y="800100"/>
                  </a:lnTo>
                  <a:lnTo>
                    <a:pt x="591185" y="853440"/>
                  </a:lnTo>
                  <a:lnTo>
                    <a:pt x="616673" y="890270"/>
                  </a:lnTo>
                  <a:lnTo>
                    <a:pt x="641311" y="896620"/>
                  </a:lnTo>
                  <a:lnTo>
                    <a:pt x="657161" y="896620"/>
                  </a:lnTo>
                  <a:lnTo>
                    <a:pt x="699020" y="875030"/>
                  </a:lnTo>
                  <a:lnTo>
                    <a:pt x="729729" y="844550"/>
                  </a:lnTo>
                  <a:lnTo>
                    <a:pt x="758393" y="798830"/>
                  </a:lnTo>
                  <a:lnTo>
                    <a:pt x="764565" y="786130"/>
                  </a:lnTo>
                  <a:lnTo>
                    <a:pt x="764654" y="784860"/>
                  </a:lnTo>
                  <a:lnTo>
                    <a:pt x="764755" y="783590"/>
                  </a:lnTo>
                  <a:lnTo>
                    <a:pt x="764844" y="782320"/>
                  </a:lnTo>
                  <a:lnTo>
                    <a:pt x="764933" y="781050"/>
                  </a:lnTo>
                  <a:lnTo>
                    <a:pt x="772121" y="778510"/>
                  </a:lnTo>
                  <a:lnTo>
                    <a:pt x="775677" y="783590"/>
                  </a:lnTo>
                  <a:lnTo>
                    <a:pt x="774255" y="789940"/>
                  </a:lnTo>
                  <a:lnTo>
                    <a:pt x="775385" y="795020"/>
                  </a:lnTo>
                  <a:lnTo>
                    <a:pt x="806691" y="820420"/>
                  </a:lnTo>
                  <a:lnTo>
                    <a:pt x="818603" y="819150"/>
                  </a:lnTo>
                  <a:lnTo>
                    <a:pt x="830084" y="815340"/>
                  </a:lnTo>
                  <a:lnTo>
                    <a:pt x="840930" y="808990"/>
                  </a:lnTo>
                  <a:lnTo>
                    <a:pt x="846048" y="803910"/>
                  </a:lnTo>
                  <a:lnTo>
                    <a:pt x="851763" y="800100"/>
                  </a:lnTo>
                  <a:lnTo>
                    <a:pt x="857237" y="796290"/>
                  </a:lnTo>
                  <a:lnTo>
                    <a:pt x="864069" y="791210"/>
                  </a:lnTo>
                  <a:lnTo>
                    <a:pt x="869784" y="783590"/>
                  </a:lnTo>
                  <a:lnTo>
                    <a:pt x="872794" y="778510"/>
                  </a:lnTo>
                  <a:lnTo>
                    <a:pt x="874306" y="775970"/>
                  </a:lnTo>
                  <a:lnTo>
                    <a:pt x="874776" y="774700"/>
                  </a:lnTo>
                  <a:lnTo>
                    <a:pt x="877595" y="767080"/>
                  </a:lnTo>
                  <a:lnTo>
                    <a:pt x="881126" y="755650"/>
                  </a:lnTo>
                  <a:lnTo>
                    <a:pt x="884770" y="742950"/>
                  </a:lnTo>
                  <a:lnTo>
                    <a:pt x="888453" y="730250"/>
                  </a:lnTo>
                  <a:lnTo>
                    <a:pt x="892111" y="718820"/>
                  </a:lnTo>
                  <a:lnTo>
                    <a:pt x="898842" y="694690"/>
                  </a:lnTo>
                  <a:lnTo>
                    <a:pt x="917371" y="628650"/>
                  </a:lnTo>
                  <a:lnTo>
                    <a:pt x="930249" y="584200"/>
                  </a:lnTo>
                  <a:lnTo>
                    <a:pt x="944092" y="539750"/>
                  </a:lnTo>
                  <a:lnTo>
                    <a:pt x="963790" y="486410"/>
                  </a:lnTo>
                  <a:lnTo>
                    <a:pt x="967790" y="476250"/>
                  </a:lnTo>
                  <a:lnTo>
                    <a:pt x="982205" y="445770"/>
                  </a:lnTo>
                  <a:lnTo>
                    <a:pt x="988326" y="435610"/>
                  </a:lnTo>
                  <a:lnTo>
                    <a:pt x="999032" y="417830"/>
                  </a:lnTo>
                  <a:lnTo>
                    <a:pt x="1001623" y="412750"/>
                  </a:lnTo>
                  <a:lnTo>
                    <a:pt x="1003122" y="407670"/>
                  </a:lnTo>
                  <a:lnTo>
                    <a:pt x="1009281" y="408940"/>
                  </a:lnTo>
                  <a:lnTo>
                    <a:pt x="1011377" y="414020"/>
                  </a:lnTo>
                  <a:lnTo>
                    <a:pt x="1010412" y="419100"/>
                  </a:lnTo>
                  <a:lnTo>
                    <a:pt x="1010335" y="431800"/>
                  </a:lnTo>
                  <a:lnTo>
                    <a:pt x="1010221" y="436880"/>
                  </a:lnTo>
                  <a:lnTo>
                    <a:pt x="1010107" y="441960"/>
                  </a:lnTo>
                  <a:lnTo>
                    <a:pt x="1010018" y="445770"/>
                  </a:lnTo>
                  <a:lnTo>
                    <a:pt x="1009904" y="450850"/>
                  </a:lnTo>
                  <a:lnTo>
                    <a:pt x="1009777" y="455930"/>
                  </a:lnTo>
                  <a:lnTo>
                    <a:pt x="1009662" y="461010"/>
                  </a:lnTo>
                  <a:lnTo>
                    <a:pt x="1009573" y="464820"/>
                  </a:lnTo>
                  <a:lnTo>
                    <a:pt x="1009484" y="468630"/>
                  </a:lnTo>
                  <a:lnTo>
                    <a:pt x="1005789" y="511810"/>
                  </a:lnTo>
                  <a:lnTo>
                    <a:pt x="1005687" y="513080"/>
                  </a:lnTo>
                  <a:lnTo>
                    <a:pt x="1000467" y="557530"/>
                  </a:lnTo>
                  <a:lnTo>
                    <a:pt x="995235" y="600710"/>
                  </a:lnTo>
                  <a:lnTo>
                    <a:pt x="990625" y="647700"/>
                  </a:lnTo>
                  <a:lnTo>
                    <a:pt x="987234" y="692150"/>
                  </a:lnTo>
                  <a:lnTo>
                    <a:pt x="987132" y="693420"/>
                  </a:lnTo>
                  <a:lnTo>
                    <a:pt x="986269" y="713740"/>
                  </a:lnTo>
                  <a:lnTo>
                    <a:pt x="986269" y="802640"/>
                  </a:lnTo>
                  <a:lnTo>
                    <a:pt x="988631" y="819150"/>
                  </a:lnTo>
                  <a:lnTo>
                    <a:pt x="1003325" y="863600"/>
                  </a:lnTo>
                  <a:lnTo>
                    <a:pt x="1036053" y="890270"/>
                  </a:lnTo>
                  <a:lnTo>
                    <a:pt x="1052042" y="892810"/>
                  </a:lnTo>
                  <a:lnTo>
                    <a:pt x="1067841" y="892810"/>
                  </a:lnTo>
                  <a:lnTo>
                    <a:pt x="1122934" y="872490"/>
                  </a:lnTo>
                  <a:lnTo>
                    <a:pt x="1163345" y="835660"/>
                  </a:lnTo>
                  <a:lnTo>
                    <a:pt x="1193698" y="795020"/>
                  </a:lnTo>
                  <a:lnTo>
                    <a:pt x="1218882" y="755650"/>
                  </a:lnTo>
                  <a:lnTo>
                    <a:pt x="1231252" y="736600"/>
                  </a:lnTo>
                  <a:lnTo>
                    <a:pt x="1236268" y="728980"/>
                  </a:lnTo>
                  <a:lnTo>
                    <a:pt x="1241869" y="725170"/>
                  </a:lnTo>
                  <a:lnTo>
                    <a:pt x="1250530" y="725170"/>
                  </a:lnTo>
                  <a:lnTo>
                    <a:pt x="1258189" y="726440"/>
                  </a:lnTo>
                  <a:lnTo>
                    <a:pt x="1265910" y="726440"/>
                  </a:lnTo>
                  <a:lnTo>
                    <a:pt x="1322578" y="704850"/>
                  </a:lnTo>
                  <a:lnTo>
                    <a:pt x="1358023" y="674370"/>
                  </a:lnTo>
                  <a:lnTo>
                    <a:pt x="1366977" y="660400"/>
                  </a:lnTo>
                  <a:lnTo>
                    <a:pt x="1374470" y="659130"/>
                  </a:lnTo>
                  <a:lnTo>
                    <a:pt x="1376032" y="660400"/>
                  </a:lnTo>
                  <a:lnTo>
                    <a:pt x="1376718" y="660400"/>
                  </a:lnTo>
                  <a:lnTo>
                    <a:pt x="1377276" y="662940"/>
                  </a:lnTo>
                  <a:lnTo>
                    <a:pt x="1377810" y="666750"/>
                  </a:lnTo>
                  <a:lnTo>
                    <a:pt x="1377873" y="668020"/>
                  </a:lnTo>
                  <a:lnTo>
                    <a:pt x="1377937" y="669290"/>
                  </a:lnTo>
                  <a:lnTo>
                    <a:pt x="1389837" y="737870"/>
                  </a:lnTo>
                  <a:lnTo>
                    <a:pt x="1418183" y="801370"/>
                  </a:lnTo>
                  <a:lnTo>
                    <a:pt x="1453934" y="836930"/>
                  </a:lnTo>
                  <a:lnTo>
                    <a:pt x="1499971" y="848360"/>
                  </a:lnTo>
                  <a:lnTo>
                    <a:pt x="1522285" y="847090"/>
                  </a:lnTo>
                  <a:lnTo>
                    <a:pt x="1543799" y="842010"/>
                  </a:lnTo>
                  <a:lnTo>
                    <a:pt x="1564652" y="833120"/>
                  </a:lnTo>
                  <a:lnTo>
                    <a:pt x="1584998" y="822960"/>
                  </a:lnTo>
                  <a:lnTo>
                    <a:pt x="1591348" y="820420"/>
                  </a:lnTo>
                  <a:lnTo>
                    <a:pt x="1596720" y="820420"/>
                  </a:lnTo>
                  <a:lnTo>
                    <a:pt x="1601558" y="822960"/>
                  </a:lnTo>
                  <a:lnTo>
                    <a:pt x="1606359" y="826770"/>
                  </a:lnTo>
                  <a:lnTo>
                    <a:pt x="1626082" y="847090"/>
                  </a:lnTo>
                  <a:lnTo>
                    <a:pt x="1648282" y="859790"/>
                  </a:lnTo>
                  <a:lnTo>
                    <a:pt x="1672653" y="867410"/>
                  </a:lnTo>
                  <a:lnTo>
                    <a:pt x="1698904" y="869950"/>
                  </a:lnTo>
                  <a:lnTo>
                    <a:pt x="1721840" y="868680"/>
                  </a:lnTo>
                  <a:lnTo>
                    <a:pt x="1765350" y="854710"/>
                  </a:lnTo>
                  <a:lnTo>
                    <a:pt x="1801990" y="838200"/>
                  </a:lnTo>
                  <a:lnTo>
                    <a:pt x="1843417" y="808990"/>
                  </a:lnTo>
                  <a:lnTo>
                    <a:pt x="1844725" y="807720"/>
                  </a:lnTo>
                  <a:lnTo>
                    <a:pt x="1848777" y="803910"/>
                  </a:lnTo>
                  <a:lnTo>
                    <a:pt x="1852129" y="798830"/>
                  </a:lnTo>
                  <a:lnTo>
                    <a:pt x="1854174" y="792480"/>
                  </a:lnTo>
                  <a:lnTo>
                    <a:pt x="1854288" y="788670"/>
                  </a:lnTo>
                  <a:lnTo>
                    <a:pt x="1854352" y="786130"/>
                  </a:lnTo>
                  <a:close/>
                </a:path>
                <a:path w="2224404" h="2007235">
                  <a:moveTo>
                    <a:pt x="2215134" y="690689"/>
                  </a:moveTo>
                  <a:lnTo>
                    <a:pt x="2177999" y="670115"/>
                  </a:lnTo>
                  <a:lnTo>
                    <a:pt x="2168106" y="671436"/>
                  </a:lnTo>
                  <a:lnTo>
                    <a:pt x="2126754" y="688962"/>
                  </a:lnTo>
                  <a:lnTo>
                    <a:pt x="2090547" y="717359"/>
                  </a:lnTo>
                  <a:lnTo>
                    <a:pt x="2078189" y="728687"/>
                  </a:lnTo>
                  <a:lnTo>
                    <a:pt x="2065616" y="739673"/>
                  </a:lnTo>
                  <a:lnTo>
                    <a:pt x="2052421" y="749706"/>
                  </a:lnTo>
                  <a:lnTo>
                    <a:pt x="2038172" y="758113"/>
                  </a:lnTo>
                  <a:lnTo>
                    <a:pt x="2031504" y="760615"/>
                  </a:lnTo>
                  <a:lnTo>
                    <a:pt x="2025535" y="760933"/>
                  </a:lnTo>
                  <a:lnTo>
                    <a:pt x="2019909" y="758774"/>
                  </a:lnTo>
                  <a:lnTo>
                    <a:pt x="1987270" y="703910"/>
                  </a:lnTo>
                  <a:lnTo>
                    <a:pt x="1974291" y="643420"/>
                  </a:lnTo>
                  <a:lnTo>
                    <a:pt x="1976704" y="641172"/>
                  </a:lnTo>
                  <a:lnTo>
                    <a:pt x="1984895" y="638200"/>
                  </a:lnTo>
                  <a:lnTo>
                    <a:pt x="1990077" y="637120"/>
                  </a:lnTo>
                  <a:lnTo>
                    <a:pt x="2014664" y="633031"/>
                  </a:lnTo>
                  <a:lnTo>
                    <a:pt x="2024227" y="630910"/>
                  </a:lnTo>
                  <a:lnTo>
                    <a:pt x="2066010" y="612622"/>
                  </a:lnTo>
                  <a:lnTo>
                    <a:pt x="2103742" y="583272"/>
                  </a:lnTo>
                  <a:lnTo>
                    <a:pt x="2106142" y="580885"/>
                  </a:lnTo>
                  <a:lnTo>
                    <a:pt x="2120531" y="566610"/>
                  </a:lnTo>
                  <a:lnTo>
                    <a:pt x="2143163" y="536613"/>
                  </a:lnTo>
                  <a:lnTo>
                    <a:pt x="2145627" y="532866"/>
                  </a:lnTo>
                  <a:lnTo>
                    <a:pt x="2149805" y="528980"/>
                  </a:lnTo>
                  <a:lnTo>
                    <a:pt x="2147913" y="524433"/>
                  </a:lnTo>
                  <a:lnTo>
                    <a:pt x="2146287" y="516597"/>
                  </a:lnTo>
                  <a:lnTo>
                    <a:pt x="2147379" y="510273"/>
                  </a:lnTo>
                  <a:lnTo>
                    <a:pt x="2147493" y="509600"/>
                  </a:lnTo>
                  <a:lnTo>
                    <a:pt x="2149106" y="505625"/>
                  </a:lnTo>
                  <a:lnTo>
                    <a:pt x="2149183" y="505460"/>
                  </a:lnTo>
                  <a:lnTo>
                    <a:pt x="2150173" y="503008"/>
                  </a:lnTo>
                  <a:lnTo>
                    <a:pt x="2152878" y="496633"/>
                  </a:lnTo>
                  <a:lnTo>
                    <a:pt x="2154974" y="491426"/>
                  </a:lnTo>
                  <a:lnTo>
                    <a:pt x="2156764" y="486956"/>
                  </a:lnTo>
                  <a:lnTo>
                    <a:pt x="2156891" y="486638"/>
                  </a:lnTo>
                  <a:lnTo>
                    <a:pt x="2157018" y="486333"/>
                  </a:lnTo>
                  <a:lnTo>
                    <a:pt x="2159355" y="480415"/>
                  </a:lnTo>
                  <a:lnTo>
                    <a:pt x="2159965" y="478891"/>
                  </a:lnTo>
                  <a:lnTo>
                    <a:pt x="2162340" y="469607"/>
                  </a:lnTo>
                  <a:lnTo>
                    <a:pt x="2162467" y="461035"/>
                  </a:lnTo>
                  <a:lnTo>
                    <a:pt x="2162492" y="459422"/>
                  </a:lnTo>
                  <a:lnTo>
                    <a:pt x="2158441" y="463562"/>
                  </a:lnTo>
                  <a:lnTo>
                    <a:pt x="2156256" y="469061"/>
                  </a:lnTo>
                  <a:lnTo>
                    <a:pt x="2153640" y="474992"/>
                  </a:lnTo>
                  <a:lnTo>
                    <a:pt x="2148306" y="480402"/>
                  </a:lnTo>
                  <a:lnTo>
                    <a:pt x="2155837" y="438581"/>
                  </a:lnTo>
                  <a:lnTo>
                    <a:pt x="2167445" y="416344"/>
                  </a:lnTo>
                  <a:lnTo>
                    <a:pt x="2167610" y="416344"/>
                  </a:lnTo>
                  <a:lnTo>
                    <a:pt x="2169274" y="414705"/>
                  </a:lnTo>
                  <a:lnTo>
                    <a:pt x="2156942" y="386143"/>
                  </a:lnTo>
                  <a:lnTo>
                    <a:pt x="2158047" y="377215"/>
                  </a:lnTo>
                  <a:lnTo>
                    <a:pt x="2159431" y="371563"/>
                  </a:lnTo>
                  <a:lnTo>
                    <a:pt x="2157653" y="368617"/>
                  </a:lnTo>
                  <a:lnTo>
                    <a:pt x="2154148" y="365366"/>
                  </a:lnTo>
                  <a:lnTo>
                    <a:pt x="2147811" y="359143"/>
                  </a:lnTo>
                  <a:lnTo>
                    <a:pt x="2147811" y="489534"/>
                  </a:lnTo>
                  <a:lnTo>
                    <a:pt x="2147239" y="490016"/>
                  </a:lnTo>
                  <a:lnTo>
                    <a:pt x="2146643" y="490816"/>
                  </a:lnTo>
                  <a:lnTo>
                    <a:pt x="2145804" y="491337"/>
                  </a:lnTo>
                  <a:lnTo>
                    <a:pt x="2141296" y="490816"/>
                  </a:lnTo>
                  <a:lnTo>
                    <a:pt x="2143582" y="490816"/>
                  </a:lnTo>
                  <a:lnTo>
                    <a:pt x="2143099" y="489534"/>
                  </a:lnTo>
                  <a:lnTo>
                    <a:pt x="2143277" y="488975"/>
                  </a:lnTo>
                  <a:lnTo>
                    <a:pt x="2143506" y="488530"/>
                  </a:lnTo>
                  <a:lnTo>
                    <a:pt x="2144293" y="486956"/>
                  </a:lnTo>
                  <a:lnTo>
                    <a:pt x="2145893" y="486333"/>
                  </a:lnTo>
                  <a:lnTo>
                    <a:pt x="2147227" y="486956"/>
                  </a:lnTo>
                  <a:lnTo>
                    <a:pt x="2147316" y="487705"/>
                  </a:lnTo>
                  <a:lnTo>
                    <a:pt x="2147417" y="488530"/>
                  </a:lnTo>
                  <a:lnTo>
                    <a:pt x="2147811" y="489534"/>
                  </a:lnTo>
                  <a:lnTo>
                    <a:pt x="2147811" y="359143"/>
                  </a:lnTo>
                  <a:lnTo>
                    <a:pt x="2145334" y="356704"/>
                  </a:lnTo>
                  <a:lnTo>
                    <a:pt x="2145334" y="423506"/>
                  </a:lnTo>
                  <a:lnTo>
                    <a:pt x="2143239" y="433717"/>
                  </a:lnTo>
                  <a:lnTo>
                    <a:pt x="2139188" y="449922"/>
                  </a:lnTo>
                  <a:lnTo>
                    <a:pt x="2136622" y="460552"/>
                  </a:lnTo>
                  <a:lnTo>
                    <a:pt x="2133295" y="470916"/>
                  </a:lnTo>
                  <a:lnTo>
                    <a:pt x="2128316" y="480415"/>
                  </a:lnTo>
                  <a:lnTo>
                    <a:pt x="2120798" y="488530"/>
                  </a:lnTo>
                  <a:lnTo>
                    <a:pt x="2126183" y="469607"/>
                  </a:lnTo>
                  <a:lnTo>
                    <a:pt x="2126234" y="469455"/>
                  </a:lnTo>
                  <a:lnTo>
                    <a:pt x="2126335" y="469061"/>
                  </a:lnTo>
                  <a:lnTo>
                    <a:pt x="2130933" y="449211"/>
                  </a:lnTo>
                  <a:lnTo>
                    <a:pt x="2136787" y="420789"/>
                  </a:lnTo>
                  <a:lnTo>
                    <a:pt x="2139061" y="409829"/>
                  </a:lnTo>
                  <a:lnTo>
                    <a:pt x="2139162" y="409346"/>
                  </a:lnTo>
                  <a:lnTo>
                    <a:pt x="2144344" y="416344"/>
                  </a:lnTo>
                  <a:lnTo>
                    <a:pt x="2145182" y="422402"/>
                  </a:lnTo>
                  <a:lnTo>
                    <a:pt x="2145246" y="422846"/>
                  </a:lnTo>
                  <a:lnTo>
                    <a:pt x="2145334" y="423506"/>
                  </a:lnTo>
                  <a:lnTo>
                    <a:pt x="2145334" y="356704"/>
                  </a:lnTo>
                  <a:lnTo>
                    <a:pt x="2143849" y="355244"/>
                  </a:lnTo>
                  <a:lnTo>
                    <a:pt x="2133269" y="345757"/>
                  </a:lnTo>
                  <a:lnTo>
                    <a:pt x="2124011" y="340487"/>
                  </a:lnTo>
                  <a:lnTo>
                    <a:pt x="2124011" y="437857"/>
                  </a:lnTo>
                  <a:lnTo>
                    <a:pt x="2121166" y="443230"/>
                  </a:lnTo>
                  <a:lnTo>
                    <a:pt x="2119350" y="448652"/>
                  </a:lnTo>
                  <a:lnTo>
                    <a:pt x="2115007" y="461035"/>
                  </a:lnTo>
                  <a:lnTo>
                    <a:pt x="2110270" y="473227"/>
                  </a:lnTo>
                  <a:lnTo>
                    <a:pt x="2105050" y="484898"/>
                  </a:lnTo>
                  <a:lnTo>
                    <a:pt x="2104961" y="485114"/>
                  </a:lnTo>
                  <a:lnTo>
                    <a:pt x="2099017" y="496430"/>
                  </a:lnTo>
                  <a:lnTo>
                    <a:pt x="2096274" y="501281"/>
                  </a:lnTo>
                  <a:lnTo>
                    <a:pt x="2093887" y="505371"/>
                  </a:lnTo>
                  <a:lnTo>
                    <a:pt x="2088692" y="504888"/>
                  </a:lnTo>
                  <a:lnTo>
                    <a:pt x="2088400" y="504888"/>
                  </a:lnTo>
                  <a:lnTo>
                    <a:pt x="2088375" y="505028"/>
                  </a:lnTo>
                  <a:lnTo>
                    <a:pt x="2088248" y="505218"/>
                  </a:lnTo>
                  <a:lnTo>
                    <a:pt x="2088019" y="505460"/>
                  </a:lnTo>
                  <a:lnTo>
                    <a:pt x="2087587" y="507911"/>
                  </a:lnTo>
                  <a:lnTo>
                    <a:pt x="2087486" y="508520"/>
                  </a:lnTo>
                  <a:lnTo>
                    <a:pt x="2087359" y="509231"/>
                  </a:lnTo>
                  <a:lnTo>
                    <a:pt x="2087295" y="509600"/>
                  </a:lnTo>
                  <a:lnTo>
                    <a:pt x="2087181" y="510273"/>
                  </a:lnTo>
                  <a:lnTo>
                    <a:pt x="2085390" y="508838"/>
                  </a:lnTo>
                  <a:lnTo>
                    <a:pt x="2085352" y="507911"/>
                  </a:lnTo>
                  <a:lnTo>
                    <a:pt x="2086356" y="506590"/>
                  </a:lnTo>
                  <a:lnTo>
                    <a:pt x="2087143" y="506133"/>
                  </a:lnTo>
                  <a:lnTo>
                    <a:pt x="2087791" y="505625"/>
                  </a:lnTo>
                  <a:lnTo>
                    <a:pt x="2087956" y="505460"/>
                  </a:lnTo>
                  <a:lnTo>
                    <a:pt x="2088070" y="505218"/>
                  </a:lnTo>
                  <a:lnTo>
                    <a:pt x="2088134" y="504888"/>
                  </a:lnTo>
                  <a:lnTo>
                    <a:pt x="2088299" y="504888"/>
                  </a:lnTo>
                  <a:lnTo>
                    <a:pt x="2090140" y="498055"/>
                  </a:lnTo>
                  <a:lnTo>
                    <a:pt x="2092299" y="491426"/>
                  </a:lnTo>
                  <a:lnTo>
                    <a:pt x="2094649" y="485114"/>
                  </a:lnTo>
                  <a:lnTo>
                    <a:pt x="2097265" y="478421"/>
                  </a:lnTo>
                  <a:lnTo>
                    <a:pt x="2099754" y="471855"/>
                  </a:lnTo>
                  <a:lnTo>
                    <a:pt x="2102015" y="465188"/>
                  </a:lnTo>
                  <a:lnTo>
                    <a:pt x="2103894" y="458368"/>
                  </a:lnTo>
                  <a:lnTo>
                    <a:pt x="2105101" y="451891"/>
                  </a:lnTo>
                  <a:lnTo>
                    <a:pt x="2105215" y="451319"/>
                  </a:lnTo>
                  <a:lnTo>
                    <a:pt x="2106282" y="443547"/>
                  </a:lnTo>
                  <a:lnTo>
                    <a:pt x="2106752" y="435635"/>
                  </a:lnTo>
                  <a:lnTo>
                    <a:pt x="2111502" y="422846"/>
                  </a:lnTo>
                  <a:lnTo>
                    <a:pt x="2114334" y="420789"/>
                  </a:lnTo>
                  <a:lnTo>
                    <a:pt x="2123490" y="423278"/>
                  </a:lnTo>
                  <a:lnTo>
                    <a:pt x="2123363" y="429285"/>
                  </a:lnTo>
                  <a:lnTo>
                    <a:pt x="2124011" y="437857"/>
                  </a:lnTo>
                  <a:lnTo>
                    <a:pt x="2124011" y="340487"/>
                  </a:lnTo>
                  <a:lnTo>
                    <a:pt x="2121370" y="338975"/>
                  </a:lnTo>
                  <a:lnTo>
                    <a:pt x="2107869" y="337096"/>
                  </a:lnTo>
                  <a:lnTo>
                    <a:pt x="2105533" y="337096"/>
                  </a:lnTo>
                  <a:lnTo>
                    <a:pt x="2103818" y="335749"/>
                  </a:lnTo>
                  <a:lnTo>
                    <a:pt x="2102154" y="335089"/>
                  </a:lnTo>
                  <a:lnTo>
                    <a:pt x="2095995" y="333286"/>
                  </a:lnTo>
                  <a:lnTo>
                    <a:pt x="2095995" y="406120"/>
                  </a:lnTo>
                  <a:lnTo>
                    <a:pt x="2095309" y="413512"/>
                  </a:lnTo>
                  <a:lnTo>
                    <a:pt x="2092286" y="451891"/>
                  </a:lnTo>
                  <a:lnTo>
                    <a:pt x="2066048" y="509600"/>
                  </a:lnTo>
                  <a:lnTo>
                    <a:pt x="2065959" y="509765"/>
                  </a:lnTo>
                  <a:lnTo>
                    <a:pt x="2025650" y="555726"/>
                  </a:lnTo>
                  <a:lnTo>
                    <a:pt x="1987880" y="579551"/>
                  </a:lnTo>
                  <a:lnTo>
                    <a:pt x="1981708" y="580885"/>
                  </a:lnTo>
                  <a:lnTo>
                    <a:pt x="1975980" y="578167"/>
                  </a:lnTo>
                  <a:lnTo>
                    <a:pt x="1973402" y="572655"/>
                  </a:lnTo>
                  <a:lnTo>
                    <a:pt x="1973440" y="571627"/>
                  </a:lnTo>
                  <a:lnTo>
                    <a:pt x="1973973" y="566610"/>
                  </a:lnTo>
                  <a:lnTo>
                    <a:pt x="1974062" y="565823"/>
                  </a:lnTo>
                  <a:lnTo>
                    <a:pt x="1976361" y="558749"/>
                  </a:lnTo>
                  <a:lnTo>
                    <a:pt x="1978507" y="551992"/>
                  </a:lnTo>
                  <a:lnTo>
                    <a:pt x="1988096" y="518363"/>
                  </a:lnTo>
                  <a:lnTo>
                    <a:pt x="1988146" y="518160"/>
                  </a:lnTo>
                  <a:lnTo>
                    <a:pt x="2000948" y="486638"/>
                  </a:lnTo>
                  <a:lnTo>
                    <a:pt x="2001075" y="486333"/>
                  </a:lnTo>
                  <a:lnTo>
                    <a:pt x="2017483" y="456374"/>
                  </a:lnTo>
                  <a:lnTo>
                    <a:pt x="2021827" y="450354"/>
                  </a:lnTo>
                  <a:lnTo>
                    <a:pt x="2037359" y="428764"/>
                  </a:lnTo>
                  <a:lnTo>
                    <a:pt x="2070049" y="399046"/>
                  </a:lnTo>
                  <a:lnTo>
                    <a:pt x="2090280" y="387946"/>
                  </a:lnTo>
                  <a:lnTo>
                    <a:pt x="2094090" y="389890"/>
                  </a:lnTo>
                  <a:lnTo>
                    <a:pt x="2095995" y="406120"/>
                  </a:lnTo>
                  <a:lnTo>
                    <a:pt x="2095995" y="333286"/>
                  </a:lnTo>
                  <a:lnTo>
                    <a:pt x="2084679" y="329958"/>
                  </a:lnTo>
                  <a:lnTo>
                    <a:pt x="2067140" y="328218"/>
                  </a:lnTo>
                  <a:lnTo>
                    <a:pt x="2049614" y="329615"/>
                  </a:lnTo>
                  <a:lnTo>
                    <a:pt x="2004250" y="346278"/>
                  </a:lnTo>
                  <a:lnTo>
                    <a:pt x="1956625" y="384708"/>
                  </a:lnTo>
                  <a:lnTo>
                    <a:pt x="1940039" y="404964"/>
                  </a:lnTo>
                  <a:lnTo>
                    <a:pt x="1940039" y="455650"/>
                  </a:lnTo>
                  <a:lnTo>
                    <a:pt x="1936292" y="459689"/>
                  </a:lnTo>
                  <a:lnTo>
                    <a:pt x="1913737" y="518160"/>
                  </a:lnTo>
                  <a:lnTo>
                    <a:pt x="1899005" y="575805"/>
                  </a:lnTo>
                  <a:lnTo>
                    <a:pt x="1898548" y="578167"/>
                  </a:lnTo>
                  <a:lnTo>
                    <a:pt x="1898624" y="581888"/>
                  </a:lnTo>
                  <a:lnTo>
                    <a:pt x="1898726" y="583272"/>
                  </a:lnTo>
                  <a:lnTo>
                    <a:pt x="1890623" y="581888"/>
                  </a:lnTo>
                  <a:lnTo>
                    <a:pt x="1890890" y="579551"/>
                  </a:lnTo>
                  <a:lnTo>
                    <a:pt x="1891017" y="578472"/>
                  </a:lnTo>
                  <a:lnTo>
                    <a:pt x="1892566" y="571906"/>
                  </a:lnTo>
                  <a:lnTo>
                    <a:pt x="1894471" y="563791"/>
                  </a:lnTo>
                  <a:lnTo>
                    <a:pt x="1897024" y="552729"/>
                  </a:lnTo>
                  <a:lnTo>
                    <a:pt x="1899500" y="541655"/>
                  </a:lnTo>
                  <a:lnTo>
                    <a:pt x="1901837" y="530542"/>
                  </a:lnTo>
                  <a:lnTo>
                    <a:pt x="1907311" y="509765"/>
                  </a:lnTo>
                  <a:lnTo>
                    <a:pt x="1907362" y="509600"/>
                  </a:lnTo>
                  <a:lnTo>
                    <a:pt x="1907451" y="509231"/>
                  </a:lnTo>
                  <a:lnTo>
                    <a:pt x="1915096" y="488975"/>
                  </a:lnTo>
                  <a:lnTo>
                    <a:pt x="1924215" y="469607"/>
                  </a:lnTo>
                  <a:lnTo>
                    <a:pt x="1934540" y="450354"/>
                  </a:lnTo>
                  <a:lnTo>
                    <a:pt x="1940039" y="455650"/>
                  </a:lnTo>
                  <a:lnTo>
                    <a:pt x="1940039" y="404964"/>
                  </a:lnTo>
                  <a:lnTo>
                    <a:pt x="1915731" y="440664"/>
                  </a:lnTo>
                  <a:lnTo>
                    <a:pt x="1885086" y="508520"/>
                  </a:lnTo>
                  <a:lnTo>
                    <a:pt x="1875282" y="545515"/>
                  </a:lnTo>
                  <a:lnTo>
                    <a:pt x="1871802" y="560933"/>
                  </a:lnTo>
                  <a:lnTo>
                    <a:pt x="1867827" y="568972"/>
                  </a:lnTo>
                  <a:lnTo>
                    <a:pt x="1860613" y="571906"/>
                  </a:lnTo>
                  <a:lnTo>
                    <a:pt x="1847621" y="571906"/>
                  </a:lnTo>
                  <a:lnTo>
                    <a:pt x="1840611" y="571627"/>
                  </a:lnTo>
                  <a:lnTo>
                    <a:pt x="1836064" y="572655"/>
                  </a:lnTo>
                  <a:lnTo>
                    <a:pt x="1829714" y="586409"/>
                  </a:lnTo>
                  <a:lnTo>
                    <a:pt x="1832635" y="591908"/>
                  </a:lnTo>
                  <a:lnTo>
                    <a:pt x="1837042" y="597141"/>
                  </a:lnTo>
                  <a:lnTo>
                    <a:pt x="1867484" y="621423"/>
                  </a:lnTo>
                  <a:lnTo>
                    <a:pt x="1870214" y="627024"/>
                  </a:lnTo>
                  <a:lnTo>
                    <a:pt x="1880641" y="691781"/>
                  </a:lnTo>
                  <a:lnTo>
                    <a:pt x="1901393" y="744626"/>
                  </a:lnTo>
                  <a:lnTo>
                    <a:pt x="1946490" y="798664"/>
                  </a:lnTo>
                  <a:lnTo>
                    <a:pt x="2010359" y="817003"/>
                  </a:lnTo>
                  <a:lnTo>
                    <a:pt x="2037054" y="814362"/>
                  </a:lnTo>
                  <a:lnTo>
                    <a:pt x="2087511" y="797267"/>
                  </a:lnTo>
                  <a:lnTo>
                    <a:pt x="2125218" y="774814"/>
                  </a:lnTo>
                  <a:lnTo>
                    <a:pt x="2151265" y="754100"/>
                  </a:lnTo>
                  <a:lnTo>
                    <a:pt x="2164334" y="743788"/>
                  </a:lnTo>
                  <a:lnTo>
                    <a:pt x="2176424" y="733704"/>
                  </a:lnTo>
                  <a:lnTo>
                    <a:pt x="2187752" y="722617"/>
                  </a:lnTo>
                  <a:lnTo>
                    <a:pt x="2198459" y="710780"/>
                  </a:lnTo>
                  <a:lnTo>
                    <a:pt x="2208771" y="698487"/>
                  </a:lnTo>
                  <a:lnTo>
                    <a:pt x="2215134" y="690689"/>
                  </a:lnTo>
                  <a:close/>
                </a:path>
                <a:path w="2224404" h="2007235">
                  <a:moveTo>
                    <a:pt x="2223808" y="1749971"/>
                  </a:moveTo>
                  <a:lnTo>
                    <a:pt x="2221077" y="1742351"/>
                  </a:lnTo>
                  <a:lnTo>
                    <a:pt x="2214537" y="1734731"/>
                  </a:lnTo>
                  <a:lnTo>
                    <a:pt x="2199970" y="1725841"/>
                  </a:lnTo>
                  <a:lnTo>
                    <a:pt x="2184958" y="1719491"/>
                  </a:lnTo>
                  <a:lnTo>
                    <a:pt x="2169147" y="1719491"/>
                  </a:lnTo>
                  <a:lnTo>
                    <a:pt x="2152180" y="1727111"/>
                  </a:lnTo>
                  <a:lnTo>
                    <a:pt x="2136597" y="1737271"/>
                  </a:lnTo>
                  <a:lnTo>
                    <a:pt x="2121077" y="1748701"/>
                  </a:lnTo>
                  <a:lnTo>
                    <a:pt x="2089734" y="1769021"/>
                  </a:lnTo>
                  <a:lnTo>
                    <a:pt x="2070277" y="1780451"/>
                  </a:lnTo>
                  <a:lnTo>
                    <a:pt x="2050173" y="1789341"/>
                  </a:lnTo>
                  <a:lnTo>
                    <a:pt x="2029218" y="1795691"/>
                  </a:lnTo>
                  <a:lnTo>
                    <a:pt x="2007235" y="1796961"/>
                  </a:lnTo>
                  <a:lnTo>
                    <a:pt x="1999500" y="1795691"/>
                  </a:lnTo>
                  <a:lnTo>
                    <a:pt x="1975218" y="1763941"/>
                  </a:lnTo>
                  <a:lnTo>
                    <a:pt x="1969554" y="1737271"/>
                  </a:lnTo>
                  <a:lnTo>
                    <a:pt x="1970862" y="1732191"/>
                  </a:lnTo>
                  <a:lnTo>
                    <a:pt x="1975434" y="1729651"/>
                  </a:lnTo>
                  <a:lnTo>
                    <a:pt x="1983828" y="1728381"/>
                  </a:lnTo>
                  <a:lnTo>
                    <a:pt x="2001494" y="1728381"/>
                  </a:lnTo>
                  <a:lnTo>
                    <a:pt x="2036241" y="1723301"/>
                  </a:lnTo>
                  <a:lnTo>
                    <a:pt x="2053590" y="1716951"/>
                  </a:lnTo>
                  <a:lnTo>
                    <a:pt x="2092985" y="1696631"/>
                  </a:lnTo>
                  <a:lnTo>
                    <a:pt x="2126145" y="1669961"/>
                  </a:lnTo>
                  <a:lnTo>
                    <a:pt x="2133777" y="1659801"/>
                  </a:lnTo>
                  <a:lnTo>
                    <a:pt x="2152866" y="1634401"/>
                  </a:lnTo>
                  <a:lnTo>
                    <a:pt x="2172944" y="1592491"/>
                  </a:lnTo>
                  <a:lnTo>
                    <a:pt x="2180158" y="1563281"/>
                  </a:lnTo>
                  <a:lnTo>
                    <a:pt x="2181072" y="1544231"/>
                  </a:lnTo>
                  <a:lnTo>
                    <a:pt x="2181187" y="1541691"/>
                  </a:lnTo>
                  <a:lnTo>
                    <a:pt x="2181250" y="1540421"/>
                  </a:lnTo>
                  <a:lnTo>
                    <a:pt x="2181364" y="1537881"/>
                  </a:lnTo>
                  <a:lnTo>
                    <a:pt x="2181491" y="1535341"/>
                  </a:lnTo>
                  <a:lnTo>
                    <a:pt x="2176856" y="1507401"/>
                  </a:lnTo>
                  <a:lnTo>
                    <a:pt x="2157311" y="1465491"/>
                  </a:lnTo>
                  <a:lnTo>
                    <a:pt x="2123033" y="1427391"/>
                  </a:lnTo>
                  <a:lnTo>
                    <a:pt x="2102777" y="1413090"/>
                  </a:lnTo>
                  <a:lnTo>
                    <a:pt x="2102777" y="1498511"/>
                  </a:lnTo>
                  <a:lnTo>
                    <a:pt x="2102662" y="1499781"/>
                  </a:lnTo>
                  <a:lnTo>
                    <a:pt x="2095411" y="1544231"/>
                  </a:lnTo>
                  <a:lnTo>
                    <a:pt x="2079066" y="1579791"/>
                  </a:lnTo>
                  <a:lnTo>
                    <a:pt x="2041486" y="1625511"/>
                  </a:lnTo>
                  <a:lnTo>
                    <a:pt x="1992604" y="1655991"/>
                  </a:lnTo>
                  <a:lnTo>
                    <a:pt x="1990940" y="1657261"/>
                  </a:lnTo>
                  <a:lnTo>
                    <a:pt x="1987473" y="1657261"/>
                  </a:lnTo>
                  <a:lnTo>
                    <a:pt x="1977440" y="1659801"/>
                  </a:lnTo>
                  <a:lnTo>
                    <a:pt x="1971471" y="1658531"/>
                  </a:lnTo>
                  <a:lnTo>
                    <a:pt x="1969287" y="1652181"/>
                  </a:lnTo>
                  <a:lnTo>
                    <a:pt x="1970582" y="1642021"/>
                  </a:lnTo>
                  <a:lnTo>
                    <a:pt x="1983524" y="1597571"/>
                  </a:lnTo>
                  <a:lnTo>
                    <a:pt x="2002409" y="1556931"/>
                  </a:lnTo>
                  <a:lnTo>
                    <a:pt x="2028050" y="1522641"/>
                  </a:lnTo>
                  <a:lnTo>
                    <a:pt x="2061286" y="1493431"/>
                  </a:lnTo>
                  <a:lnTo>
                    <a:pt x="2086279" y="1483271"/>
                  </a:lnTo>
                  <a:lnTo>
                    <a:pt x="2098586" y="1480731"/>
                  </a:lnTo>
                  <a:lnTo>
                    <a:pt x="2101164" y="1483271"/>
                  </a:lnTo>
                  <a:lnTo>
                    <a:pt x="2102777" y="1498511"/>
                  </a:lnTo>
                  <a:lnTo>
                    <a:pt x="2102777" y="1413090"/>
                  </a:lnTo>
                  <a:lnTo>
                    <a:pt x="2099233" y="1410881"/>
                  </a:lnTo>
                  <a:lnTo>
                    <a:pt x="2086127" y="1404531"/>
                  </a:lnTo>
                  <a:lnTo>
                    <a:pt x="2071916" y="1400721"/>
                  </a:lnTo>
                  <a:lnTo>
                    <a:pt x="2052650" y="1400721"/>
                  </a:lnTo>
                  <a:lnTo>
                    <a:pt x="1997608" y="1415961"/>
                  </a:lnTo>
                  <a:lnTo>
                    <a:pt x="1953717" y="1450251"/>
                  </a:lnTo>
                  <a:lnTo>
                    <a:pt x="1917979" y="1494701"/>
                  </a:lnTo>
                  <a:lnTo>
                    <a:pt x="1887499" y="1551851"/>
                  </a:lnTo>
                  <a:lnTo>
                    <a:pt x="1869986" y="1615351"/>
                  </a:lnTo>
                  <a:lnTo>
                    <a:pt x="1868347" y="1631861"/>
                  </a:lnTo>
                  <a:lnTo>
                    <a:pt x="1868220" y="1633131"/>
                  </a:lnTo>
                  <a:lnTo>
                    <a:pt x="1868131" y="1635671"/>
                  </a:lnTo>
                  <a:lnTo>
                    <a:pt x="1868043" y="1638211"/>
                  </a:lnTo>
                  <a:lnTo>
                    <a:pt x="1867941" y="1640751"/>
                  </a:lnTo>
                  <a:lnTo>
                    <a:pt x="1867865" y="1694091"/>
                  </a:lnTo>
                  <a:lnTo>
                    <a:pt x="1865706" y="1700441"/>
                  </a:lnTo>
                  <a:lnTo>
                    <a:pt x="1858391" y="1706791"/>
                  </a:lnTo>
                  <a:lnTo>
                    <a:pt x="1850783" y="1713141"/>
                  </a:lnTo>
                  <a:lnTo>
                    <a:pt x="1843786" y="1720761"/>
                  </a:lnTo>
                  <a:lnTo>
                    <a:pt x="1837232" y="1729651"/>
                  </a:lnTo>
                  <a:lnTo>
                    <a:pt x="1830984" y="1737271"/>
                  </a:lnTo>
                  <a:lnTo>
                    <a:pt x="1817154" y="1757591"/>
                  </a:lnTo>
                  <a:lnTo>
                    <a:pt x="1788477" y="1795691"/>
                  </a:lnTo>
                  <a:lnTo>
                    <a:pt x="1762175" y="1823631"/>
                  </a:lnTo>
                  <a:lnTo>
                    <a:pt x="1725155" y="1842681"/>
                  </a:lnTo>
                  <a:lnTo>
                    <a:pt x="1714982" y="1842681"/>
                  </a:lnTo>
                  <a:lnTo>
                    <a:pt x="1705203" y="1840141"/>
                  </a:lnTo>
                  <a:lnTo>
                    <a:pt x="1696681" y="1833791"/>
                  </a:lnTo>
                  <a:lnTo>
                    <a:pt x="1690268" y="1824901"/>
                  </a:lnTo>
                  <a:lnTo>
                    <a:pt x="1688058" y="1821091"/>
                  </a:lnTo>
                  <a:lnTo>
                    <a:pt x="1689023" y="1817281"/>
                  </a:lnTo>
                  <a:lnTo>
                    <a:pt x="1691525" y="1814741"/>
                  </a:lnTo>
                  <a:lnTo>
                    <a:pt x="1698548" y="1804581"/>
                  </a:lnTo>
                  <a:lnTo>
                    <a:pt x="1704619" y="1793151"/>
                  </a:lnTo>
                  <a:lnTo>
                    <a:pt x="1710245" y="1781721"/>
                  </a:lnTo>
                  <a:lnTo>
                    <a:pt x="1715909" y="1770291"/>
                  </a:lnTo>
                  <a:lnTo>
                    <a:pt x="1733423" y="1734731"/>
                  </a:lnTo>
                  <a:lnTo>
                    <a:pt x="1749018" y="1699171"/>
                  </a:lnTo>
                  <a:lnTo>
                    <a:pt x="1762556" y="1661071"/>
                  </a:lnTo>
                  <a:lnTo>
                    <a:pt x="1773885" y="1622971"/>
                  </a:lnTo>
                  <a:lnTo>
                    <a:pt x="1787309" y="1559471"/>
                  </a:lnTo>
                  <a:lnTo>
                    <a:pt x="1795678" y="1493431"/>
                  </a:lnTo>
                  <a:lnTo>
                    <a:pt x="1798408" y="1454061"/>
                  </a:lnTo>
                  <a:lnTo>
                    <a:pt x="1798370" y="1413421"/>
                  </a:lnTo>
                  <a:lnTo>
                    <a:pt x="1795297" y="1375321"/>
                  </a:lnTo>
                  <a:lnTo>
                    <a:pt x="1788363" y="1335951"/>
                  </a:lnTo>
                  <a:lnTo>
                    <a:pt x="1786382" y="1328331"/>
                  </a:lnTo>
                  <a:lnTo>
                    <a:pt x="1783943" y="1321981"/>
                  </a:lnTo>
                  <a:lnTo>
                    <a:pt x="1783016" y="1319441"/>
                  </a:lnTo>
                  <a:lnTo>
                    <a:pt x="1757883" y="1278801"/>
                  </a:lnTo>
                  <a:lnTo>
                    <a:pt x="1727885" y="1255636"/>
                  </a:lnTo>
                  <a:lnTo>
                    <a:pt x="1727885" y="1390561"/>
                  </a:lnTo>
                  <a:lnTo>
                    <a:pt x="1726882" y="1410881"/>
                  </a:lnTo>
                  <a:lnTo>
                    <a:pt x="1722526" y="1456601"/>
                  </a:lnTo>
                  <a:lnTo>
                    <a:pt x="1716468" y="1499781"/>
                  </a:lnTo>
                  <a:lnTo>
                    <a:pt x="1708607" y="1541691"/>
                  </a:lnTo>
                  <a:lnTo>
                    <a:pt x="1698993" y="1583601"/>
                  </a:lnTo>
                  <a:lnTo>
                    <a:pt x="1679905" y="1650911"/>
                  </a:lnTo>
                  <a:lnTo>
                    <a:pt x="1654505" y="1715681"/>
                  </a:lnTo>
                  <a:lnTo>
                    <a:pt x="1653133" y="1719491"/>
                  </a:lnTo>
                  <a:lnTo>
                    <a:pt x="1651342" y="1722031"/>
                  </a:lnTo>
                  <a:lnTo>
                    <a:pt x="1649437" y="1724571"/>
                  </a:lnTo>
                  <a:lnTo>
                    <a:pt x="1647139" y="1724571"/>
                  </a:lnTo>
                  <a:lnTo>
                    <a:pt x="1642592" y="1676311"/>
                  </a:lnTo>
                  <a:lnTo>
                    <a:pt x="1642414" y="1666151"/>
                  </a:lnTo>
                  <a:lnTo>
                    <a:pt x="1642300" y="1659801"/>
                  </a:lnTo>
                  <a:lnTo>
                    <a:pt x="1642198" y="1653451"/>
                  </a:lnTo>
                  <a:lnTo>
                    <a:pt x="1642071" y="1642021"/>
                  </a:lnTo>
                  <a:lnTo>
                    <a:pt x="1642008" y="1634401"/>
                  </a:lnTo>
                  <a:lnTo>
                    <a:pt x="1641957" y="1622971"/>
                  </a:lnTo>
                  <a:lnTo>
                    <a:pt x="1642071" y="1603921"/>
                  </a:lnTo>
                  <a:lnTo>
                    <a:pt x="1642173" y="1596301"/>
                  </a:lnTo>
                  <a:lnTo>
                    <a:pt x="1642287" y="1592491"/>
                  </a:lnTo>
                  <a:lnTo>
                    <a:pt x="1642389" y="1588681"/>
                  </a:lnTo>
                  <a:lnTo>
                    <a:pt x="1642491" y="1584871"/>
                  </a:lnTo>
                  <a:lnTo>
                    <a:pt x="1642567" y="1582331"/>
                  </a:lnTo>
                  <a:lnTo>
                    <a:pt x="1642668" y="1578521"/>
                  </a:lnTo>
                  <a:lnTo>
                    <a:pt x="1642706" y="1577251"/>
                  </a:lnTo>
                  <a:lnTo>
                    <a:pt x="1642808" y="1573441"/>
                  </a:lnTo>
                  <a:lnTo>
                    <a:pt x="1643329" y="1565821"/>
                  </a:lnTo>
                  <a:lnTo>
                    <a:pt x="1643951" y="1556931"/>
                  </a:lnTo>
                  <a:lnTo>
                    <a:pt x="1645881" y="1540421"/>
                  </a:lnTo>
                  <a:lnTo>
                    <a:pt x="1648294" y="1523911"/>
                  </a:lnTo>
                  <a:lnTo>
                    <a:pt x="1651876" y="1499781"/>
                  </a:lnTo>
                  <a:lnTo>
                    <a:pt x="1653286" y="1493431"/>
                  </a:lnTo>
                  <a:lnTo>
                    <a:pt x="1653324" y="1482001"/>
                  </a:lnTo>
                  <a:lnTo>
                    <a:pt x="1653806" y="1478191"/>
                  </a:lnTo>
                  <a:lnTo>
                    <a:pt x="1656156" y="1474381"/>
                  </a:lnTo>
                  <a:lnTo>
                    <a:pt x="1659356" y="1468031"/>
                  </a:lnTo>
                  <a:lnTo>
                    <a:pt x="1665986" y="1452791"/>
                  </a:lnTo>
                  <a:lnTo>
                    <a:pt x="1669275" y="1443901"/>
                  </a:lnTo>
                  <a:lnTo>
                    <a:pt x="1672120" y="1436281"/>
                  </a:lnTo>
                  <a:lnTo>
                    <a:pt x="1674787" y="1428661"/>
                  </a:lnTo>
                  <a:lnTo>
                    <a:pt x="1676704" y="1422311"/>
                  </a:lnTo>
                  <a:lnTo>
                    <a:pt x="1677911" y="1418501"/>
                  </a:lnTo>
                  <a:lnTo>
                    <a:pt x="1679016" y="1414691"/>
                  </a:lnTo>
                  <a:lnTo>
                    <a:pt x="1680946" y="1407071"/>
                  </a:lnTo>
                  <a:lnTo>
                    <a:pt x="1682610" y="1400721"/>
                  </a:lnTo>
                  <a:lnTo>
                    <a:pt x="1683943" y="1394371"/>
                  </a:lnTo>
                  <a:lnTo>
                    <a:pt x="1684934" y="1388021"/>
                  </a:lnTo>
                  <a:lnTo>
                    <a:pt x="1681962" y="1388021"/>
                  </a:lnTo>
                  <a:lnTo>
                    <a:pt x="1678495" y="1386751"/>
                  </a:lnTo>
                  <a:lnTo>
                    <a:pt x="1694776" y="1349921"/>
                  </a:lnTo>
                  <a:lnTo>
                    <a:pt x="1710626" y="1328331"/>
                  </a:lnTo>
                  <a:lnTo>
                    <a:pt x="1719211" y="1319441"/>
                  </a:lnTo>
                  <a:lnTo>
                    <a:pt x="1724621" y="1343571"/>
                  </a:lnTo>
                  <a:lnTo>
                    <a:pt x="1727339" y="1366431"/>
                  </a:lnTo>
                  <a:lnTo>
                    <a:pt x="1727708" y="1382941"/>
                  </a:lnTo>
                  <a:lnTo>
                    <a:pt x="1727796" y="1386751"/>
                  </a:lnTo>
                  <a:lnTo>
                    <a:pt x="1727885" y="1390561"/>
                  </a:lnTo>
                  <a:lnTo>
                    <a:pt x="1727885" y="1255636"/>
                  </a:lnTo>
                  <a:lnTo>
                    <a:pt x="1715846" y="1248321"/>
                  </a:lnTo>
                  <a:lnTo>
                    <a:pt x="1709597" y="1245781"/>
                  </a:lnTo>
                  <a:lnTo>
                    <a:pt x="1703539" y="1244511"/>
                  </a:lnTo>
                  <a:lnTo>
                    <a:pt x="1696808" y="1247051"/>
                  </a:lnTo>
                  <a:lnTo>
                    <a:pt x="1677314" y="1253401"/>
                  </a:lnTo>
                  <a:lnTo>
                    <a:pt x="1676615" y="1253883"/>
                  </a:lnTo>
                  <a:lnTo>
                    <a:pt x="1676615" y="1278801"/>
                  </a:lnTo>
                  <a:lnTo>
                    <a:pt x="1633994" y="1328331"/>
                  </a:lnTo>
                  <a:lnTo>
                    <a:pt x="1643532" y="1310551"/>
                  </a:lnTo>
                  <a:lnTo>
                    <a:pt x="1653794" y="1296581"/>
                  </a:lnTo>
                  <a:lnTo>
                    <a:pt x="1664817" y="1286421"/>
                  </a:lnTo>
                  <a:lnTo>
                    <a:pt x="1676615" y="1278801"/>
                  </a:lnTo>
                  <a:lnTo>
                    <a:pt x="1676615" y="1253883"/>
                  </a:lnTo>
                  <a:lnTo>
                    <a:pt x="1645412" y="1278801"/>
                  </a:lnTo>
                  <a:lnTo>
                    <a:pt x="1612798" y="1327061"/>
                  </a:lnTo>
                  <a:lnTo>
                    <a:pt x="1594129" y="1369949"/>
                  </a:lnTo>
                  <a:lnTo>
                    <a:pt x="1594129" y="1818551"/>
                  </a:lnTo>
                  <a:lnTo>
                    <a:pt x="1591652" y="1826171"/>
                  </a:lnTo>
                  <a:lnTo>
                    <a:pt x="1586750" y="1831251"/>
                  </a:lnTo>
                  <a:lnTo>
                    <a:pt x="1581759" y="1837601"/>
                  </a:lnTo>
                  <a:lnTo>
                    <a:pt x="1576514" y="1842681"/>
                  </a:lnTo>
                  <a:lnTo>
                    <a:pt x="1565681" y="1852841"/>
                  </a:lnTo>
                  <a:lnTo>
                    <a:pt x="1560677" y="1857921"/>
                  </a:lnTo>
                  <a:lnTo>
                    <a:pt x="1557172" y="1856651"/>
                  </a:lnTo>
                  <a:lnTo>
                    <a:pt x="1555953" y="1849031"/>
                  </a:lnTo>
                  <a:lnTo>
                    <a:pt x="1554187" y="1838871"/>
                  </a:lnTo>
                  <a:lnTo>
                    <a:pt x="1552333" y="1828711"/>
                  </a:lnTo>
                  <a:lnTo>
                    <a:pt x="1551508" y="1823631"/>
                  </a:lnTo>
                  <a:lnTo>
                    <a:pt x="1550682" y="1818551"/>
                  </a:lnTo>
                  <a:lnTo>
                    <a:pt x="1550250" y="1814741"/>
                  </a:lnTo>
                  <a:lnTo>
                    <a:pt x="1549654" y="1809661"/>
                  </a:lnTo>
                  <a:lnTo>
                    <a:pt x="1549514" y="1808391"/>
                  </a:lnTo>
                  <a:lnTo>
                    <a:pt x="1549349" y="1805851"/>
                  </a:lnTo>
                  <a:lnTo>
                    <a:pt x="1549273" y="1804581"/>
                  </a:lnTo>
                  <a:lnTo>
                    <a:pt x="1549184" y="1803311"/>
                  </a:lnTo>
                  <a:lnTo>
                    <a:pt x="1549107" y="1802041"/>
                  </a:lnTo>
                  <a:lnTo>
                    <a:pt x="1547063" y="1770291"/>
                  </a:lnTo>
                  <a:lnTo>
                    <a:pt x="1546987" y="1769021"/>
                  </a:lnTo>
                  <a:lnTo>
                    <a:pt x="1546898" y="1767751"/>
                  </a:lnTo>
                  <a:lnTo>
                    <a:pt x="1546821" y="1766481"/>
                  </a:lnTo>
                  <a:lnTo>
                    <a:pt x="1545869" y="1737271"/>
                  </a:lnTo>
                  <a:lnTo>
                    <a:pt x="1545780" y="1734731"/>
                  </a:lnTo>
                  <a:lnTo>
                    <a:pt x="1545704" y="1732191"/>
                  </a:lnTo>
                  <a:lnTo>
                    <a:pt x="1545577" y="1728381"/>
                  </a:lnTo>
                  <a:lnTo>
                    <a:pt x="1545450" y="1724571"/>
                  </a:lnTo>
                  <a:lnTo>
                    <a:pt x="1545336" y="1708061"/>
                  </a:lnTo>
                  <a:lnTo>
                    <a:pt x="1545310" y="1704251"/>
                  </a:lnTo>
                  <a:lnTo>
                    <a:pt x="1545437" y="1658531"/>
                  </a:lnTo>
                  <a:lnTo>
                    <a:pt x="1545539" y="1649641"/>
                  </a:lnTo>
                  <a:lnTo>
                    <a:pt x="1545640" y="1640751"/>
                  </a:lnTo>
                  <a:lnTo>
                    <a:pt x="1545691" y="1638211"/>
                  </a:lnTo>
                  <a:lnTo>
                    <a:pt x="1545958" y="1635671"/>
                  </a:lnTo>
                  <a:lnTo>
                    <a:pt x="1550530" y="1634401"/>
                  </a:lnTo>
                  <a:lnTo>
                    <a:pt x="1554099" y="1642021"/>
                  </a:lnTo>
                  <a:lnTo>
                    <a:pt x="1552663" y="1649641"/>
                  </a:lnTo>
                  <a:lnTo>
                    <a:pt x="1552740" y="1657261"/>
                  </a:lnTo>
                  <a:lnTo>
                    <a:pt x="1554721" y="1696631"/>
                  </a:lnTo>
                  <a:lnTo>
                    <a:pt x="1561147" y="1736001"/>
                  </a:lnTo>
                  <a:lnTo>
                    <a:pt x="1572463" y="1774101"/>
                  </a:lnTo>
                  <a:lnTo>
                    <a:pt x="1589163" y="1809661"/>
                  </a:lnTo>
                  <a:lnTo>
                    <a:pt x="1594129" y="1818551"/>
                  </a:lnTo>
                  <a:lnTo>
                    <a:pt x="1594129" y="1369949"/>
                  </a:lnTo>
                  <a:lnTo>
                    <a:pt x="1574698" y="1432471"/>
                  </a:lnTo>
                  <a:lnTo>
                    <a:pt x="1565122" y="1475651"/>
                  </a:lnTo>
                  <a:lnTo>
                    <a:pt x="1558112" y="1520101"/>
                  </a:lnTo>
                  <a:lnTo>
                    <a:pt x="1555191" y="1550581"/>
                  </a:lnTo>
                  <a:lnTo>
                    <a:pt x="1555064" y="1551851"/>
                  </a:lnTo>
                  <a:lnTo>
                    <a:pt x="1554949" y="1553121"/>
                  </a:lnTo>
                  <a:lnTo>
                    <a:pt x="1554822" y="1554391"/>
                  </a:lnTo>
                  <a:lnTo>
                    <a:pt x="1554695" y="1555661"/>
                  </a:lnTo>
                  <a:lnTo>
                    <a:pt x="1554581" y="1556931"/>
                  </a:lnTo>
                  <a:lnTo>
                    <a:pt x="1554454" y="1558201"/>
                  </a:lnTo>
                  <a:lnTo>
                    <a:pt x="1554340" y="1559471"/>
                  </a:lnTo>
                  <a:lnTo>
                    <a:pt x="1554213" y="1560741"/>
                  </a:lnTo>
                  <a:lnTo>
                    <a:pt x="1554086" y="1562011"/>
                  </a:lnTo>
                  <a:lnTo>
                    <a:pt x="1553972" y="1563281"/>
                  </a:lnTo>
                  <a:lnTo>
                    <a:pt x="1553845" y="1564551"/>
                  </a:lnTo>
                  <a:lnTo>
                    <a:pt x="1553806" y="1565821"/>
                  </a:lnTo>
                  <a:lnTo>
                    <a:pt x="1553705" y="1569631"/>
                  </a:lnTo>
                  <a:lnTo>
                    <a:pt x="1553603" y="1573441"/>
                  </a:lnTo>
                  <a:lnTo>
                    <a:pt x="1553489" y="1577251"/>
                  </a:lnTo>
                  <a:lnTo>
                    <a:pt x="1553451" y="1578521"/>
                  </a:lnTo>
                  <a:lnTo>
                    <a:pt x="1553349" y="1582331"/>
                  </a:lnTo>
                  <a:lnTo>
                    <a:pt x="1553273" y="1584871"/>
                  </a:lnTo>
                  <a:lnTo>
                    <a:pt x="1553171" y="1588681"/>
                  </a:lnTo>
                  <a:lnTo>
                    <a:pt x="1553095" y="1591221"/>
                  </a:lnTo>
                  <a:lnTo>
                    <a:pt x="1553019" y="1593761"/>
                  </a:lnTo>
                  <a:lnTo>
                    <a:pt x="1552917" y="1597571"/>
                  </a:lnTo>
                  <a:lnTo>
                    <a:pt x="1552816" y="1601381"/>
                  </a:lnTo>
                  <a:lnTo>
                    <a:pt x="1552702" y="1605191"/>
                  </a:lnTo>
                  <a:lnTo>
                    <a:pt x="1552587" y="1614081"/>
                  </a:lnTo>
                  <a:lnTo>
                    <a:pt x="1554810" y="1620431"/>
                  </a:lnTo>
                  <a:lnTo>
                    <a:pt x="1548536" y="1622971"/>
                  </a:lnTo>
                  <a:lnTo>
                    <a:pt x="1546021" y="1620431"/>
                  </a:lnTo>
                  <a:lnTo>
                    <a:pt x="1545209" y="1617891"/>
                  </a:lnTo>
                  <a:lnTo>
                    <a:pt x="1545526" y="1615351"/>
                  </a:lnTo>
                  <a:lnTo>
                    <a:pt x="1545590" y="1606461"/>
                  </a:lnTo>
                  <a:lnTo>
                    <a:pt x="1543558" y="1598841"/>
                  </a:lnTo>
                  <a:lnTo>
                    <a:pt x="1539671" y="1591221"/>
                  </a:lnTo>
                  <a:lnTo>
                    <a:pt x="1534210" y="1583601"/>
                  </a:lnTo>
                  <a:lnTo>
                    <a:pt x="1529232" y="1577251"/>
                  </a:lnTo>
                  <a:lnTo>
                    <a:pt x="1525219" y="1570901"/>
                  </a:lnTo>
                  <a:lnTo>
                    <a:pt x="1521879" y="1563281"/>
                  </a:lnTo>
                  <a:lnTo>
                    <a:pt x="1518907" y="1555661"/>
                  </a:lnTo>
                  <a:lnTo>
                    <a:pt x="1501178" y="1525181"/>
                  </a:lnTo>
                  <a:lnTo>
                    <a:pt x="1493786" y="1512481"/>
                  </a:lnTo>
                  <a:lnTo>
                    <a:pt x="1470075" y="1493291"/>
                  </a:lnTo>
                  <a:lnTo>
                    <a:pt x="1470075" y="1573441"/>
                  </a:lnTo>
                  <a:lnTo>
                    <a:pt x="1468920" y="1577251"/>
                  </a:lnTo>
                  <a:lnTo>
                    <a:pt x="1465529" y="1592491"/>
                  </a:lnTo>
                  <a:lnTo>
                    <a:pt x="1462849" y="1606461"/>
                  </a:lnTo>
                  <a:lnTo>
                    <a:pt x="1460550" y="1621701"/>
                  </a:lnTo>
                  <a:lnTo>
                    <a:pt x="1458277" y="1635671"/>
                  </a:lnTo>
                  <a:lnTo>
                    <a:pt x="1454734" y="1652181"/>
                  </a:lnTo>
                  <a:lnTo>
                    <a:pt x="1450340" y="1667103"/>
                  </a:lnTo>
                  <a:lnTo>
                    <a:pt x="1450340" y="1704251"/>
                  </a:lnTo>
                  <a:lnTo>
                    <a:pt x="1447495" y="1725841"/>
                  </a:lnTo>
                  <a:lnTo>
                    <a:pt x="1437627" y="1752511"/>
                  </a:lnTo>
                  <a:lnTo>
                    <a:pt x="1423606" y="1780451"/>
                  </a:lnTo>
                  <a:lnTo>
                    <a:pt x="1408290" y="1802041"/>
                  </a:lnTo>
                  <a:lnTo>
                    <a:pt x="1418945" y="1777911"/>
                  </a:lnTo>
                  <a:lnTo>
                    <a:pt x="1429842" y="1753781"/>
                  </a:lnTo>
                  <a:lnTo>
                    <a:pt x="1440472" y="1729651"/>
                  </a:lnTo>
                  <a:lnTo>
                    <a:pt x="1450340" y="1704251"/>
                  </a:lnTo>
                  <a:lnTo>
                    <a:pt x="1450340" y="1667103"/>
                  </a:lnTo>
                  <a:lnTo>
                    <a:pt x="1449870" y="1668691"/>
                  </a:lnTo>
                  <a:lnTo>
                    <a:pt x="1444167" y="1683931"/>
                  </a:lnTo>
                  <a:lnTo>
                    <a:pt x="1438084" y="1700441"/>
                  </a:lnTo>
                  <a:lnTo>
                    <a:pt x="1425854" y="1729651"/>
                  </a:lnTo>
                  <a:lnTo>
                    <a:pt x="1412735" y="1758861"/>
                  </a:lnTo>
                  <a:lnTo>
                    <a:pt x="1404658" y="1775218"/>
                  </a:lnTo>
                  <a:lnTo>
                    <a:pt x="1404658" y="1812201"/>
                  </a:lnTo>
                  <a:lnTo>
                    <a:pt x="1402689" y="1814741"/>
                  </a:lnTo>
                  <a:lnTo>
                    <a:pt x="1402181" y="1813471"/>
                  </a:lnTo>
                  <a:lnTo>
                    <a:pt x="1401584" y="1812201"/>
                  </a:lnTo>
                  <a:lnTo>
                    <a:pt x="1401254" y="1812201"/>
                  </a:lnTo>
                  <a:lnTo>
                    <a:pt x="1401152" y="1810931"/>
                  </a:lnTo>
                  <a:lnTo>
                    <a:pt x="1401826" y="1810931"/>
                  </a:lnTo>
                  <a:lnTo>
                    <a:pt x="1402918" y="1809661"/>
                  </a:lnTo>
                  <a:lnTo>
                    <a:pt x="1403451" y="1809661"/>
                  </a:lnTo>
                  <a:lnTo>
                    <a:pt x="1404251" y="1810931"/>
                  </a:lnTo>
                  <a:lnTo>
                    <a:pt x="1404531" y="1810931"/>
                  </a:lnTo>
                  <a:lnTo>
                    <a:pt x="1404658" y="1812201"/>
                  </a:lnTo>
                  <a:lnTo>
                    <a:pt x="1404658" y="1775218"/>
                  </a:lnTo>
                  <a:lnTo>
                    <a:pt x="1398308" y="1788071"/>
                  </a:lnTo>
                  <a:lnTo>
                    <a:pt x="1382115" y="1816011"/>
                  </a:lnTo>
                  <a:lnTo>
                    <a:pt x="1344688" y="1852841"/>
                  </a:lnTo>
                  <a:lnTo>
                    <a:pt x="1321612" y="1865541"/>
                  </a:lnTo>
                  <a:lnTo>
                    <a:pt x="1317726" y="1863001"/>
                  </a:lnTo>
                  <a:lnTo>
                    <a:pt x="1299006" y="1808391"/>
                  </a:lnTo>
                  <a:lnTo>
                    <a:pt x="1295539" y="1774101"/>
                  </a:lnTo>
                  <a:lnTo>
                    <a:pt x="1295438" y="1766481"/>
                  </a:lnTo>
                  <a:lnTo>
                    <a:pt x="1295323" y="1757591"/>
                  </a:lnTo>
                  <a:lnTo>
                    <a:pt x="1295209" y="1755051"/>
                  </a:lnTo>
                  <a:lnTo>
                    <a:pt x="1295095" y="1752511"/>
                  </a:lnTo>
                  <a:lnTo>
                    <a:pt x="1294993" y="1749971"/>
                  </a:lnTo>
                  <a:lnTo>
                    <a:pt x="1294930" y="1748701"/>
                  </a:lnTo>
                  <a:lnTo>
                    <a:pt x="1294828" y="1746161"/>
                  </a:lnTo>
                  <a:lnTo>
                    <a:pt x="1299718" y="1701711"/>
                  </a:lnTo>
                  <a:lnTo>
                    <a:pt x="1302219" y="1687741"/>
                  </a:lnTo>
                  <a:lnTo>
                    <a:pt x="1301800" y="1680121"/>
                  </a:lnTo>
                  <a:lnTo>
                    <a:pt x="1298422" y="1673771"/>
                  </a:lnTo>
                  <a:lnTo>
                    <a:pt x="1298206" y="1673771"/>
                  </a:lnTo>
                  <a:lnTo>
                    <a:pt x="1294434" y="1661071"/>
                  </a:lnTo>
                  <a:lnTo>
                    <a:pt x="1311008" y="1668691"/>
                  </a:lnTo>
                  <a:lnTo>
                    <a:pt x="1311643" y="1661071"/>
                  </a:lnTo>
                  <a:lnTo>
                    <a:pt x="1311757" y="1659801"/>
                  </a:lnTo>
                  <a:lnTo>
                    <a:pt x="1327442" y="1622971"/>
                  </a:lnTo>
                  <a:lnTo>
                    <a:pt x="1338757" y="1603921"/>
                  </a:lnTo>
                  <a:lnTo>
                    <a:pt x="1352080" y="1584871"/>
                  </a:lnTo>
                  <a:lnTo>
                    <a:pt x="1386014" y="1550581"/>
                  </a:lnTo>
                  <a:lnTo>
                    <a:pt x="1421015" y="1528991"/>
                  </a:lnTo>
                  <a:lnTo>
                    <a:pt x="1429308" y="1527721"/>
                  </a:lnTo>
                  <a:lnTo>
                    <a:pt x="1438173" y="1525181"/>
                  </a:lnTo>
                  <a:lnTo>
                    <a:pt x="1464741" y="1559471"/>
                  </a:lnTo>
                  <a:lnTo>
                    <a:pt x="1467916" y="1565821"/>
                  </a:lnTo>
                  <a:lnTo>
                    <a:pt x="1469593" y="1569631"/>
                  </a:lnTo>
                  <a:lnTo>
                    <a:pt x="1470075" y="1573441"/>
                  </a:lnTo>
                  <a:lnTo>
                    <a:pt x="1470075" y="1493291"/>
                  </a:lnTo>
                  <a:lnTo>
                    <a:pt x="1456143" y="1482001"/>
                  </a:lnTo>
                  <a:lnTo>
                    <a:pt x="1411325" y="1466761"/>
                  </a:lnTo>
                  <a:lnTo>
                    <a:pt x="1364703" y="1471841"/>
                  </a:lnTo>
                  <a:lnTo>
                    <a:pt x="1344612" y="1480731"/>
                  </a:lnTo>
                  <a:lnTo>
                    <a:pt x="1330642" y="1489202"/>
                  </a:lnTo>
                  <a:lnTo>
                    <a:pt x="1330642" y="1605191"/>
                  </a:lnTo>
                  <a:lnTo>
                    <a:pt x="1328039" y="1607731"/>
                  </a:lnTo>
                  <a:lnTo>
                    <a:pt x="1327962" y="1609001"/>
                  </a:lnTo>
                  <a:lnTo>
                    <a:pt x="1328039" y="1607731"/>
                  </a:lnTo>
                  <a:lnTo>
                    <a:pt x="1328788" y="1603921"/>
                  </a:lnTo>
                  <a:lnTo>
                    <a:pt x="1330642" y="1605191"/>
                  </a:lnTo>
                  <a:lnTo>
                    <a:pt x="1330642" y="1489202"/>
                  </a:lnTo>
                  <a:lnTo>
                    <a:pt x="1327810" y="1490916"/>
                  </a:lnTo>
                  <a:lnTo>
                    <a:pt x="1327810" y="1609001"/>
                  </a:lnTo>
                  <a:lnTo>
                    <a:pt x="1327200" y="1610271"/>
                  </a:lnTo>
                  <a:lnTo>
                    <a:pt x="1326108" y="1611541"/>
                  </a:lnTo>
                  <a:lnTo>
                    <a:pt x="1325333" y="1612811"/>
                  </a:lnTo>
                  <a:lnTo>
                    <a:pt x="1324317" y="1612811"/>
                  </a:lnTo>
                  <a:lnTo>
                    <a:pt x="1324381" y="1614081"/>
                  </a:lnTo>
                  <a:lnTo>
                    <a:pt x="1324457" y="1615351"/>
                  </a:lnTo>
                  <a:lnTo>
                    <a:pt x="1324533" y="1616621"/>
                  </a:lnTo>
                  <a:lnTo>
                    <a:pt x="1323860" y="1619161"/>
                  </a:lnTo>
                  <a:lnTo>
                    <a:pt x="1320749" y="1620431"/>
                  </a:lnTo>
                  <a:lnTo>
                    <a:pt x="1319022" y="1622971"/>
                  </a:lnTo>
                  <a:lnTo>
                    <a:pt x="1318996" y="1621701"/>
                  </a:lnTo>
                  <a:lnTo>
                    <a:pt x="1319237" y="1621701"/>
                  </a:lnTo>
                  <a:lnTo>
                    <a:pt x="1319618" y="1620431"/>
                  </a:lnTo>
                  <a:lnTo>
                    <a:pt x="1320723" y="1620431"/>
                  </a:lnTo>
                  <a:lnTo>
                    <a:pt x="1320711" y="1616621"/>
                  </a:lnTo>
                  <a:lnTo>
                    <a:pt x="1321714" y="1614081"/>
                  </a:lnTo>
                  <a:lnTo>
                    <a:pt x="1322654" y="1612811"/>
                  </a:lnTo>
                  <a:lnTo>
                    <a:pt x="1324305" y="1612811"/>
                  </a:lnTo>
                  <a:lnTo>
                    <a:pt x="1324533" y="1611541"/>
                  </a:lnTo>
                  <a:lnTo>
                    <a:pt x="1324914" y="1610271"/>
                  </a:lnTo>
                  <a:lnTo>
                    <a:pt x="1326019" y="1609001"/>
                  </a:lnTo>
                  <a:lnTo>
                    <a:pt x="1327810" y="1609001"/>
                  </a:lnTo>
                  <a:lnTo>
                    <a:pt x="1327810" y="1490916"/>
                  </a:lnTo>
                  <a:lnTo>
                    <a:pt x="1291564" y="1520101"/>
                  </a:lnTo>
                  <a:lnTo>
                    <a:pt x="1261364" y="1556931"/>
                  </a:lnTo>
                  <a:lnTo>
                    <a:pt x="1237399" y="1596301"/>
                  </a:lnTo>
                  <a:lnTo>
                    <a:pt x="1219568" y="1640751"/>
                  </a:lnTo>
                  <a:lnTo>
                    <a:pt x="1207731" y="1687741"/>
                  </a:lnTo>
                  <a:lnTo>
                    <a:pt x="1203426" y="1727111"/>
                  </a:lnTo>
                  <a:lnTo>
                    <a:pt x="1203312" y="1734731"/>
                  </a:lnTo>
                  <a:lnTo>
                    <a:pt x="1203185" y="1742351"/>
                  </a:lnTo>
                  <a:lnTo>
                    <a:pt x="1203134" y="1746161"/>
                  </a:lnTo>
                  <a:lnTo>
                    <a:pt x="1203007" y="1753781"/>
                  </a:lnTo>
                  <a:lnTo>
                    <a:pt x="1206639" y="1785531"/>
                  </a:lnTo>
                  <a:lnTo>
                    <a:pt x="1220165" y="1831251"/>
                  </a:lnTo>
                  <a:lnTo>
                    <a:pt x="1241209" y="1871891"/>
                  </a:lnTo>
                  <a:lnTo>
                    <a:pt x="1182408" y="1904911"/>
                  </a:lnTo>
                  <a:lnTo>
                    <a:pt x="1179296" y="1887131"/>
                  </a:lnTo>
                  <a:lnTo>
                    <a:pt x="1178166" y="1879511"/>
                  </a:lnTo>
                  <a:lnTo>
                    <a:pt x="1177632" y="1871891"/>
                  </a:lnTo>
                  <a:lnTo>
                    <a:pt x="1177747" y="1865541"/>
                  </a:lnTo>
                  <a:lnTo>
                    <a:pt x="1177861" y="1859191"/>
                  </a:lnTo>
                  <a:lnTo>
                    <a:pt x="1177988" y="1852841"/>
                  </a:lnTo>
                  <a:lnTo>
                    <a:pt x="1178102" y="1846491"/>
                  </a:lnTo>
                  <a:lnTo>
                    <a:pt x="1178128" y="1845221"/>
                  </a:lnTo>
                  <a:lnTo>
                    <a:pt x="1180147" y="1818551"/>
                  </a:lnTo>
                  <a:lnTo>
                    <a:pt x="1180236" y="1817281"/>
                  </a:lnTo>
                  <a:lnTo>
                    <a:pt x="1186040" y="1762671"/>
                  </a:lnTo>
                  <a:lnTo>
                    <a:pt x="1189126" y="1736001"/>
                  </a:lnTo>
                  <a:lnTo>
                    <a:pt x="1192415" y="1708061"/>
                  </a:lnTo>
                  <a:lnTo>
                    <a:pt x="1194828" y="1680121"/>
                  </a:lnTo>
                  <a:lnTo>
                    <a:pt x="1194943" y="1673771"/>
                  </a:lnTo>
                  <a:lnTo>
                    <a:pt x="1195057" y="1667421"/>
                  </a:lnTo>
                  <a:lnTo>
                    <a:pt x="1195082" y="1649641"/>
                  </a:lnTo>
                  <a:lnTo>
                    <a:pt x="1192911" y="1626781"/>
                  </a:lnTo>
                  <a:lnTo>
                    <a:pt x="1192796" y="1625511"/>
                  </a:lnTo>
                  <a:lnTo>
                    <a:pt x="1192682" y="1624241"/>
                  </a:lnTo>
                  <a:lnTo>
                    <a:pt x="1192555" y="1622971"/>
                  </a:lnTo>
                  <a:lnTo>
                    <a:pt x="1192441" y="1621701"/>
                  </a:lnTo>
                  <a:lnTo>
                    <a:pt x="1192314" y="1620431"/>
                  </a:lnTo>
                  <a:lnTo>
                    <a:pt x="1184478" y="1591221"/>
                  </a:lnTo>
                  <a:lnTo>
                    <a:pt x="1183093" y="1588681"/>
                  </a:lnTo>
                  <a:lnTo>
                    <a:pt x="1177569" y="1578521"/>
                  </a:lnTo>
                  <a:lnTo>
                    <a:pt x="1173429" y="1570901"/>
                  </a:lnTo>
                  <a:lnTo>
                    <a:pt x="1172730" y="1569631"/>
                  </a:lnTo>
                  <a:lnTo>
                    <a:pt x="1170660" y="1565821"/>
                  </a:lnTo>
                  <a:lnTo>
                    <a:pt x="1167168" y="1562011"/>
                  </a:lnTo>
                  <a:lnTo>
                    <a:pt x="1156703" y="1550581"/>
                  </a:lnTo>
                  <a:lnTo>
                    <a:pt x="1149718" y="1542961"/>
                  </a:lnTo>
                  <a:lnTo>
                    <a:pt x="1118069" y="1523911"/>
                  </a:lnTo>
                  <a:lnTo>
                    <a:pt x="1085189" y="1516291"/>
                  </a:lnTo>
                  <a:lnTo>
                    <a:pt x="1052233" y="1523911"/>
                  </a:lnTo>
                  <a:lnTo>
                    <a:pt x="1045908" y="1528711"/>
                  </a:lnTo>
                  <a:lnTo>
                    <a:pt x="1045908" y="1550581"/>
                  </a:lnTo>
                  <a:lnTo>
                    <a:pt x="1042720" y="1551851"/>
                  </a:lnTo>
                  <a:lnTo>
                    <a:pt x="1044016" y="1550581"/>
                  </a:lnTo>
                  <a:lnTo>
                    <a:pt x="1045908" y="1550581"/>
                  </a:lnTo>
                  <a:lnTo>
                    <a:pt x="1045908" y="1528711"/>
                  </a:lnTo>
                  <a:lnTo>
                    <a:pt x="1042581" y="1531226"/>
                  </a:lnTo>
                  <a:lnTo>
                    <a:pt x="1042581" y="1551851"/>
                  </a:lnTo>
                  <a:lnTo>
                    <a:pt x="1042441" y="1553121"/>
                  </a:lnTo>
                  <a:lnTo>
                    <a:pt x="1042301" y="1553121"/>
                  </a:lnTo>
                  <a:lnTo>
                    <a:pt x="1041895" y="1554391"/>
                  </a:lnTo>
                  <a:lnTo>
                    <a:pt x="1041781" y="1555661"/>
                  </a:lnTo>
                  <a:lnTo>
                    <a:pt x="1041666" y="1556931"/>
                  </a:lnTo>
                  <a:lnTo>
                    <a:pt x="1040942" y="1560741"/>
                  </a:lnTo>
                  <a:lnTo>
                    <a:pt x="1040104" y="1562011"/>
                  </a:lnTo>
                  <a:lnTo>
                    <a:pt x="1036104" y="1560741"/>
                  </a:lnTo>
                  <a:lnTo>
                    <a:pt x="1036078" y="1558201"/>
                  </a:lnTo>
                  <a:lnTo>
                    <a:pt x="1037628" y="1554391"/>
                  </a:lnTo>
                  <a:lnTo>
                    <a:pt x="1040079" y="1553121"/>
                  </a:lnTo>
                  <a:lnTo>
                    <a:pt x="1042212" y="1553121"/>
                  </a:lnTo>
                  <a:lnTo>
                    <a:pt x="1042377" y="1551851"/>
                  </a:lnTo>
                  <a:lnTo>
                    <a:pt x="1042581" y="1551851"/>
                  </a:lnTo>
                  <a:lnTo>
                    <a:pt x="1042581" y="1531226"/>
                  </a:lnTo>
                  <a:lnTo>
                    <a:pt x="1028788" y="1541665"/>
                  </a:lnTo>
                  <a:lnTo>
                    <a:pt x="1028788" y="1570901"/>
                  </a:lnTo>
                  <a:lnTo>
                    <a:pt x="1027264" y="1570901"/>
                  </a:lnTo>
                  <a:lnTo>
                    <a:pt x="1027684" y="1569631"/>
                  </a:lnTo>
                  <a:lnTo>
                    <a:pt x="1028446" y="1569631"/>
                  </a:lnTo>
                  <a:lnTo>
                    <a:pt x="1028788" y="1570901"/>
                  </a:lnTo>
                  <a:lnTo>
                    <a:pt x="1028788" y="1541665"/>
                  </a:lnTo>
                  <a:lnTo>
                    <a:pt x="1022108" y="1546733"/>
                  </a:lnTo>
                  <a:lnTo>
                    <a:pt x="1022108" y="1578521"/>
                  </a:lnTo>
                  <a:lnTo>
                    <a:pt x="962990" y="1682661"/>
                  </a:lnTo>
                  <a:lnTo>
                    <a:pt x="972985" y="1653451"/>
                  </a:lnTo>
                  <a:lnTo>
                    <a:pt x="985367" y="1626781"/>
                  </a:lnTo>
                  <a:lnTo>
                    <a:pt x="985951" y="1625511"/>
                  </a:lnTo>
                  <a:lnTo>
                    <a:pt x="1002220" y="1601381"/>
                  </a:lnTo>
                  <a:lnTo>
                    <a:pt x="1022108" y="1578521"/>
                  </a:lnTo>
                  <a:lnTo>
                    <a:pt x="1022108" y="1546733"/>
                  </a:lnTo>
                  <a:lnTo>
                    <a:pt x="995375" y="1577251"/>
                  </a:lnTo>
                  <a:lnTo>
                    <a:pt x="973696" y="1610271"/>
                  </a:lnTo>
                  <a:lnTo>
                    <a:pt x="968349" y="1622971"/>
                  </a:lnTo>
                  <a:lnTo>
                    <a:pt x="960742" y="1626781"/>
                  </a:lnTo>
                  <a:lnTo>
                    <a:pt x="960640" y="1625511"/>
                  </a:lnTo>
                  <a:lnTo>
                    <a:pt x="960526" y="1624241"/>
                  </a:lnTo>
                  <a:lnTo>
                    <a:pt x="960424" y="1622971"/>
                  </a:lnTo>
                  <a:lnTo>
                    <a:pt x="960323" y="1621701"/>
                  </a:lnTo>
                  <a:lnTo>
                    <a:pt x="960208" y="1620431"/>
                  </a:lnTo>
                  <a:lnTo>
                    <a:pt x="960107" y="1619161"/>
                  </a:lnTo>
                  <a:lnTo>
                    <a:pt x="960005" y="1617891"/>
                  </a:lnTo>
                  <a:lnTo>
                    <a:pt x="959891" y="1616621"/>
                  </a:lnTo>
                  <a:lnTo>
                    <a:pt x="959789" y="1615351"/>
                  </a:lnTo>
                  <a:lnTo>
                    <a:pt x="959688" y="1614081"/>
                  </a:lnTo>
                  <a:lnTo>
                    <a:pt x="959586" y="1612811"/>
                  </a:lnTo>
                  <a:lnTo>
                    <a:pt x="959472" y="1611541"/>
                  </a:lnTo>
                  <a:lnTo>
                    <a:pt x="959370" y="1610271"/>
                  </a:lnTo>
                  <a:lnTo>
                    <a:pt x="958469" y="1593761"/>
                  </a:lnTo>
                  <a:lnTo>
                    <a:pt x="957224" y="1565821"/>
                  </a:lnTo>
                  <a:lnTo>
                    <a:pt x="957110" y="1563281"/>
                  </a:lnTo>
                  <a:lnTo>
                    <a:pt x="957059" y="1562011"/>
                  </a:lnTo>
                  <a:lnTo>
                    <a:pt x="955217" y="1530261"/>
                  </a:lnTo>
                  <a:lnTo>
                    <a:pt x="955141" y="1528991"/>
                  </a:lnTo>
                  <a:lnTo>
                    <a:pt x="955065" y="1527721"/>
                  </a:lnTo>
                  <a:lnTo>
                    <a:pt x="949413" y="1459141"/>
                  </a:lnTo>
                  <a:lnTo>
                    <a:pt x="941552" y="1398181"/>
                  </a:lnTo>
                  <a:lnTo>
                    <a:pt x="932713" y="1342301"/>
                  </a:lnTo>
                  <a:lnTo>
                    <a:pt x="923721" y="1300391"/>
                  </a:lnTo>
                  <a:lnTo>
                    <a:pt x="908329" y="1262291"/>
                  </a:lnTo>
                  <a:lnTo>
                    <a:pt x="890625" y="1249591"/>
                  </a:lnTo>
                  <a:lnTo>
                    <a:pt x="883704" y="1249591"/>
                  </a:lnTo>
                  <a:lnTo>
                    <a:pt x="874496" y="1252131"/>
                  </a:lnTo>
                  <a:lnTo>
                    <a:pt x="875030" y="1259751"/>
                  </a:lnTo>
                  <a:lnTo>
                    <a:pt x="875157" y="1264831"/>
                  </a:lnTo>
                  <a:lnTo>
                    <a:pt x="873099" y="1361351"/>
                  </a:lnTo>
                  <a:lnTo>
                    <a:pt x="872617" y="1382941"/>
                  </a:lnTo>
                  <a:lnTo>
                    <a:pt x="872528" y="1386751"/>
                  </a:lnTo>
                  <a:lnTo>
                    <a:pt x="872439" y="1390561"/>
                  </a:lnTo>
                  <a:lnTo>
                    <a:pt x="872350" y="1394371"/>
                  </a:lnTo>
                  <a:lnTo>
                    <a:pt x="872261" y="1398181"/>
                  </a:lnTo>
                  <a:lnTo>
                    <a:pt x="872159" y="1401991"/>
                  </a:lnTo>
                  <a:lnTo>
                    <a:pt x="872045" y="1407071"/>
                  </a:lnTo>
                  <a:lnTo>
                    <a:pt x="871956" y="1410881"/>
                  </a:lnTo>
                  <a:lnTo>
                    <a:pt x="871829" y="1415961"/>
                  </a:lnTo>
                  <a:lnTo>
                    <a:pt x="871715" y="1421041"/>
                  </a:lnTo>
                  <a:lnTo>
                    <a:pt x="871626" y="1426121"/>
                  </a:lnTo>
                  <a:lnTo>
                    <a:pt x="871512" y="1432471"/>
                  </a:lnTo>
                  <a:lnTo>
                    <a:pt x="871410" y="1438821"/>
                  </a:lnTo>
                  <a:lnTo>
                    <a:pt x="871321" y="1443901"/>
                  </a:lnTo>
                  <a:lnTo>
                    <a:pt x="871220" y="1450251"/>
                  </a:lnTo>
                  <a:lnTo>
                    <a:pt x="871156" y="1454061"/>
                  </a:lnTo>
                  <a:lnTo>
                    <a:pt x="871029" y="1465491"/>
                  </a:lnTo>
                  <a:lnTo>
                    <a:pt x="870940" y="1475651"/>
                  </a:lnTo>
                  <a:lnTo>
                    <a:pt x="870813" y="1489621"/>
                  </a:lnTo>
                  <a:lnTo>
                    <a:pt x="870686" y="1498511"/>
                  </a:lnTo>
                  <a:lnTo>
                    <a:pt x="870585" y="1504861"/>
                  </a:lnTo>
                  <a:lnTo>
                    <a:pt x="870458" y="1512481"/>
                  </a:lnTo>
                  <a:lnTo>
                    <a:pt x="870343" y="1520101"/>
                  </a:lnTo>
                  <a:lnTo>
                    <a:pt x="870254" y="1525181"/>
                  </a:lnTo>
                  <a:lnTo>
                    <a:pt x="870153" y="1530261"/>
                  </a:lnTo>
                  <a:lnTo>
                    <a:pt x="868591" y="1569631"/>
                  </a:lnTo>
                  <a:lnTo>
                    <a:pt x="867905" y="1588681"/>
                  </a:lnTo>
                  <a:lnTo>
                    <a:pt x="867816" y="1591221"/>
                  </a:lnTo>
                  <a:lnTo>
                    <a:pt x="867714" y="1593761"/>
                  </a:lnTo>
                  <a:lnTo>
                    <a:pt x="867625" y="1596301"/>
                  </a:lnTo>
                  <a:lnTo>
                    <a:pt x="867537" y="1598841"/>
                  </a:lnTo>
                  <a:lnTo>
                    <a:pt x="867435" y="1601381"/>
                  </a:lnTo>
                  <a:lnTo>
                    <a:pt x="867346" y="1603921"/>
                  </a:lnTo>
                  <a:lnTo>
                    <a:pt x="867257" y="1606461"/>
                  </a:lnTo>
                  <a:lnTo>
                    <a:pt x="867156" y="1614081"/>
                  </a:lnTo>
                  <a:lnTo>
                    <a:pt x="867029" y="1622971"/>
                  </a:lnTo>
                  <a:lnTo>
                    <a:pt x="866902" y="1631861"/>
                  </a:lnTo>
                  <a:lnTo>
                    <a:pt x="866775" y="1640751"/>
                  </a:lnTo>
                  <a:lnTo>
                    <a:pt x="866660" y="1649641"/>
                  </a:lnTo>
                  <a:lnTo>
                    <a:pt x="866546" y="1657261"/>
                  </a:lnTo>
                  <a:lnTo>
                    <a:pt x="866432" y="1666151"/>
                  </a:lnTo>
                  <a:lnTo>
                    <a:pt x="866317" y="1673771"/>
                  </a:lnTo>
                  <a:lnTo>
                    <a:pt x="866228" y="1680121"/>
                  </a:lnTo>
                  <a:lnTo>
                    <a:pt x="866114" y="1689011"/>
                  </a:lnTo>
                  <a:lnTo>
                    <a:pt x="865174" y="1713141"/>
                  </a:lnTo>
                  <a:lnTo>
                    <a:pt x="865073" y="1715681"/>
                  </a:lnTo>
                  <a:lnTo>
                    <a:pt x="865022" y="1716951"/>
                  </a:lnTo>
                  <a:lnTo>
                    <a:pt x="864933" y="1719491"/>
                  </a:lnTo>
                  <a:lnTo>
                    <a:pt x="864831" y="1722031"/>
                  </a:lnTo>
                  <a:lnTo>
                    <a:pt x="864730" y="1724571"/>
                  </a:lnTo>
                  <a:lnTo>
                    <a:pt x="864641" y="1727111"/>
                  </a:lnTo>
                  <a:lnTo>
                    <a:pt x="864539" y="1729651"/>
                  </a:lnTo>
                  <a:lnTo>
                    <a:pt x="864425" y="1742351"/>
                  </a:lnTo>
                  <a:lnTo>
                    <a:pt x="864323" y="1755051"/>
                  </a:lnTo>
                  <a:lnTo>
                    <a:pt x="865670" y="1780451"/>
                  </a:lnTo>
                  <a:lnTo>
                    <a:pt x="866914" y="1800771"/>
                  </a:lnTo>
                  <a:lnTo>
                    <a:pt x="866990" y="1802041"/>
                  </a:lnTo>
                  <a:lnTo>
                    <a:pt x="867067" y="1803311"/>
                  </a:lnTo>
                  <a:lnTo>
                    <a:pt x="867143" y="1804581"/>
                  </a:lnTo>
                  <a:lnTo>
                    <a:pt x="867219" y="1805851"/>
                  </a:lnTo>
                  <a:lnTo>
                    <a:pt x="867333" y="1813471"/>
                  </a:lnTo>
                  <a:lnTo>
                    <a:pt x="867448" y="1822361"/>
                  </a:lnTo>
                  <a:lnTo>
                    <a:pt x="867562" y="1831251"/>
                  </a:lnTo>
                  <a:lnTo>
                    <a:pt x="867689" y="1837601"/>
                  </a:lnTo>
                  <a:lnTo>
                    <a:pt x="867791" y="1842681"/>
                  </a:lnTo>
                  <a:lnTo>
                    <a:pt x="867867" y="1846491"/>
                  </a:lnTo>
                  <a:lnTo>
                    <a:pt x="867968" y="1851571"/>
                  </a:lnTo>
                  <a:lnTo>
                    <a:pt x="869505" y="1871891"/>
                  </a:lnTo>
                  <a:lnTo>
                    <a:pt x="871143" y="1892211"/>
                  </a:lnTo>
                  <a:lnTo>
                    <a:pt x="871232" y="1894751"/>
                  </a:lnTo>
                  <a:lnTo>
                    <a:pt x="871321" y="1897291"/>
                  </a:lnTo>
                  <a:lnTo>
                    <a:pt x="871410" y="1899831"/>
                  </a:lnTo>
                  <a:lnTo>
                    <a:pt x="871499" y="1902371"/>
                  </a:lnTo>
                  <a:lnTo>
                    <a:pt x="871588" y="1904911"/>
                  </a:lnTo>
                  <a:lnTo>
                    <a:pt x="871677" y="1907451"/>
                  </a:lnTo>
                  <a:lnTo>
                    <a:pt x="871766" y="1918881"/>
                  </a:lnTo>
                  <a:lnTo>
                    <a:pt x="873798" y="1926501"/>
                  </a:lnTo>
                  <a:lnTo>
                    <a:pt x="876757" y="1937931"/>
                  </a:lnTo>
                  <a:lnTo>
                    <a:pt x="878687" y="1944281"/>
                  </a:lnTo>
                  <a:lnTo>
                    <a:pt x="883246" y="1945551"/>
                  </a:lnTo>
                  <a:lnTo>
                    <a:pt x="891247" y="1949361"/>
                  </a:lnTo>
                  <a:lnTo>
                    <a:pt x="899020" y="1953171"/>
                  </a:lnTo>
                  <a:lnTo>
                    <a:pt x="907173" y="1955711"/>
                  </a:lnTo>
                  <a:lnTo>
                    <a:pt x="916317" y="1956981"/>
                  </a:lnTo>
                  <a:lnTo>
                    <a:pt x="925652" y="1955711"/>
                  </a:lnTo>
                  <a:lnTo>
                    <a:pt x="934656" y="1951901"/>
                  </a:lnTo>
                  <a:lnTo>
                    <a:pt x="943724" y="1949361"/>
                  </a:lnTo>
                  <a:lnTo>
                    <a:pt x="953312" y="1949361"/>
                  </a:lnTo>
                  <a:lnTo>
                    <a:pt x="959027" y="1950631"/>
                  </a:lnTo>
                  <a:lnTo>
                    <a:pt x="960005" y="1949361"/>
                  </a:lnTo>
                  <a:lnTo>
                    <a:pt x="964895" y="1943011"/>
                  </a:lnTo>
                  <a:lnTo>
                    <a:pt x="968070" y="1929041"/>
                  </a:lnTo>
                  <a:lnTo>
                    <a:pt x="969594" y="1923961"/>
                  </a:lnTo>
                  <a:lnTo>
                    <a:pt x="978712" y="1871891"/>
                  </a:lnTo>
                  <a:lnTo>
                    <a:pt x="988301" y="1826171"/>
                  </a:lnTo>
                  <a:lnTo>
                    <a:pt x="999604" y="1781721"/>
                  </a:lnTo>
                  <a:lnTo>
                    <a:pt x="1012875" y="1736001"/>
                  </a:lnTo>
                  <a:lnTo>
                    <a:pt x="1032789" y="1682661"/>
                  </a:lnTo>
                  <a:lnTo>
                    <a:pt x="1060145" y="1631861"/>
                  </a:lnTo>
                  <a:lnTo>
                    <a:pt x="1091184" y="1593761"/>
                  </a:lnTo>
                  <a:lnTo>
                    <a:pt x="1098969" y="1588681"/>
                  </a:lnTo>
                  <a:lnTo>
                    <a:pt x="1103731" y="1588681"/>
                  </a:lnTo>
                  <a:lnTo>
                    <a:pt x="1106233" y="1592491"/>
                  </a:lnTo>
                  <a:lnTo>
                    <a:pt x="1107122" y="1601381"/>
                  </a:lnTo>
                  <a:lnTo>
                    <a:pt x="1107020" y="1635671"/>
                  </a:lnTo>
                  <a:lnTo>
                    <a:pt x="1106906" y="1638211"/>
                  </a:lnTo>
                  <a:lnTo>
                    <a:pt x="1106792" y="1640751"/>
                  </a:lnTo>
                  <a:lnTo>
                    <a:pt x="1106728" y="1642021"/>
                  </a:lnTo>
                  <a:lnTo>
                    <a:pt x="1106627" y="1644561"/>
                  </a:lnTo>
                  <a:lnTo>
                    <a:pt x="1104734" y="1666151"/>
                  </a:lnTo>
                  <a:lnTo>
                    <a:pt x="1102055" y="1687741"/>
                  </a:lnTo>
                  <a:lnTo>
                    <a:pt x="1095197" y="1736001"/>
                  </a:lnTo>
                  <a:lnTo>
                    <a:pt x="1089520" y="1784261"/>
                  </a:lnTo>
                  <a:lnTo>
                    <a:pt x="1087043" y="1828711"/>
                  </a:lnTo>
                  <a:lnTo>
                    <a:pt x="1086967" y="1829981"/>
                  </a:lnTo>
                  <a:lnTo>
                    <a:pt x="1086878" y="1833791"/>
                  </a:lnTo>
                  <a:lnTo>
                    <a:pt x="1088656" y="1875701"/>
                  </a:lnTo>
                  <a:lnTo>
                    <a:pt x="1088707" y="1876971"/>
                  </a:lnTo>
                  <a:lnTo>
                    <a:pt x="1088809" y="1879511"/>
                  </a:lnTo>
                  <a:lnTo>
                    <a:pt x="1098994" y="1925231"/>
                  </a:lnTo>
                  <a:lnTo>
                    <a:pt x="1130922" y="1963331"/>
                  </a:lnTo>
                  <a:lnTo>
                    <a:pt x="1169454" y="1968411"/>
                  </a:lnTo>
                  <a:lnTo>
                    <a:pt x="1192530" y="1965871"/>
                  </a:lnTo>
                  <a:lnTo>
                    <a:pt x="1236091" y="1945551"/>
                  </a:lnTo>
                  <a:lnTo>
                    <a:pt x="1260881" y="1920151"/>
                  </a:lnTo>
                  <a:lnTo>
                    <a:pt x="1268857" y="1912531"/>
                  </a:lnTo>
                  <a:lnTo>
                    <a:pt x="1272755" y="1907451"/>
                  </a:lnTo>
                  <a:lnTo>
                    <a:pt x="1274368" y="1904911"/>
                  </a:lnTo>
                  <a:lnTo>
                    <a:pt x="1275981" y="1902371"/>
                  </a:lnTo>
                  <a:lnTo>
                    <a:pt x="1282547" y="1906181"/>
                  </a:lnTo>
                  <a:lnTo>
                    <a:pt x="1298232" y="1912531"/>
                  </a:lnTo>
                  <a:lnTo>
                    <a:pt x="1314183" y="1915071"/>
                  </a:lnTo>
                  <a:lnTo>
                    <a:pt x="1330401" y="1915071"/>
                  </a:lnTo>
                  <a:lnTo>
                    <a:pt x="1346911" y="1912531"/>
                  </a:lnTo>
                  <a:lnTo>
                    <a:pt x="1370965" y="1906181"/>
                  </a:lnTo>
                  <a:lnTo>
                    <a:pt x="1378229" y="1902371"/>
                  </a:lnTo>
                  <a:lnTo>
                    <a:pt x="1392758" y="1894751"/>
                  </a:lnTo>
                  <a:lnTo>
                    <a:pt x="1412443" y="1879511"/>
                  </a:lnTo>
                  <a:lnTo>
                    <a:pt x="1425460" y="1865541"/>
                  </a:lnTo>
                  <a:lnTo>
                    <a:pt x="1430197" y="1860461"/>
                  </a:lnTo>
                  <a:lnTo>
                    <a:pt x="1436636" y="1851571"/>
                  </a:lnTo>
                  <a:lnTo>
                    <a:pt x="1443012" y="1842681"/>
                  </a:lnTo>
                  <a:lnTo>
                    <a:pt x="1449857" y="1832521"/>
                  </a:lnTo>
                  <a:lnTo>
                    <a:pt x="1457693" y="1823631"/>
                  </a:lnTo>
                  <a:lnTo>
                    <a:pt x="1470621" y="1868081"/>
                  </a:lnTo>
                  <a:lnTo>
                    <a:pt x="1500276" y="1909991"/>
                  </a:lnTo>
                  <a:lnTo>
                    <a:pt x="1533245" y="1923961"/>
                  </a:lnTo>
                  <a:lnTo>
                    <a:pt x="1561604" y="1923961"/>
                  </a:lnTo>
                  <a:lnTo>
                    <a:pt x="1588439" y="1918881"/>
                  </a:lnTo>
                  <a:lnTo>
                    <a:pt x="1613344" y="1906181"/>
                  </a:lnTo>
                  <a:lnTo>
                    <a:pt x="1635912" y="1884591"/>
                  </a:lnTo>
                  <a:lnTo>
                    <a:pt x="1642325" y="1878241"/>
                  </a:lnTo>
                  <a:lnTo>
                    <a:pt x="1647202" y="1875701"/>
                  </a:lnTo>
                  <a:lnTo>
                    <a:pt x="1652612" y="1876971"/>
                  </a:lnTo>
                  <a:lnTo>
                    <a:pt x="1679194" y="1889671"/>
                  </a:lnTo>
                  <a:lnTo>
                    <a:pt x="1698294" y="1896021"/>
                  </a:lnTo>
                  <a:lnTo>
                    <a:pt x="1717916" y="1898561"/>
                  </a:lnTo>
                  <a:lnTo>
                    <a:pt x="1738033" y="1899831"/>
                  </a:lnTo>
                  <a:lnTo>
                    <a:pt x="1749399" y="1899831"/>
                  </a:lnTo>
                  <a:lnTo>
                    <a:pt x="1760435" y="1897291"/>
                  </a:lnTo>
                  <a:lnTo>
                    <a:pt x="1771357" y="1893481"/>
                  </a:lnTo>
                  <a:lnTo>
                    <a:pt x="1782432" y="1892211"/>
                  </a:lnTo>
                  <a:lnTo>
                    <a:pt x="1794992" y="1888401"/>
                  </a:lnTo>
                  <a:lnTo>
                    <a:pt x="1806930" y="1884591"/>
                  </a:lnTo>
                  <a:lnTo>
                    <a:pt x="1818297" y="1876971"/>
                  </a:lnTo>
                  <a:lnTo>
                    <a:pt x="1820100" y="1875701"/>
                  </a:lnTo>
                  <a:lnTo>
                    <a:pt x="1829130" y="1869351"/>
                  </a:lnTo>
                  <a:lnTo>
                    <a:pt x="1841766" y="1857921"/>
                  </a:lnTo>
                  <a:lnTo>
                    <a:pt x="1845970" y="1854111"/>
                  </a:lnTo>
                  <a:lnTo>
                    <a:pt x="1857984" y="1842681"/>
                  </a:lnTo>
                  <a:lnTo>
                    <a:pt x="1861997" y="1838871"/>
                  </a:lnTo>
                  <a:lnTo>
                    <a:pt x="1877034" y="1822361"/>
                  </a:lnTo>
                  <a:lnTo>
                    <a:pt x="1890966" y="1803311"/>
                  </a:lnTo>
                  <a:lnTo>
                    <a:pt x="1896821" y="1795691"/>
                  </a:lnTo>
                  <a:lnTo>
                    <a:pt x="1901393" y="1793151"/>
                  </a:lnTo>
                  <a:lnTo>
                    <a:pt x="1906333" y="1795691"/>
                  </a:lnTo>
                  <a:lnTo>
                    <a:pt x="1913255" y="1800771"/>
                  </a:lnTo>
                  <a:lnTo>
                    <a:pt x="1922094" y="1809661"/>
                  </a:lnTo>
                  <a:lnTo>
                    <a:pt x="1930996" y="1817281"/>
                  </a:lnTo>
                  <a:lnTo>
                    <a:pt x="1968106" y="1842681"/>
                  </a:lnTo>
                  <a:lnTo>
                    <a:pt x="2006561" y="1852841"/>
                  </a:lnTo>
                  <a:lnTo>
                    <a:pt x="2055114" y="1859191"/>
                  </a:lnTo>
                  <a:lnTo>
                    <a:pt x="2065108" y="1857921"/>
                  </a:lnTo>
                  <a:lnTo>
                    <a:pt x="2106472" y="1846491"/>
                  </a:lnTo>
                  <a:lnTo>
                    <a:pt x="2145881" y="1828711"/>
                  </a:lnTo>
                  <a:lnTo>
                    <a:pt x="2184450" y="1802041"/>
                  </a:lnTo>
                  <a:lnTo>
                    <a:pt x="2189696" y="1796961"/>
                  </a:lnTo>
                  <a:lnTo>
                    <a:pt x="2201507" y="1785531"/>
                  </a:lnTo>
                  <a:lnTo>
                    <a:pt x="2217572" y="1767751"/>
                  </a:lnTo>
                  <a:lnTo>
                    <a:pt x="2222665" y="1758861"/>
                  </a:lnTo>
                  <a:lnTo>
                    <a:pt x="2223808" y="1749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97728" y="5375974"/>
              <a:ext cx="98341" cy="89589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7579055" y="3628669"/>
              <a:ext cx="1286510" cy="1022985"/>
            </a:xfrm>
            <a:custGeom>
              <a:avLst/>
              <a:gdLst/>
              <a:ahLst/>
              <a:cxnLst/>
              <a:rect l="l" t="t" r="r" b="b"/>
              <a:pathLst>
                <a:path w="1286509" h="1022985">
                  <a:moveTo>
                    <a:pt x="6667" y="17424"/>
                  </a:moveTo>
                  <a:lnTo>
                    <a:pt x="6324" y="9042"/>
                  </a:lnTo>
                  <a:lnTo>
                    <a:pt x="4508" y="0"/>
                  </a:lnTo>
                  <a:lnTo>
                    <a:pt x="1295" y="8902"/>
                  </a:lnTo>
                  <a:lnTo>
                    <a:pt x="0" y="15316"/>
                  </a:lnTo>
                  <a:lnTo>
                    <a:pt x="431" y="22377"/>
                  </a:lnTo>
                  <a:lnTo>
                    <a:pt x="2374" y="33172"/>
                  </a:lnTo>
                  <a:lnTo>
                    <a:pt x="5410" y="25387"/>
                  </a:lnTo>
                  <a:lnTo>
                    <a:pt x="6667" y="17424"/>
                  </a:lnTo>
                  <a:close/>
                </a:path>
                <a:path w="1286509" h="1022985">
                  <a:moveTo>
                    <a:pt x="804837" y="1022362"/>
                  </a:moveTo>
                  <a:lnTo>
                    <a:pt x="804811" y="1021321"/>
                  </a:lnTo>
                  <a:lnTo>
                    <a:pt x="803795" y="1022362"/>
                  </a:lnTo>
                  <a:lnTo>
                    <a:pt x="804837" y="1022362"/>
                  </a:lnTo>
                  <a:close/>
                </a:path>
                <a:path w="1286509" h="1022985">
                  <a:moveTo>
                    <a:pt x="1286357" y="83489"/>
                  </a:moveTo>
                  <a:lnTo>
                    <a:pt x="1286217" y="77952"/>
                  </a:lnTo>
                  <a:lnTo>
                    <a:pt x="1283144" y="74853"/>
                  </a:lnTo>
                  <a:lnTo>
                    <a:pt x="1282534" y="75984"/>
                  </a:lnTo>
                  <a:lnTo>
                    <a:pt x="1281455" y="77063"/>
                  </a:lnTo>
                  <a:lnTo>
                    <a:pt x="1281506" y="78079"/>
                  </a:lnTo>
                  <a:lnTo>
                    <a:pt x="1281633" y="80543"/>
                  </a:lnTo>
                  <a:lnTo>
                    <a:pt x="1279702" y="85686"/>
                  </a:lnTo>
                  <a:lnTo>
                    <a:pt x="1286357" y="8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2" name="object 53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534" name="object 534"/>
          <p:cNvSpPr txBox="1"/>
          <p:nvPr/>
        </p:nvSpPr>
        <p:spPr>
          <a:xfrm>
            <a:off x="730699" y="2136860"/>
            <a:ext cx="4312920" cy="396430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6891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square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breathing,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or </a:t>
            </a:r>
            <a:r>
              <a:rPr sz="2600" dirty="0">
                <a:latin typeface="HelveticaNeueLT Pro 55 Roman"/>
                <a:cs typeface="HelveticaNeueLT Pro 55 Roman"/>
              </a:rPr>
              <a:t>box</a:t>
            </a:r>
            <a:r>
              <a:rPr sz="2600" spc="-6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breathing,</a:t>
            </a:r>
            <a:r>
              <a:rPr sz="2600" spc="-6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technique </a:t>
            </a:r>
            <a:r>
              <a:rPr sz="2600" dirty="0">
                <a:latin typeface="HelveticaNeueLT Pro 55 Roman"/>
                <a:cs typeface="HelveticaNeueLT Pro 55 Roman"/>
              </a:rPr>
              <a:t>involves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breathing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50" dirty="0">
                <a:latin typeface="HelveticaNeueLT Pro 55 Roman"/>
                <a:cs typeface="HelveticaNeueLT Pro 55 Roman"/>
              </a:rPr>
              <a:t>4 </a:t>
            </a:r>
            <a:r>
              <a:rPr sz="2600" dirty="0">
                <a:latin typeface="HelveticaNeueLT Pro 55 Roman"/>
                <a:cs typeface="HelveticaNeueLT Pro 55 Roman"/>
              </a:rPr>
              <a:t>seconds,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holding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breath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4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seconds,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exhaling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4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seconds,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holding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>
              <a:lnSpc>
                <a:spcPts val="2985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4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seconds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before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inhaling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65405">
              <a:lnSpc>
                <a:spcPts val="3100"/>
              </a:lnSpc>
              <a:spcBef>
                <a:spcPts val="10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again.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6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breathing</a:t>
            </a:r>
            <a:r>
              <a:rPr sz="2600" spc="-6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pattern </a:t>
            </a:r>
            <a:r>
              <a:rPr sz="2600" dirty="0">
                <a:latin typeface="HelveticaNeueLT Pro 55 Roman"/>
                <a:cs typeface="HelveticaNeueLT Pro 55 Roman"/>
              </a:rPr>
              <a:t>aims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reduce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anxiety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or </a:t>
            </a:r>
            <a:r>
              <a:rPr sz="2600" dirty="0">
                <a:latin typeface="HelveticaNeueLT Pro 55 Roman"/>
                <a:cs typeface="HelveticaNeueLT Pro 55 Roman"/>
              </a:rPr>
              <a:t>help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people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get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sleep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535" name="object 5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Breathing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000" y="1656003"/>
            <a:ext cx="7992109" cy="4596130"/>
            <a:chOff x="1374000" y="1656003"/>
            <a:chExt cx="7992109" cy="459613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000" y="1656003"/>
              <a:ext cx="7992008" cy="459613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700" y="6462859"/>
            <a:ext cx="5353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Need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b="1" dirty="0">
                <a:latin typeface="Helvetica Neue LT Pro 75 Bold"/>
                <a:cs typeface="Helvetica Neue LT Pro 75 Bold"/>
              </a:rPr>
              <a:t>Stop</a:t>
            </a:r>
            <a:r>
              <a:rPr sz="2600" dirty="0">
                <a:latin typeface="HelveticaNeueLT Pro 55 Roman"/>
                <a:cs typeface="HelveticaNeueLT Pro 55 Roman"/>
              </a:rPr>
              <a:t>?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Try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square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breathing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8" name="Online Media 7" descr="Square Breathing – Guided">
            <a:hlinkClick r:id="" action="ppaction://media"/>
            <a:extLst>
              <a:ext uri="{FF2B5EF4-FFF2-40B4-BE49-F238E27FC236}">
                <a16:creationId xmlns:a16="http://schemas.microsoft.com/office/drawing/2014/main" id="{ABF6BF8E-F4F5-454F-D406-856CD3ED49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4700" y="1656003"/>
            <a:ext cx="8134743" cy="459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764" y="3083359"/>
            <a:ext cx="9215120" cy="15900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2032000" algn="l"/>
              </a:tabLst>
            </a:pPr>
            <a:r>
              <a:rPr sz="4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Check</a:t>
            </a:r>
            <a:r>
              <a:rPr sz="4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In!</a:t>
            </a:r>
            <a:endParaRPr sz="4800">
              <a:latin typeface="Helvetica Neue LT Pro 75 Bold"/>
              <a:cs typeface="Helvetica Neue LT Pro 75 Bold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1974850" algn="l"/>
                <a:tab pos="4413250" algn="l"/>
                <a:tab pos="4582795" algn="l"/>
                <a:tab pos="5756910" algn="l"/>
                <a:tab pos="7066915" algn="l"/>
              </a:tabLst>
            </a:pPr>
            <a:r>
              <a:rPr sz="4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Which</a:t>
            </a:r>
            <a:r>
              <a:rPr sz="4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u="sng" dirty="0">
                <a:solidFill>
                  <a:srgbClr val="981B1E"/>
                </a:solidFill>
                <a:uFill>
                  <a:solidFill>
                    <a:srgbClr val="971A1D"/>
                  </a:solidFill>
                </a:uFill>
                <a:latin typeface="Helvetica Neue LT Pro 75 Bold"/>
                <a:cs typeface="Helvetica Neue LT Pro 75 Bold"/>
              </a:rPr>
              <a:t>	</a:t>
            </a:r>
            <a:r>
              <a:rPr sz="4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Are</a:t>
            </a:r>
            <a:r>
              <a:rPr sz="4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You</a:t>
            </a:r>
            <a:r>
              <a:rPr sz="4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Today?</a:t>
            </a:r>
            <a:endParaRPr sz="4800">
              <a:latin typeface="Helvetica Neue LT Pro 75 Bold"/>
              <a:cs typeface="Helvetica Neue LT Pro 75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1326097"/>
            <a:ext cx="431228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Step</a:t>
            </a:r>
            <a:r>
              <a:rPr sz="2750" b="1" spc="9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1:</a:t>
            </a:r>
            <a:r>
              <a:rPr sz="2750" b="1" spc="10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75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Emotional</a:t>
            </a:r>
            <a:r>
              <a:rPr sz="2750" i="1" spc="11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check-</a:t>
            </a:r>
            <a:r>
              <a:rPr sz="2750" i="1" spc="-2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in</a:t>
            </a:r>
            <a:endParaRPr sz="2750">
              <a:latin typeface="Helvetica Neue LT Pro 56 Italic"/>
              <a:cs typeface="Helvetica Neue LT Pro 56 It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6277" y="2100008"/>
            <a:ext cx="3395345" cy="4973320"/>
            <a:chOff x="3486277" y="2100008"/>
            <a:chExt cx="3395345" cy="497332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6277" y="2100008"/>
              <a:ext cx="3394938" cy="49731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0" dirty="0"/>
              <a:t>Which</a:t>
            </a:r>
            <a:r>
              <a:rPr sz="4800" spc="-254" dirty="0"/>
              <a:t> </a:t>
            </a:r>
            <a:r>
              <a:rPr sz="4800" spc="-60" dirty="0"/>
              <a:t>Tree</a:t>
            </a:r>
            <a:r>
              <a:rPr sz="4800" spc="-250" dirty="0"/>
              <a:t> </a:t>
            </a:r>
            <a:r>
              <a:rPr sz="4800" spc="-90" dirty="0"/>
              <a:t>Blob</a:t>
            </a:r>
            <a:r>
              <a:rPr sz="4800" spc="-245" dirty="0"/>
              <a:t> </a:t>
            </a:r>
            <a:r>
              <a:rPr sz="4800" spc="-40" dirty="0"/>
              <a:t>Are</a:t>
            </a:r>
            <a:r>
              <a:rPr sz="4800" spc="-250" dirty="0"/>
              <a:t> </a:t>
            </a:r>
            <a:r>
              <a:rPr sz="4800" spc="-85" dirty="0"/>
              <a:t>You</a:t>
            </a:r>
            <a:r>
              <a:rPr sz="4800" spc="-245" dirty="0"/>
              <a:t> </a:t>
            </a:r>
            <a:r>
              <a:rPr sz="4800" spc="-55" dirty="0"/>
              <a:t>Today?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6277" y="1692008"/>
            <a:ext cx="3395345" cy="4973320"/>
            <a:chOff x="3486277" y="1692008"/>
            <a:chExt cx="3395345" cy="497332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6277" y="1692008"/>
              <a:ext cx="3394938" cy="49731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6903" y="1834832"/>
            <a:ext cx="5278755" cy="5005705"/>
            <a:chOff x="2706903" y="1834832"/>
            <a:chExt cx="5278755" cy="500570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903" y="1834832"/>
              <a:ext cx="5278208" cy="50051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9863" y="1109388"/>
            <a:ext cx="91528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  <a:tab pos="3882390" algn="l"/>
                <a:tab pos="5384800" algn="l"/>
                <a:tab pos="6352540" algn="l"/>
                <a:tab pos="7419975" algn="l"/>
              </a:tabLst>
            </a:pPr>
            <a:r>
              <a:rPr sz="4200" spc="-10" dirty="0"/>
              <a:t>Which</a:t>
            </a:r>
            <a:r>
              <a:rPr sz="4200" dirty="0"/>
              <a:t>	</a:t>
            </a:r>
            <a:r>
              <a:rPr sz="4200" spc="-10" dirty="0"/>
              <a:t>Michael</a:t>
            </a:r>
            <a:r>
              <a:rPr sz="4200" dirty="0"/>
              <a:t>	</a:t>
            </a:r>
            <a:r>
              <a:rPr sz="4200" spc="-10" dirty="0"/>
              <a:t>Scott</a:t>
            </a:r>
            <a:r>
              <a:rPr sz="4200" dirty="0"/>
              <a:t>	</a:t>
            </a:r>
            <a:r>
              <a:rPr sz="4200" spc="-25" dirty="0"/>
              <a:t>are</a:t>
            </a:r>
            <a:r>
              <a:rPr sz="4200" dirty="0"/>
              <a:t>	</a:t>
            </a:r>
            <a:r>
              <a:rPr sz="4200" spc="-25" dirty="0"/>
              <a:t>you</a:t>
            </a:r>
            <a:r>
              <a:rPr sz="4200" dirty="0"/>
              <a:t>	</a:t>
            </a:r>
            <a:r>
              <a:rPr sz="4200" spc="-10" dirty="0"/>
              <a:t>today?</a:t>
            </a:r>
            <a:endParaRPr sz="4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6903" y="2058005"/>
            <a:ext cx="5278755" cy="4618355"/>
            <a:chOff x="2706903" y="2058005"/>
            <a:chExt cx="5278755" cy="461835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903" y="2058005"/>
              <a:ext cx="5278208" cy="461818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6107" y="1109388"/>
            <a:ext cx="69799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  <a:tab pos="2935605" algn="l"/>
                <a:tab pos="3963035" algn="l"/>
                <a:tab pos="5109210" algn="l"/>
              </a:tabLst>
            </a:pPr>
            <a:r>
              <a:rPr sz="4200" spc="-10" dirty="0"/>
              <a:t>Which</a:t>
            </a:r>
            <a:r>
              <a:rPr sz="4200" dirty="0"/>
              <a:t>	</a:t>
            </a:r>
            <a:r>
              <a:rPr sz="4200" spc="-25" dirty="0"/>
              <a:t>Dog</a:t>
            </a:r>
            <a:r>
              <a:rPr sz="4200" dirty="0"/>
              <a:t>	</a:t>
            </a:r>
            <a:r>
              <a:rPr sz="4200" spc="-25" dirty="0"/>
              <a:t>Are</a:t>
            </a:r>
            <a:r>
              <a:rPr sz="4200" dirty="0"/>
              <a:t>	</a:t>
            </a:r>
            <a:r>
              <a:rPr sz="4200" spc="-25" dirty="0"/>
              <a:t>You</a:t>
            </a:r>
            <a:r>
              <a:rPr sz="4200" dirty="0"/>
              <a:t>	</a:t>
            </a:r>
            <a:r>
              <a:rPr sz="4200" spc="-10" dirty="0"/>
              <a:t>Today?</a:t>
            </a:r>
            <a:endParaRPr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6903" y="2105050"/>
            <a:ext cx="5278755" cy="4411345"/>
            <a:chOff x="2706903" y="2105050"/>
            <a:chExt cx="5278755" cy="441134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903" y="2105050"/>
              <a:ext cx="5278197" cy="44109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76" y="370374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9944" y="1109388"/>
            <a:ext cx="75126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  <a:tab pos="3468370" algn="l"/>
                <a:tab pos="4495800" algn="l"/>
                <a:tab pos="5641975" algn="l"/>
              </a:tabLst>
            </a:pPr>
            <a:r>
              <a:rPr sz="4200" spc="-10" dirty="0"/>
              <a:t>Which</a:t>
            </a:r>
            <a:r>
              <a:rPr sz="4200" dirty="0"/>
              <a:t>	</a:t>
            </a:r>
            <a:r>
              <a:rPr sz="4200" spc="-20" dirty="0"/>
              <a:t>Meme</a:t>
            </a:r>
            <a:r>
              <a:rPr sz="4200" dirty="0"/>
              <a:t>	</a:t>
            </a:r>
            <a:r>
              <a:rPr sz="4200" spc="-25" dirty="0"/>
              <a:t>Are</a:t>
            </a:r>
            <a:r>
              <a:rPr sz="4200" dirty="0"/>
              <a:t>	</a:t>
            </a:r>
            <a:r>
              <a:rPr sz="4200" spc="-25" dirty="0"/>
              <a:t>You</a:t>
            </a:r>
            <a:r>
              <a:rPr sz="4200" dirty="0"/>
              <a:t>	</a:t>
            </a:r>
            <a:r>
              <a:rPr sz="4200" spc="-10" dirty="0"/>
              <a:t>Today?</a:t>
            </a:r>
            <a:endParaRPr sz="4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2450" y="1782013"/>
            <a:ext cx="7702550" cy="4314190"/>
            <a:chOff x="1522450" y="1782013"/>
            <a:chExt cx="7702550" cy="431419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450" y="1782013"/>
              <a:ext cx="7702549" cy="4313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2595" y="6560451"/>
            <a:ext cx="540258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Mindful Moment (Optional) – Headspace, ‘Letting go of </a:t>
            </a:r>
            <a:r>
              <a:rPr sz="1400" spc="-10" dirty="0">
                <a:latin typeface="HelveticaNeueLT Pro 55 Roman"/>
                <a:cs typeface="HelveticaNeueLT Pro 55 Roman"/>
              </a:rPr>
              <a:t>Feelings’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8" name="Online Media 7" descr="Free Grounding Exercise: Letting Go of Feelings with a Balloons and Feather Visualization Technique">
            <a:hlinkClick r:id="" action="ppaction://media"/>
            <a:extLst>
              <a:ext uri="{FF2B5EF4-FFF2-40B4-BE49-F238E27FC236}">
                <a16:creationId xmlns:a16="http://schemas.microsoft.com/office/drawing/2014/main" id="{18D403A9-02E0-5C2E-AC39-5DA2888066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2450" y="1806192"/>
            <a:ext cx="7811740" cy="441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37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2002" y="325120"/>
            <a:ext cx="1428115" cy="302895"/>
          </a:xfrm>
          <a:prstGeom prst="rect">
            <a:avLst/>
          </a:prstGeom>
          <a:solidFill>
            <a:srgbClr val="E05E57"/>
          </a:solidFill>
        </p:spPr>
        <p:txBody>
          <a:bodyPr vert="horz" wrap="square" lIns="0" tIns="57785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455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Check 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In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021" y="5194416"/>
            <a:ext cx="16090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dirty="0">
                <a:latin typeface="Helvetica Neue LT Pro 75 Bold"/>
                <a:cs typeface="Helvetica Neue LT Pro 75 Bold"/>
              </a:rPr>
              <a:t>Fuel</a:t>
            </a:r>
            <a:r>
              <a:rPr sz="2650" b="1" spc="-55" dirty="0">
                <a:latin typeface="Helvetica Neue LT Pro 75 Bold"/>
                <a:cs typeface="Helvetica Neue LT Pro 75 Bold"/>
              </a:rPr>
              <a:t> </a:t>
            </a:r>
            <a:r>
              <a:rPr sz="2650" b="1" spc="-10" dirty="0">
                <a:latin typeface="Helvetica Neue LT Pro 75 Bold"/>
                <a:cs typeface="Helvetica Neue LT Pro 75 Bold"/>
              </a:rPr>
              <a:t>Light</a:t>
            </a:r>
            <a:endParaRPr sz="2650">
              <a:latin typeface="Helvetica Neue LT Pro 75 Bold"/>
              <a:cs typeface="Helvetica Neue LT Pro 75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1756" y="5194416"/>
            <a:ext cx="218884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spc="-10" dirty="0">
                <a:latin typeface="Helvetica Neue LT Pro 75 Bold"/>
                <a:cs typeface="Helvetica Neue LT Pro 75 Bold"/>
              </a:rPr>
              <a:t>Speedometer</a:t>
            </a:r>
            <a:endParaRPr sz="265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1008" y="5194416"/>
            <a:ext cx="226377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dirty="0">
                <a:latin typeface="Helvetica Neue LT Pro 75 Bold"/>
                <a:cs typeface="Helvetica Neue LT Pro 75 Bold"/>
              </a:rPr>
              <a:t>Warning</a:t>
            </a:r>
            <a:r>
              <a:rPr sz="2650" b="1" spc="-110" dirty="0">
                <a:latin typeface="Helvetica Neue LT Pro 75 Bold"/>
                <a:cs typeface="Helvetica Neue LT Pro 75 Bold"/>
              </a:rPr>
              <a:t> </a:t>
            </a:r>
            <a:r>
              <a:rPr sz="2650" b="1" spc="-10" dirty="0">
                <a:latin typeface="Helvetica Neue LT Pro 75 Bold"/>
                <a:cs typeface="Helvetica Neue LT Pro 75 Bold"/>
              </a:rPr>
              <a:t>Light</a:t>
            </a:r>
            <a:endParaRPr sz="2650">
              <a:latin typeface="Helvetica Neue LT Pro 75 Bold"/>
              <a:cs typeface="Helvetica Neue LT Pro 75 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93692" y="3179994"/>
            <a:ext cx="2305050" cy="1226820"/>
            <a:chOff x="4193692" y="3179994"/>
            <a:chExt cx="2305050" cy="1226820"/>
          </a:xfrm>
        </p:grpSpPr>
        <p:sp>
          <p:nvSpPr>
            <p:cNvPr id="8" name="object 8"/>
            <p:cNvSpPr/>
            <p:nvPr/>
          </p:nvSpPr>
          <p:spPr>
            <a:xfrm>
              <a:off x="4356658" y="3344583"/>
              <a:ext cx="678180" cy="685165"/>
            </a:xfrm>
            <a:custGeom>
              <a:avLst/>
              <a:gdLst/>
              <a:ahLst/>
              <a:cxnLst/>
              <a:rect l="l" t="t" r="r" b="b"/>
              <a:pathLst>
                <a:path w="678179" h="685164">
                  <a:moveTo>
                    <a:pt x="418172" y="0"/>
                  </a:moveTo>
                  <a:lnTo>
                    <a:pt x="375446" y="26242"/>
                  </a:lnTo>
                  <a:lnTo>
                    <a:pt x="333973" y="54292"/>
                  </a:lnTo>
                  <a:lnTo>
                    <a:pt x="293808" y="84095"/>
                  </a:lnTo>
                  <a:lnTo>
                    <a:pt x="255003" y="115598"/>
                  </a:lnTo>
                  <a:lnTo>
                    <a:pt x="217614" y="148745"/>
                  </a:lnTo>
                  <a:lnTo>
                    <a:pt x="181692" y="183484"/>
                  </a:lnTo>
                  <a:lnTo>
                    <a:pt x="147292" y="219760"/>
                  </a:lnTo>
                  <a:lnTo>
                    <a:pt x="114468" y="257519"/>
                  </a:lnTo>
                  <a:lnTo>
                    <a:pt x="83273" y="296706"/>
                  </a:lnTo>
                  <a:lnTo>
                    <a:pt x="53761" y="337268"/>
                  </a:lnTo>
                  <a:lnTo>
                    <a:pt x="25985" y="379151"/>
                  </a:lnTo>
                  <a:lnTo>
                    <a:pt x="0" y="422300"/>
                  </a:lnTo>
                  <a:lnTo>
                    <a:pt x="449351" y="684834"/>
                  </a:lnTo>
                  <a:lnTo>
                    <a:pt x="474304" y="644769"/>
                  </a:lnTo>
                  <a:lnTo>
                    <a:pt x="502082" y="606805"/>
                  </a:lnTo>
                  <a:lnTo>
                    <a:pt x="532537" y="571094"/>
                  </a:lnTo>
                  <a:lnTo>
                    <a:pt x="565520" y="537786"/>
                  </a:lnTo>
                  <a:lnTo>
                    <a:pt x="600883" y="507032"/>
                  </a:lnTo>
                  <a:lnTo>
                    <a:pt x="638477" y="478980"/>
                  </a:lnTo>
                  <a:lnTo>
                    <a:pt x="678154" y="453783"/>
                  </a:lnTo>
                  <a:lnTo>
                    <a:pt x="418172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4830" y="3190196"/>
              <a:ext cx="571500" cy="608330"/>
            </a:xfrm>
            <a:custGeom>
              <a:avLst/>
              <a:gdLst/>
              <a:ahLst/>
              <a:cxnLst/>
              <a:rect l="l" t="t" r="r" b="b"/>
              <a:pathLst>
                <a:path w="571500" h="608329">
                  <a:moveTo>
                    <a:pt x="571169" y="0"/>
                  </a:moveTo>
                  <a:lnTo>
                    <a:pt x="519429" y="1162"/>
                  </a:lnTo>
                  <a:lnTo>
                    <a:pt x="468280" y="4618"/>
                  </a:lnTo>
                  <a:lnTo>
                    <a:pt x="417770" y="10316"/>
                  </a:lnTo>
                  <a:lnTo>
                    <a:pt x="367948" y="18208"/>
                  </a:lnTo>
                  <a:lnTo>
                    <a:pt x="318863" y="28245"/>
                  </a:lnTo>
                  <a:lnTo>
                    <a:pt x="270563" y="40376"/>
                  </a:lnTo>
                  <a:lnTo>
                    <a:pt x="223099" y="54552"/>
                  </a:lnTo>
                  <a:lnTo>
                    <a:pt x="176517" y="70724"/>
                  </a:lnTo>
                  <a:lnTo>
                    <a:pt x="130868" y="88843"/>
                  </a:lnTo>
                  <a:lnTo>
                    <a:pt x="86199" y="108858"/>
                  </a:lnTo>
                  <a:lnTo>
                    <a:pt x="42560" y="130720"/>
                  </a:lnTo>
                  <a:lnTo>
                    <a:pt x="0" y="154381"/>
                  </a:lnTo>
                  <a:lnTo>
                    <a:pt x="259981" y="608164"/>
                  </a:lnTo>
                  <a:lnTo>
                    <a:pt x="306955" y="583401"/>
                  </a:lnTo>
                  <a:lnTo>
                    <a:pt x="356168" y="562659"/>
                  </a:lnTo>
                  <a:lnTo>
                    <a:pt x="407408" y="546152"/>
                  </a:lnTo>
                  <a:lnTo>
                    <a:pt x="460462" y="534095"/>
                  </a:lnTo>
                  <a:lnTo>
                    <a:pt x="515120" y="526704"/>
                  </a:lnTo>
                  <a:lnTo>
                    <a:pt x="571169" y="524192"/>
                  </a:lnTo>
                  <a:lnTo>
                    <a:pt x="571169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4567" y="3189941"/>
              <a:ext cx="572135" cy="608965"/>
            </a:xfrm>
            <a:custGeom>
              <a:avLst/>
              <a:gdLst/>
              <a:ahLst/>
              <a:cxnLst/>
              <a:rect l="l" t="t" r="r" b="b"/>
              <a:pathLst>
                <a:path w="572135" h="608964">
                  <a:moveTo>
                    <a:pt x="571588" y="524662"/>
                  </a:moveTo>
                  <a:lnTo>
                    <a:pt x="571588" y="0"/>
                  </a:lnTo>
                  <a:lnTo>
                    <a:pt x="519810" y="1163"/>
                  </a:lnTo>
                  <a:lnTo>
                    <a:pt x="468624" y="4622"/>
                  </a:lnTo>
                  <a:lnTo>
                    <a:pt x="418077" y="10326"/>
                  </a:lnTo>
                  <a:lnTo>
                    <a:pt x="368219" y="18225"/>
                  </a:lnTo>
                  <a:lnTo>
                    <a:pt x="319098" y="28270"/>
                  </a:lnTo>
                  <a:lnTo>
                    <a:pt x="270764" y="40412"/>
                  </a:lnTo>
                  <a:lnTo>
                    <a:pt x="223264" y="54602"/>
                  </a:lnTo>
                  <a:lnTo>
                    <a:pt x="176649" y="70788"/>
                  </a:lnTo>
                  <a:lnTo>
                    <a:pt x="130965" y="88923"/>
                  </a:lnTo>
                  <a:lnTo>
                    <a:pt x="86264" y="108956"/>
                  </a:lnTo>
                  <a:lnTo>
                    <a:pt x="42592" y="130839"/>
                  </a:lnTo>
                  <a:lnTo>
                    <a:pt x="0" y="154520"/>
                  </a:lnTo>
                  <a:lnTo>
                    <a:pt x="260172" y="608711"/>
                  </a:lnTo>
                  <a:lnTo>
                    <a:pt x="307179" y="583924"/>
                  </a:lnTo>
                  <a:lnTo>
                    <a:pt x="356429" y="563163"/>
                  </a:lnTo>
                  <a:lnTo>
                    <a:pt x="407708" y="546641"/>
                  </a:lnTo>
                  <a:lnTo>
                    <a:pt x="460803" y="534574"/>
                  </a:lnTo>
                  <a:lnTo>
                    <a:pt x="515500" y="527176"/>
                  </a:lnTo>
                  <a:lnTo>
                    <a:pt x="571588" y="524662"/>
                  </a:lnTo>
                  <a:close/>
                </a:path>
              </a:pathLst>
            </a:custGeom>
            <a:ln w="19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5989" y="3190188"/>
              <a:ext cx="989965" cy="839469"/>
            </a:xfrm>
            <a:custGeom>
              <a:avLst/>
              <a:gdLst/>
              <a:ahLst/>
              <a:cxnLst/>
              <a:rect l="l" t="t" r="r" b="b"/>
              <a:pathLst>
                <a:path w="989964" h="839470">
                  <a:moveTo>
                    <a:pt x="571169" y="154393"/>
                  </a:moveTo>
                  <a:lnTo>
                    <a:pt x="528612" y="130733"/>
                  </a:lnTo>
                  <a:lnTo>
                    <a:pt x="484974" y="108877"/>
                  </a:lnTo>
                  <a:lnTo>
                    <a:pt x="440309" y="88861"/>
                  </a:lnTo>
                  <a:lnTo>
                    <a:pt x="394652" y="70739"/>
                  </a:lnTo>
                  <a:lnTo>
                    <a:pt x="348081" y="54571"/>
                  </a:lnTo>
                  <a:lnTo>
                    <a:pt x="300609" y="40386"/>
                  </a:lnTo>
                  <a:lnTo>
                    <a:pt x="252310" y="28257"/>
                  </a:lnTo>
                  <a:lnTo>
                    <a:pt x="203225" y="18224"/>
                  </a:lnTo>
                  <a:lnTo>
                    <a:pt x="153403" y="10325"/>
                  </a:lnTo>
                  <a:lnTo>
                    <a:pt x="102895" y="4622"/>
                  </a:lnTo>
                  <a:lnTo>
                    <a:pt x="51739" y="1168"/>
                  </a:lnTo>
                  <a:lnTo>
                    <a:pt x="0" y="0"/>
                  </a:lnTo>
                  <a:lnTo>
                    <a:pt x="0" y="524205"/>
                  </a:lnTo>
                  <a:lnTo>
                    <a:pt x="56057" y="526719"/>
                  </a:lnTo>
                  <a:lnTo>
                    <a:pt x="110705" y="534111"/>
                  </a:lnTo>
                  <a:lnTo>
                    <a:pt x="163766" y="546176"/>
                  </a:lnTo>
                  <a:lnTo>
                    <a:pt x="215011" y="562673"/>
                  </a:lnTo>
                  <a:lnTo>
                    <a:pt x="264223" y="583425"/>
                  </a:lnTo>
                  <a:lnTo>
                    <a:pt x="311188" y="608177"/>
                  </a:lnTo>
                  <a:lnTo>
                    <a:pt x="571169" y="154393"/>
                  </a:lnTo>
                  <a:close/>
                </a:path>
                <a:path w="989964" h="839470">
                  <a:moveTo>
                    <a:pt x="989342" y="576694"/>
                  </a:moveTo>
                  <a:lnTo>
                    <a:pt x="963358" y="533539"/>
                  </a:lnTo>
                  <a:lnTo>
                    <a:pt x="935583" y="491667"/>
                  </a:lnTo>
                  <a:lnTo>
                    <a:pt x="906068" y="451104"/>
                  </a:lnTo>
                  <a:lnTo>
                    <a:pt x="874877" y="411911"/>
                  </a:lnTo>
                  <a:lnTo>
                    <a:pt x="842048" y="374154"/>
                  </a:lnTo>
                  <a:lnTo>
                    <a:pt x="807656" y="337883"/>
                  </a:lnTo>
                  <a:lnTo>
                    <a:pt x="771728" y="303149"/>
                  </a:lnTo>
                  <a:lnTo>
                    <a:pt x="734339" y="270002"/>
                  </a:lnTo>
                  <a:lnTo>
                    <a:pt x="695540" y="238493"/>
                  </a:lnTo>
                  <a:lnTo>
                    <a:pt x="655370" y="208699"/>
                  </a:lnTo>
                  <a:lnTo>
                    <a:pt x="613892" y="180644"/>
                  </a:lnTo>
                  <a:lnTo>
                    <a:pt x="571169" y="154406"/>
                  </a:lnTo>
                  <a:lnTo>
                    <a:pt x="311188" y="608177"/>
                  </a:lnTo>
                  <a:lnTo>
                    <a:pt x="350862" y="633387"/>
                  </a:lnTo>
                  <a:lnTo>
                    <a:pt x="388467" y="661441"/>
                  </a:lnTo>
                  <a:lnTo>
                    <a:pt x="423824" y="692188"/>
                  </a:lnTo>
                  <a:lnTo>
                    <a:pt x="456819" y="725500"/>
                  </a:lnTo>
                  <a:lnTo>
                    <a:pt x="487273" y="761199"/>
                  </a:lnTo>
                  <a:lnTo>
                    <a:pt x="515048" y="799172"/>
                  </a:lnTo>
                  <a:lnTo>
                    <a:pt x="539991" y="839241"/>
                  </a:lnTo>
                  <a:lnTo>
                    <a:pt x="989342" y="576694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849" y="3189932"/>
              <a:ext cx="572135" cy="608965"/>
            </a:xfrm>
            <a:custGeom>
              <a:avLst/>
              <a:gdLst/>
              <a:ahLst/>
              <a:cxnLst/>
              <a:rect l="l" t="t" r="r" b="b"/>
              <a:pathLst>
                <a:path w="572135" h="608964">
                  <a:moveTo>
                    <a:pt x="311416" y="608723"/>
                  </a:moveTo>
                  <a:lnTo>
                    <a:pt x="571588" y="154533"/>
                  </a:lnTo>
                  <a:lnTo>
                    <a:pt x="528996" y="130851"/>
                  </a:lnTo>
                  <a:lnTo>
                    <a:pt x="485324" y="108968"/>
                  </a:lnTo>
                  <a:lnTo>
                    <a:pt x="440622" y="88934"/>
                  </a:lnTo>
                  <a:lnTo>
                    <a:pt x="394939" y="70798"/>
                  </a:lnTo>
                  <a:lnTo>
                    <a:pt x="348324" y="54610"/>
                  </a:lnTo>
                  <a:lnTo>
                    <a:pt x="300824" y="40419"/>
                  </a:lnTo>
                  <a:lnTo>
                    <a:pt x="252490" y="28275"/>
                  </a:lnTo>
                  <a:lnTo>
                    <a:pt x="203369" y="18228"/>
                  </a:lnTo>
                  <a:lnTo>
                    <a:pt x="153511" y="10328"/>
                  </a:lnTo>
                  <a:lnTo>
                    <a:pt x="102964" y="4623"/>
                  </a:lnTo>
                  <a:lnTo>
                    <a:pt x="51777" y="1164"/>
                  </a:lnTo>
                  <a:lnTo>
                    <a:pt x="0" y="0"/>
                  </a:lnTo>
                  <a:lnTo>
                    <a:pt x="0" y="524675"/>
                  </a:lnTo>
                  <a:lnTo>
                    <a:pt x="56087" y="527188"/>
                  </a:lnTo>
                  <a:lnTo>
                    <a:pt x="110783" y="534586"/>
                  </a:lnTo>
                  <a:lnTo>
                    <a:pt x="163876" y="546654"/>
                  </a:lnTo>
                  <a:lnTo>
                    <a:pt x="215153" y="563175"/>
                  </a:lnTo>
                  <a:lnTo>
                    <a:pt x="264404" y="583937"/>
                  </a:lnTo>
                  <a:lnTo>
                    <a:pt x="311416" y="608723"/>
                  </a:lnTo>
                  <a:close/>
                </a:path>
              </a:pathLst>
            </a:custGeom>
            <a:ln w="19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5986" y="3766884"/>
              <a:ext cx="602615" cy="577215"/>
            </a:xfrm>
            <a:custGeom>
              <a:avLst/>
              <a:gdLst/>
              <a:ahLst/>
              <a:cxnLst/>
              <a:rect l="l" t="t" r="r" b="b"/>
              <a:pathLst>
                <a:path w="602614" h="577214">
                  <a:moveTo>
                    <a:pt x="449351" y="0"/>
                  </a:moveTo>
                  <a:lnTo>
                    <a:pt x="0" y="262534"/>
                  </a:lnTo>
                  <a:lnTo>
                    <a:pt x="21257" y="303055"/>
                  </a:lnTo>
                  <a:lnTo>
                    <a:pt x="39613" y="345257"/>
                  </a:lnTo>
                  <a:lnTo>
                    <a:pt x="54931" y="389007"/>
                  </a:lnTo>
                  <a:lnTo>
                    <a:pt x="67080" y="434171"/>
                  </a:lnTo>
                  <a:lnTo>
                    <a:pt x="75923" y="480613"/>
                  </a:lnTo>
                  <a:lnTo>
                    <a:pt x="81328" y="528199"/>
                  </a:lnTo>
                  <a:lnTo>
                    <a:pt x="83159" y="576795"/>
                  </a:lnTo>
                  <a:lnTo>
                    <a:pt x="602234" y="576795"/>
                  </a:lnTo>
                  <a:lnTo>
                    <a:pt x="601082" y="524544"/>
                  </a:lnTo>
                  <a:lnTo>
                    <a:pt x="597660" y="472889"/>
                  </a:lnTo>
                  <a:lnTo>
                    <a:pt x="592017" y="421881"/>
                  </a:lnTo>
                  <a:lnTo>
                    <a:pt x="584201" y="371568"/>
                  </a:lnTo>
                  <a:lnTo>
                    <a:pt x="574262" y="321999"/>
                  </a:lnTo>
                  <a:lnTo>
                    <a:pt x="562249" y="273224"/>
                  </a:lnTo>
                  <a:lnTo>
                    <a:pt x="548210" y="225292"/>
                  </a:lnTo>
                  <a:lnTo>
                    <a:pt x="532195" y="178252"/>
                  </a:lnTo>
                  <a:lnTo>
                    <a:pt x="514253" y="132154"/>
                  </a:lnTo>
                  <a:lnTo>
                    <a:pt x="494432" y="87046"/>
                  </a:lnTo>
                  <a:lnTo>
                    <a:pt x="472782" y="42978"/>
                  </a:lnTo>
                  <a:lnTo>
                    <a:pt x="449351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85723" y="3766593"/>
              <a:ext cx="603250" cy="577850"/>
            </a:xfrm>
            <a:custGeom>
              <a:avLst/>
              <a:gdLst/>
              <a:ahLst/>
              <a:cxnLst/>
              <a:rect l="l" t="t" r="r" b="b"/>
              <a:pathLst>
                <a:path w="603250" h="577850">
                  <a:moveTo>
                    <a:pt x="83210" y="577342"/>
                  </a:moveTo>
                  <a:lnTo>
                    <a:pt x="602653" y="577342"/>
                  </a:lnTo>
                  <a:lnTo>
                    <a:pt x="601500" y="525042"/>
                  </a:lnTo>
                  <a:lnTo>
                    <a:pt x="598075" y="473340"/>
                  </a:lnTo>
                  <a:lnTo>
                    <a:pt x="592427" y="422284"/>
                  </a:lnTo>
                  <a:lnTo>
                    <a:pt x="584605" y="371924"/>
                  </a:lnTo>
                  <a:lnTo>
                    <a:pt x="574659" y="322309"/>
                  </a:lnTo>
                  <a:lnTo>
                    <a:pt x="562636" y="273488"/>
                  </a:lnTo>
                  <a:lnTo>
                    <a:pt x="548588" y="225510"/>
                  </a:lnTo>
                  <a:lnTo>
                    <a:pt x="532562" y="178425"/>
                  </a:lnTo>
                  <a:lnTo>
                    <a:pt x="514608" y="132282"/>
                  </a:lnTo>
                  <a:lnTo>
                    <a:pt x="494775" y="87131"/>
                  </a:lnTo>
                  <a:lnTo>
                    <a:pt x="473112" y="43020"/>
                  </a:lnTo>
                  <a:lnTo>
                    <a:pt x="449668" y="0"/>
                  </a:lnTo>
                  <a:lnTo>
                    <a:pt x="0" y="262788"/>
                  </a:lnTo>
                  <a:lnTo>
                    <a:pt x="21272" y="303343"/>
                  </a:lnTo>
                  <a:lnTo>
                    <a:pt x="39639" y="345585"/>
                  </a:lnTo>
                  <a:lnTo>
                    <a:pt x="54967" y="389376"/>
                  </a:lnTo>
                  <a:lnTo>
                    <a:pt x="67123" y="434583"/>
                  </a:lnTo>
                  <a:lnTo>
                    <a:pt x="75971" y="481070"/>
                  </a:lnTo>
                  <a:lnTo>
                    <a:pt x="81378" y="528701"/>
                  </a:lnTo>
                  <a:lnTo>
                    <a:pt x="83210" y="577342"/>
                  </a:lnTo>
                  <a:close/>
                </a:path>
              </a:pathLst>
            </a:custGeom>
            <a:ln w="19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3777" y="3766875"/>
              <a:ext cx="602615" cy="577215"/>
            </a:xfrm>
            <a:custGeom>
              <a:avLst/>
              <a:gdLst/>
              <a:ahLst/>
              <a:cxnLst/>
              <a:rect l="l" t="t" r="r" b="b"/>
              <a:pathLst>
                <a:path w="602614" h="577214">
                  <a:moveTo>
                    <a:pt x="152882" y="0"/>
                  </a:moveTo>
                  <a:lnTo>
                    <a:pt x="129454" y="42981"/>
                  </a:lnTo>
                  <a:lnTo>
                    <a:pt x="107805" y="87052"/>
                  </a:lnTo>
                  <a:lnTo>
                    <a:pt x="87985" y="132161"/>
                  </a:lnTo>
                  <a:lnTo>
                    <a:pt x="70043" y="178261"/>
                  </a:lnTo>
                  <a:lnTo>
                    <a:pt x="54028" y="225302"/>
                  </a:lnTo>
                  <a:lnTo>
                    <a:pt x="39989" y="273235"/>
                  </a:lnTo>
                  <a:lnTo>
                    <a:pt x="27974" y="322011"/>
                  </a:lnTo>
                  <a:lnTo>
                    <a:pt x="18034" y="371580"/>
                  </a:lnTo>
                  <a:lnTo>
                    <a:pt x="10218" y="421893"/>
                  </a:lnTo>
                  <a:lnTo>
                    <a:pt x="4574" y="472902"/>
                  </a:lnTo>
                  <a:lnTo>
                    <a:pt x="1151" y="524557"/>
                  </a:lnTo>
                  <a:lnTo>
                    <a:pt x="0" y="576808"/>
                  </a:lnTo>
                  <a:lnTo>
                    <a:pt x="519074" y="576808"/>
                  </a:lnTo>
                  <a:lnTo>
                    <a:pt x="520905" y="528211"/>
                  </a:lnTo>
                  <a:lnTo>
                    <a:pt x="526310" y="480623"/>
                  </a:lnTo>
                  <a:lnTo>
                    <a:pt x="535153" y="434179"/>
                  </a:lnTo>
                  <a:lnTo>
                    <a:pt x="547302" y="389015"/>
                  </a:lnTo>
                  <a:lnTo>
                    <a:pt x="562620" y="345264"/>
                  </a:lnTo>
                  <a:lnTo>
                    <a:pt x="580976" y="303063"/>
                  </a:lnTo>
                  <a:lnTo>
                    <a:pt x="602234" y="262547"/>
                  </a:lnTo>
                  <a:lnTo>
                    <a:pt x="152882" y="0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3630" y="3766593"/>
              <a:ext cx="603250" cy="577850"/>
            </a:xfrm>
            <a:custGeom>
              <a:avLst/>
              <a:gdLst/>
              <a:ahLst/>
              <a:cxnLst/>
              <a:rect l="l" t="t" r="r" b="b"/>
              <a:pathLst>
                <a:path w="603250" h="577850">
                  <a:moveTo>
                    <a:pt x="602653" y="262788"/>
                  </a:moveTo>
                  <a:lnTo>
                    <a:pt x="152984" y="0"/>
                  </a:lnTo>
                  <a:lnTo>
                    <a:pt x="129538" y="43020"/>
                  </a:lnTo>
                  <a:lnTo>
                    <a:pt x="107873" y="87131"/>
                  </a:lnTo>
                  <a:lnTo>
                    <a:pt x="88039" y="132282"/>
                  </a:lnTo>
                  <a:lnTo>
                    <a:pt x="70085" y="178425"/>
                  </a:lnTo>
                  <a:lnTo>
                    <a:pt x="54059" y="225510"/>
                  </a:lnTo>
                  <a:lnTo>
                    <a:pt x="40011" y="273488"/>
                  </a:lnTo>
                  <a:lnTo>
                    <a:pt x="27989" y="322309"/>
                  </a:lnTo>
                  <a:lnTo>
                    <a:pt x="18044" y="371924"/>
                  </a:lnTo>
                  <a:lnTo>
                    <a:pt x="10223" y="422284"/>
                  </a:lnTo>
                  <a:lnTo>
                    <a:pt x="4576" y="473340"/>
                  </a:lnTo>
                  <a:lnTo>
                    <a:pt x="1152" y="525042"/>
                  </a:lnTo>
                  <a:lnTo>
                    <a:pt x="0" y="577342"/>
                  </a:lnTo>
                  <a:lnTo>
                    <a:pt x="519442" y="577342"/>
                  </a:lnTo>
                  <a:lnTo>
                    <a:pt x="521274" y="528701"/>
                  </a:lnTo>
                  <a:lnTo>
                    <a:pt x="526681" y="481070"/>
                  </a:lnTo>
                  <a:lnTo>
                    <a:pt x="535530" y="434583"/>
                  </a:lnTo>
                  <a:lnTo>
                    <a:pt x="547685" y="389376"/>
                  </a:lnTo>
                  <a:lnTo>
                    <a:pt x="563013" y="345585"/>
                  </a:lnTo>
                  <a:lnTo>
                    <a:pt x="581380" y="303343"/>
                  </a:lnTo>
                  <a:lnTo>
                    <a:pt x="602653" y="262788"/>
                  </a:lnTo>
                  <a:close/>
                </a:path>
              </a:pathLst>
            </a:custGeom>
            <a:ln w="19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84501" y="3928296"/>
              <a:ext cx="486409" cy="478790"/>
            </a:xfrm>
            <a:custGeom>
              <a:avLst/>
              <a:gdLst/>
              <a:ahLst/>
              <a:cxnLst/>
              <a:rect l="l" t="t" r="r" b="b"/>
              <a:pathLst>
                <a:path w="486410" h="478789">
                  <a:moveTo>
                    <a:pt x="473418" y="0"/>
                  </a:moveTo>
                  <a:lnTo>
                    <a:pt x="17462" y="380949"/>
                  </a:lnTo>
                  <a:lnTo>
                    <a:pt x="8147" y="392569"/>
                  </a:lnTo>
                  <a:lnTo>
                    <a:pt x="2254" y="406015"/>
                  </a:lnTo>
                  <a:lnTo>
                    <a:pt x="0" y="420543"/>
                  </a:lnTo>
                  <a:lnTo>
                    <a:pt x="1600" y="435406"/>
                  </a:lnTo>
                  <a:lnTo>
                    <a:pt x="27082" y="470277"/>
                  </a:lnTo>
                  <a:lnTo>
                    <a:pt x="55332" y="478307"/>
                  </a:lnTo>
                  <a:lnTo>
                    <a:pt x="69783" y="476513"/>
                  </a:lnTo>
                  <a:lnTo>
                    <a:pt x="83287" y="471009"/>
                  </a:lnTo>
                  <a:lnTo>
                    <a:pt x="95097" y="461987"/>
                  </a:lnTo>
                  <a:lnTo>
                    <a:pt x="114775" y="439397"/>
                  </a:lnTo>
                  <a:lnTo>
                    <a:pt x="65608" y="439397"/>
                  </a:lnTo>
                  <a:lnTo>
                    <a:pt x="55399" y="437212"/>
                  </a:lnTo>
                  <a:lnTo>
                    <a:pt x="46495" y="431025"/>
                  </a:lnTo>
                  <a:lnTo>
                    <a:pt x="40666" y="421834"/>
                  </a:lnTo>
                  <a:lnTo>
                    <a:pt x="38846" y="411460"/>
                  </a:lnTo>
                  <a:lnTo>
                    <a:pt x="41012" y="401153"/>
                  </a:lnTo>
                  <a:lnTo>
                    <a:pt x="47142" y="392163"/>
                  </a:lnTo>
                  <a:lnTo>
                    <a:pt x="56239" y="386276"/>
                  </a:lnTo>
                  <a:lnTo>
                    <a:pt x="66511" y="384432"/>
                  </a:lnTo>
                  <a:lnTo>
                    <a:pt x="162655" y="384432"/>
                  </a:lnTo>
                  <a:lnTo>
                    <a:pt x="486042" y="13182"/>
                  </a:lnTo>
                  <a:lnTo>
                    <a:pt x="473418" y="0"/>
                  </a:lnTo>
                  <a:close/>
                </a:path>
                <a:path w="486410" h="478789">
                  <a:moveTo>
                    <a:pt x="162655" y="384432"/>
                  </a:moveTo>
                  <a:lnTo>
                    <a:pt x="66511" y="384432"/>
                  </a:lnTo>
                  <a:lnTo>
                    <a:pt x="76719" y="386612"/>
                  </a:lnTo>
                  <a:lnTo>
                    <a:pt x="85623" y="392798"/>
                  </a:lnTo>
                  <a:lnTo>
                    <a:pt x="91452" y="401990"/>
                  </a:lnTo>
                  <a:lnTo>
                    <a:pt x="93273" y="412369"/>
                  </a:lnTo>
                  <a:lnTo>
                    <a:pt x="91111" y="422680"/>
                  </a:lnTo>
                  <a:lnTo>
                    <a:pt x="84988" y="431673"/>
                  </a:lnTo>
                  <a:lnTo>
                    <a:pt x="75884" y="437558"/>
                  </a:lnTo>
                  <a:lnTo>
                    <a:pt x="65608" y="439397"/>
                  </a:lnTo>
                  <a:lnTo>
                    <a:pt x="114775" y="439397"/>
                  </a:lnTo>
                  <a:lnTo>
                    <a:pt x="162655" y="384432"/>
                  </a:lnTo>
                  <a:close/>
                </a:path>
              </a:pathLst>
            </a:custGeom>
            <a:solidFill>
              <a:srgbClr val="DE6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359670" y="3180001"/>
            <a:ext cx="2075180" cy="1226820"/>
          </a:xfrm>
          <a:custGeom>
            <a:avLst/>
            <a:gdLst/>
            <a:ahLst/>
            <a:cxnLst/>
            <a:rect l="l" t="t" r="r" b="b"/>
            <a:pathLst>
              <a:path w="2075179" h="1226820">
                <a:moveTo>
                  <a:pt x="311975" y="785749"/>
                </a:moveTo>
                <a:lnTo>
                  <a:pt x="183299" y="785749"/>
                </a:lnTo>
                <a:lnTo>
                  <a:pt x="183299" y="1031354"/>
                </a:lnTo>
                <a:lnTo>
                  <a:pt x="438607" y="1031354"/>
                </a:lnTo>
                <a:lnTo>
                  <a:pt x="652843" y="1226604"/>
                </a:lnTo>
                <a:lnTo>
                  <a:pt x="1492834" y="1226604"/>
                </a:lnTo>
                <a:lnTo>
                  <a:pt x="1607786" y="1102906"/>
                </a:lnTo>
                <a:lnTo>
                  <a:pt x="704138" y="1102906"/>
                </a:lnTo>
                <a:lnTo>
                  <a:pt x="489902" y="907656"/>
                </a:lnTo>
                <a:lnTo>
                  <a:pt x="311975" y="907656"/>
                </a:lnTo>
                <a:lnTo>
                  <a:pt x="311975" y="785749"/>
                </a:lnTo>
                <a:close/>
              </a:path>
              <a:path w="2075179" h="1226820">
                <a:moveTo>
                  <a:pt x="64338" y="341706"/>
                </a:moveTo>
                <a:lnTo>
                  <a:pt x="39294" y="346567"/>
                </a:lnTo>
                <a:lnTo>
                  <a:pt x="18843" y="359824"/>
                </a:lnTo>
                <a:lnTo>
                  <a:pt x="5055" y="379484"/>
                </a:lnTo>
                <a:lnTo>
                  <a:pt x="0" y="403555"/>
                </a:lnTo>
                <a:lnTo>
                  <a:pt x="0" y="1044257"/>
                </a:lnTo>
                <a:lnTo>
                  <a:pt x="5055" y="1068326"/>
                </a:lnTo>
                <a:lnTo>
                  <a:pt x="18843" y="1087982"/>
                </a:lnTo>
                <a:lnTo>
                  <a:pt x="39294" y="1101234"/>
                </a:lnTo>
                <a:lnTo>
                  <a:pt x="64338" y="1106093"/>
                </a:lnTo>
                <a:lnTo>
                  <a:pt x="89382" y="1101234"/>
                </a:lnTo>
                <a:lnTo>
                  <a:pt x="109832" y="1087982"/>
                </a:lnTo>
                <a:lnTo>
                  <a:pt x="123620" y="1068326"/>
                </a:lnTo>
                <a:lnTo>
                  <a:pt x="128676" y="1044257"/>
                </a:lnTo>
                <a:lnTo>
                  <a:pt x="128676" y="785749"/>
                </a:lnTo>
                <a:lnTo>
                  <a:pt x="311975" y="785749"/>
                </a:lnTo>
                <a:lnTo>
                  <a:pt x="311975" y="662051"/>
                </a:lnTo>
                <a:lnTo>
                  <a:pt x="128676" y="662051"/>
                </a:lnTo>
                <a:lnTo>
                  <a:pt x="128676" y="403555"/>
                </a:lnTo>
                <a:lnTo>
                  <a:pt x="123620" y="379484"/>
                </a:lnTo>
                <a:lnTo>
                  <a:pt x="109832" y="359824"/>
                </a:lnTo>
                <a:lnTo>
                  <a:pt x="89382" y="346567"/>
                </a:lnTo>
                <a:lnTo>
                  <a:pt x="64338" y="341706"/>
                </a:lnTo>
                <a:close/>
              </a:path>
              <a:path w="2075179" h="1226820">
                <a:moveTo>
                  <a:pt x="1893912" y="748296"/>
                </a:moveTo>
                <a:lnTo>
                  <a:pt x="1581149" y="748296"/>
                </a:lnTo>
                <a:lnTo>
                  <a:pt x="1581149" y="945896"/>
                </a:lnTo>
                <a:lnTo>
                  <a:pt x="1435239" y="1102906"/>
                </a:lnTo>
                <a:lnTo>
                  <a:pt x="1607786" y="1102906"/>
                </a:lnTo>
                <a:lnTo>
                  <a:pt x="1709826" y="993101"/>
                </a:lnTo>
                <a:lnTo>
                  <a:pt x="1709826" y="871994"/>
                </a:lnTo>
                <a:lnTo>
                  <a:pt x="1893912" y="871994"/>
                </a:lnTo>
                <a:lnTo>
                  <a:pt x="1893912" y="748296"/>
                </a:lnTo>
                <a:close/>
              </a:path>
              <a:path w="2075179" h="1226820">
                <a:moveTo>
                  <a:pt x="1893912" y="871994"/>
                </a:moveTo>
                <a:lnTo>
                  <a:pt x="1765236" y="871994"/>
                </a:lnTo>
                <a:lnTo>
                  <a:pt x="1765236" y="932395"/>
                </a:lnTo>
                <a:lnTo>
                  <a:pt x="1774212" y="975028"/>
                </a:lnTo>
                <a:lnTo>
                  <a:pt x="1798674" y="1009878"/>
                </a:lnTo>
                <a:lnTo>
                  <a:pt x="1834925" y="1033394"/>
                </a:lnTo>
                <a:lnTo>
                  <a:pt x="1879269" y="1042022"/>
                </a:lnTo>
                <a:lnTo>
                  <a:pt x="1961133" y="1042022"/>
                </a:lnTo>
                <a:lnTo>
                  <a:pt x="2005478" y="1033394"/>
                </a:lnTo>
                <a:lnTo>
                  <a:pt x="2041729" y="1009878"/>
                </a:lnTo>
                <a:lnTo>
                  <a:pt x="2066191" y="975028"/>
                </a:lnTo>
                <a:lnTo>
                  <a:pt x="2075167" y="932395"/>
                </a:lnTo>
                <a:lnTo>
                  <a:pt x="2075167" y="918337"/>
                </a:lnTo>
                <a:lnTo>
                  <a:pt x="1893912" y="918337"/>
                </a:lnTo>
                <a:lnTo>
                  <a:pt x="1893912" y="871994"/>
                </a:lnTo>
                <a:close/>
              </a:path>
              <a:path w="2075179" h="1226820">
                <a:moveTo>
                  <a:pt x="2075167" y="529475"/>
                </a:moveTo>
                <a:lnTo>
                  <a:pt x="1946490" y="529475"/>
                </a:lnTo>
                <a:lnTo>
                  <a:pt x="1946490" y="918337"/>
                </a:lnTo>
                <a:lnTo>
                  <a:pt x="2075167" y="918337"/>
                </a:lnTo>
                <a:lnTo>
                  <a:pt x="2075167" y="529475"/>
                </a:lnTo>
                <a:close/>
              </a:path>
              <a:path w="2075179" h="1226820">
                <a:moveTo>
                  <a:pt x="1709826" y="528777"/>
                </a:moveTo>
                <a:lnTo>
                  <a:pt x="1581149" y="528777"/>
                </a:lnTo>
                <a:lnTo>
                  <a:pt x="1581149" y="699503"/>
                </a:lnTo>
                <a:lnTo>
                  <a:pt x="1893912" y="699503"/>
                </a:lnTo>
                <a:lnTo>
                  <a:pt x="1893912" y="575818"/>
                </a:lnTo>
                <a:lnTo>
                  <a:pt x="1709826" y="575818"/>
                </a:lnTo>
                <a:lnTo>
                  <a:pt x="1709826" y="528777"/>
                </a:lnTo>
                <a:close/>
              </a:path>
              <a:path w="2075179" h="1226820">
                <a:moveTo>
                  <a:pt x="1309636" y="213563"/>
                </a:moveTo>
                <a:lnTo>
                  <a:pt x="585330" y="213563"/>
                </a:lnTo>
                <a:lnTo>
                  <a:pt x="407593" y="405777"/>
                </a:lnTo>
                <a:lnTo>
                  <a:pt x="183299" y="405777"/>
                </a:lnTo>
                <a:lnTo>
                  <a:pt x="183299" y="662051"/>
                </a:lnTo>
                <a:lnTo>
                  <a:pt x="311975" y="662051"/>
                </a:lnTo>
                <a:lnTo>
                  <a:pt x="311975" y="529475"/>
                </a:lnTo>
                <a:lnTo>
                  <a:pt x="465378" y="529475"/>
                </a:lnTo>
                <a:lnTo>
                  <a:pt x="643115" y="337261"/>
                </a:lnTo>
                <a:lnTo>
                  <a:pt x="1424017" y="337261"/>
                </a:lnTo>
                <a:lnTo>
                  <a:pt x="1309636" y="213563"/>
                </a:lnTo>
                <a:close/>
              </a:path>
              <a:path w="2075179" h="1226820">
                <a:moveTo>
                  <a:pt x="1961133" y="405777"/>
                </a:moveTo>
                <a:lnTo>
                  <a:pt x="1879269" y="405777"/>
                </a:lnTo>
                <a:lnTo>
                  <a:pt x="1834925" y="414405"/>
                </a:lnTo>
                <a:lnTo>
                  <a:pt x="1798674" y="437921"/>
                </a:lnTo>
                <a:lnTo>
                  <a:pt x="1774212" y="472771"/>
                </a:lnTo>
                <a:lnTo>
                  <a:pt x="1765236" y="515404"/>
                </a:lnTo>
                <a:lnTo>
                  <a:pt x="1765236" y="575818"/>
                </a:lnTo>
                <a:lnTo>
                  <a:pt x="1893912" y="575818"/>
                </a:lnTo>
                <a:lnTo>
                  <a:pt x="1893912" y="529475"/>
                </a:lnTo>
                <a:lnTo>
                  <a:pt x="2075167" y="529475"/>
                </a:lnTo>
                <a:lnTo>
                  <a:pt x="2075167" y="515404"/>
                </a:lnTo>
                <a:lnTo>
                  <a:pt x="2066191" y="472771"/>
                </a:lnTo>
                <a:lnTo>
                  <a:pt x="2041729" y="437921"/>
                </a:lnTo>
                <a:lnTo>
                  <a:pt x="2005478" y="414405"/>
                </a:lnTo>
                <a:lnTo>
                  <a:pt x="1961133" y="405777"/>
                </a:lnTo>
                <a:close/>
              </a:path>
              <a:path w="2075179" h="1226820">
                <a:moveTo>
                  <a:pt x="1424017" y="337261"/>
                </a:moveTo>
                <a:lnTo>
                  <a:pt x="1251851" y="337261"/>
                </a:lnTo>
                <a:lnTo>
                  <a:pt x="1429588" y="529475"/>
                </a:lnTo>
                <a:lnTo>
                  <a:pt x="1709826" y="528777"/>
                </a:lnTo>
                <a:lnTo>
                  <a:pt x="1699754" y="480947"/>
                </a:lnTo>
                <a:lnTo>
                  <a:pt x="1672304" y="441845"/>
                </a:lnTo>
                <a:lnTo>
                  <a:pt x="1631623" y="415459"/>
                </a:lnTo>
                <a:lnTo>
                  <a:pt x="1581861" y="405777"/>
                </a:lnTo>
                <a:lnTo>
                  <a:pt x="1487373" y="405777"/>
                </a:lnTo>
                <a:lnTo>
                  <a:pt x="1424017" y="337261"/>
                </a:lnTo>
                <a:close/>
              </a:path>
              <a:path w="2075179" h="1226820">
                <a:moveTo>
                  <a:pt x="1003503" y="123698"/>
                </a:moveTo>
                <a:lnTo>
                  <a:pt x="874814" y="123698"/>
                </a:lnTo>
                <a:lnTo>
                  <a:pt x="874814" y="213563"/>
                </a:lnTo>
                <a:lnTo>
                  <a:pt x="1003503" y="213563"/>
                </a:lnTo>
                <a:lnTo>
                  <a:pt x="1003503" y="123698"/>
                </a:lnTo>
                <a:close/>
              </a:path>
              <a:path w="2075179" h="1226820">
                <a:moveTo>
                  <a:pt x="1272412" y="0"/>
                </a:moveTo>
                <a:lnTo>
                  <a:pt x="605891" y="0"/>
                </a:lnTo>
                <a:lnTo>
                  <a:pt x="580847" y="4861"/>
                </a:lnTo>
                <a:lnTo>
                  <a:pt x="560397" y="18118"/>
                </a:lnTo>
                <a:lnTo>
                  <a:pt x="546609" y="37777"/>
                </a:lnTo>
                <a:lnTo>
                  <a:pt x="541553" y="61849"/>
                </a:lnTo>
                <a:lnTo>
                  <a:pt x="546609" y="85920"/>
                </a:lnTo>
                <a:lnTo>
                  <a:pt x="560397" y="105579"/>
                </a:lnTo>
                <a:lnTo>
                  <a:pt x="580847" y="118836"/>
                </a:lnTo>
                <a:lnTo>
                  <a:pt x="605891" y="123698"/>
                </a:lnTo>
                <a:lnTo>
                  <a:pt x="1272412" y="123698"/>
                </a:lnTo>
                <a:lnTo>
                  <a:pt x="1297457" y="118836"/>
                </a:lnTo>
                <a:lnTo>
                  <a:pt x="1317907" y="105579"/>
                </a:lnTo>
                <a:lnTo>
                  <a:pt x="1331695" y="85920"/>
                </a:lnTo>
                <a:lnTo>
                  <a:pt x="1336751" y="61849"/>
                </a:lnTo>
                <a:lnTo>
                  <a:pt x="1331695" y="37777"/>
                </a:lnTo>
                <a:lnTo>
                  <a:pt x="1317907" y="18118"/>
                </a:lnTo>
                <a:lnTo>
                  <a:pt x="1297457" y="4861"/>
                </a:lnTo>
                <a:lnTo>
                  <a:pt x="1272412" y="0"/>
                </a:lnTo>
                <a:close/>
              </a:path>
            </a:pathLst>
          </a:custGeom>
          <a:solidFill>
            <a:srgbClr val="CC1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9172" y="3182177"/>
            <a:ext cx="1736089" cy="1498600"/>
          </a:xfrm>
          <a:custGeom>
            <a:avLst/>
            <a:gdLst/>
            <a:ahLst/>
            <a:cxnLst/>
            <a:rect l="l" t="t" r="r" b="b"/>
            <a:pathLst>
              <a:path w="1736089" h="1498600">
                <a:moveTo>
                  <a:pt x="1528709" y="1485900"/>
                </a:moveTo>
                <a:lnTo>
                  <a:pt x="1326030" y="1485900"/>
                </a:lnTo>
                <a:lnTo>
                  <a:pt x="1342994" y="1498600"/>
                </a:lnTo>
                <a:lnTo>
                  <a:pt x="1520261" y="1498600"/>
                </a:lnTo>
                <a:lnTo>
                  <a:pt x="1528709" y="1485900"/>
                </a:lnTo>
                <a:close/>
              </a:path>
              <a:path w="1736089" h="1498600">
                <a:moveTo>
                  <a:pt x="818627" y="901700"/>
                </a:moveTo>
                <a:lnTo>
                  <a:pt x="299997" y="901700"/>
                </a:lnTo>
                <a:lnTo>
                  <a:pt x="299997" y="1206500"/>
                </a:lnTo>
                <a:lnTo>
                  <a:pt x="214119" y="1257300"/>
                </a:lnTo>
                <a:lnTo>
                  <a:pt x="191825" y="1270000"/>
                </a:lnTo>
                <a:lnTo>
                  <a:pt x="175022" y="1295400"/>
                </a:lnTo>
                <a:lnTo>
                  <a:pt x="164420" y="1320800"/>
                </a:lnTo>
                <a:lnTo>
                  <a:pt x="160728" y="1346200"/>
                </a:lnTo>
                <a:lnTo>
                  <a:pt x="160728" y="1485900"/>
                </a:lnTo>
                <a:lnTo>
                  <a:pt x="957895" y="1485900"/>
                </a:lnTo>
                <a:lnTo>
                  <a:pt x="957895" y="1346200"/>
                </a:lnTo>
                <a:lnTo>
                  <a:pt x="954203" y="1320800"/>
                </a:lnTo>
                <a:lnTo>
                  <a:pt x="943603" y="1295400"/>
                </a:lnTo>
                <a:lnTo>
                  <a:pt x="926803" y="1270000"/>
                </a:lnTo>
                <a:lnTo>
                  <a:pt x="904517" y="1257300"/>
                </a:lnTo>
                <a:lnTo>
                  <a:pt x="818627" y="1206500"/>
                </a:lnTo>
                <a:lnTo>
                  <a:pt x="818627" y="901700"/>
                </a:lnTo>
                <a:close/>
              </a:path>
              <a:path w="1736089" h="1498600">
                <a:moveTo>
                  <a:pt x="1567342" y="1473200"/>
                </a:moveTo>
                <a:lnTo>
                  <a:pt x="1292327" y="1473200"/>
                </a:lnTo>
                <a:lnTo>
                  <a:pt x="1309101" y="1485900"/>
                </a:lnTo>
                <a:lnTo>
                  <a:pt x="1545460" y="1485900"/>
                </a:lnTo>
                <a:lnTo>
                  <a:pt x="1567342" y="1473200"/>
                </a:lnTo>
                <a:close/>
              </a:path>
              <a:path w="1736089" h="1498600">
                <a:moveTo>
                  <a:pt x="1266848" y="1206500"/>
                </a:moveTo>
                <a:lnTo>
                  <a:pt x="1158059" y="1206500"/>
                </a:lnTo>
                <a:lnTo>
                  <a:pt x="1157513" y="1219200"/>
                </a:lnTo>
                <a:lnTo>
                  <a:pt x="1156756" y="1231900"/>
                </a:lnTo>
                <a:lnTo>
                  <a:pt x="1157322" y="1270000"/>
                </a:lnTo>
                <a:lnTo>
                  <a:pt x="1163382" y="1308100"/>
                </a:lnTo>
                <a:lnTo>
                  <a:pt x="1167289" y="1333500"/>
                </a:lnTo>
                <a:lnTo>
                  <a:pt x="1172322" y="1346200"/>
                </a:lnTo>
                <a:lnTo>
                  <a:pt x="1178545" y="1358900"/>
                </a:lnTo>
                <a:lnTo>
                  <a:pt x="1186084" y="1384300"/>
                </a:lnTo>
                <a:lnTo>
                  <a:pt x="1217241" y="1422400"/>
                </a:lnTo>
                <a:lnTo>
                  <a:pt x="1259863" y="1460500"/>
                </a:lnTo>
                <a:lnTo>
                  <a:pt x="1275863" y="1473200"/>
                </a:lnTo>
                <a:lnTo>
                  <a:pt x="1588272" y="1473200"/>
                </a:lnTo>
                <a:lnTo>
                  <a:pt x="1590736" y="1460500"/>
                </a:lnTo>
                <a:lnTo>
                  <a:pt x="1593263" y="1460500"/>
                </a:lnTo>
                <a:lnTo>
                  <a:pt x="1622330" y="1447800"/>
                </a:lnTo>
                <a:lnTo>
                  <a:pt x="1648462" y="1422400"/>
                </a:lnTo>
                <a:lnTo>
                  <a:pt x="1671410" y="1397000"/>
                </a:lnTo>
                <a:lnTo>
                  <a:pt x="1393996" y="1397000"/>
                </a:lnTo>
                <a:lnTo>
                  <a:pt x="1382799" y="1384300"/>
                </a:lnTo>
                <a:lnTo>
                  <a:pt x="1351768" y="1384300"/>
                </a:lnTo>
                <a:lnTo>
                  <a:pt x="1342486" y="1371600"/>
                </a:lnTo>
                <a:lnTo>
                  <a:pt x="1325661" y="1371600"/>
                </a:lnTo>
                <a:lnTo>
                  <a:pt x="1318185" y="1358900"/>
                </a:lnTo>
                <a:lnTo>
                  <a:pt x="1311239" y="1358900"/>
                </a:lnTo>
                <a:lnTo>
                  <a:pt x="1304843" y="1346200"/>
                </a:lnTo>
                <a:lnTo>
                  <a:pt x="1299017" y="1346200"/>
                </a:lnTo>
                <a:lnTo>
                  <a:pt x="1293740" y="1333500"/>
                </a:lnTo>
                <a:lnTo>
                  <a:pt x="1288893" y="1333500"/>
                </a:lnTo>
                <a:lnTo>
                  <a:pt x="1284520" y="1320800"/>
                </a:lnTo>
                <a:lnTo>
                  <a:pt x="1280665" y="1308100"/>
                </a:lnTo>
                <a:lnTo>
                  <a:pt x="1277349" y="1295400"/>
                </a:lnTo>
                <a:lnTo>
                  <a:pt x="1274541" y="1295400"/>
                </a:lnTo>
                <a:lnTo>
                  <a:pt x="1268895" y="1257300"/>
                </a:lnTo>
                <a:lnTo>
                  <a:pt x="1267127" y="1219200"/>
                </a:lnTo>
                <a:lnTo>
                  <a:pt x="1266848" y="1206500"/>
                </a:lnTo>
                <a:close/>
              </a:path>
              <a:path w="1736089" h="1498600">
                <a:moveTo>
                  <a:pt x="1657683" y="990600"/>
                </a:moveTo>
                <a:lnTo>
                  <a:pt x="1529811" y="990600"/>
                </a:lnTo>
                <a:lnTo>
                  <a:pt x="1535373" y="1003300"/>
                </a:lnTo>
                <a:lnTo>
                  <a:pt x="1540990" y="1003300"/>
                </a:lnTo>
                <a:lnTo>
                  <a:pt x="1549880" y="1016000"/>
                </a:lnTo>
                <a:lnTo>
                  <a:pt x="1555735" y="1016000"/>
                </a:lnTo>
                <a:lnTo>
                  <a:pt x="1558427" y="1028700"/>
                </a:lnTo>
                <a:lnTo>
                  <a:pt x="1566355" y="1028700"/>
                </a:lnTo>
                <a:lnTo>
                  <a:pt x="1573991" y="1041400"/>
                </a:lnTo>
                <a:lnTo>
                  <a:pt x="1581198" y="1054100"/>
                </a:lnTo>
                <a:lnTo>
                  <a:pt x="1587840" y="1066800"/>
                </a:lnTo>
                <a:lnTo>
                  <a:pt x="1594241" y="1066800"/>
                </a:lnTo>
                <a:lnTo>
                  <a:pt x="1599931" y="1079500"/>
                </a:lnTo>
                <a:lnTo>
                  <a:pt x="1602826" y="1092200"/>
                </a:lnTo>
                <a:lnTo>
                  <a:pt x="1610294" y="1104900"/>
                </a:lnTo>
                <a:lnTo>
                  <a:pt x="1614534" y="1117600"/>
                </a:lnTo>
                <a:lnTo>
                  <a:pt x="1618433" y="1117600"/>
                </a:lnTo>
                <a:lnTo>
                  <a:pt x="1621815" y="1130300"/>
                </a:lnTo>
                <a:lnTo>
                  <a:pt x="1624505" y="1143000"/>
                </a:lnTo>
                <a:lnTo>
                  <a:pt x="1628692" y="1168400"/>
                </a:lnTo>
                <a:lnTo>
                  <a:pt x="1630549" y="1193800"/>
                </a:lnTo>
                <a:lnTo>
                  <a:pt x="1630222" y="1206500"/>
                </a:lnTo>
                <a:lnTo>
                  <a:pt x="1616386" y="1282700"/>
                </a:lnTo>
                <a:lnTo>
                  <a:pt x="1596444" y="1320800"/>
                </a:lnTo>
                <a:lnTo>
                  <a:pt x="1534894" y="1371600"/>
                </a:lnTo>
                <a:lnTo>
                  <a:pt x="1525496" y="1371600"/>
                </a:lnTo>
                <a:lnTo>
                  <a:pt x="1522257" y="1384300"/>
                </a:lnTo>
                <a:lnTo>
                  <a:pt x="1488856" y="1384300"/>
                </a:lnTo>
                <a:lnTo>
                  <a:pt x="1481579" y="1397000"/>
                </a:lnTo>
                <a:lnTo>
                  <a:pt x="1671410" y="1397000"/>
                </a:lnTo>
                <a:lnTo>
                  <a:pt x="1690926" y="1371600"/>
                </a:lnTo>
                <a:lnTo>
                  <a:pt x="1699410" y="1358900"/>
                </a:lnTo>
                <a:lnTo>
                  <a:pt x="1702013" y="1346200"/>
                </a:lnTo>
                <a:lnTo>
                  <a:pt x="1706801" y="1346200"/>
                </a:lnTo>
                <a:lnTo>
                  <a:pt x="1707995" y="1333500"/>
                </a:lnTo>
                <a:lnTo>
                  <a:pt x="1710357" y="1333500"/>
                </a:lnTo>
                <a:lnTo>
                  <a:pt x="1713430" y="1320800"/>
                </a:lnTo>
                <a:lnTo>
                  <a:pt x="1717660" y="1320800"/>
                </a:lnTo>
                <a:lnTo>
                  <a:pt x="1724183" y="1295400"/>
                </a:lnTo>
                <a:lnTo>
                  <a:pt x="1728196" y="1282700"/>
                </a:lnTo>
                <a:lnTo>
                  <a:pt x="1731421" y="1257300"/>
                </a:lnTo>
                <a:lnTo>
                  <a:pt x="1733954" y="1244600"/>
                </a:lnTo>
                <a:lnTo>
                  <a:pt x="1735862" y="1193800"/>
                </a:lnTo>
                <a:lnTo>
                  <a:pt x="1729711" y="1143000"/>
                </a:lnTo>
                <a:lnTo>
                  <a:pt x="1715951" y="1092200"/>
                </a:lnTo>
                <a:lnTo>
                  <a:pt x="1695032" y="1054100"/>
                </a:lnTo>
                <a:lnTo>
                  <a:pt x="1667406" y="1003300"/>
                </a:lnTo>
                <a:lnTo>
                  <a:pt x="1657683" y="990600"/>
                </a:lnTo>
                <a:close/>
              </a:path>
              <a:path w="1736089" h="1498600">
                <a:moveTo>
                  <a:pt x="1072461" y="977900"/>
                </a:moveTo>
                <a:lnTo>
                  <a:pt x="947786" y="977900"/>
                </a:lnTo>
                <a:lnTo>
                  <a:pt x="948802" y="1028700"/>
                </a:lnTo>
                <a:lnTo>
                  <a:pt x="969604" y="1028700"/>
                </a:lnTo>
                <a:lnTo>
                  <a:pt x="980329" y="1041400"/>
                </a:lnTo>
                <a:lnTo>
                  <a:pt x="1024330" y="1041400"/>
                </a:lnTo>
                <a:lnTo>
                  <a:pt x="1036385" y="1054100"/>
                </a:lnTo>
                <a:lnTo>
                  <a:pt x="1048128" y="1054100"/>
                </a:lnTo>
                <a:lnTo>
                  <a:pt x="1090994" y="1079500"/>
                </a:lnTo>
                <a:lnTo>
                  <a:pt x="1124658" y="1104900"/>
                </a:lnTo>
                <a:lnTo>
                  <a:pt x="1131253" y="1117600"/>
                </a:lnTo>
                <a:lnTo>
                  <a:pt x="1137125" y="1117600"/>
                </a:lnTo>
                <a:lnTo>
                  <a:pt x="1142266" y="1130300"/>
                </a:lnTo>
                <a:lnTo>
                  <a:pt x="1146668" y="1143000"/>
                </a:lnTo>
                <a:lnTo>
                  <a:pt x="1150233" y="1143000"/>
                </a:lnTo>
                <a:lnTo>
                  <a:pt x="1153138" y="1155700"/>
                </a:lnTo>
                <a:lnTo>
                  <a:pt x="1155387" y="1168400"/>
                </a:lnTo>
                <a:lnTo>
                  <a:pt x="1156980" y="1181100"/>
                </a:lnTo>
                <a:lnTo>
                  <a:pt x="1157996" y="1181100"/>
                </a:lnTo>
                <a:lnTo>
                  <a:pt x="1158377" y="1193800"/>
                </a:lnTo>
                <a:lnTo>
                  <a:pt x="1158644" y="1206500"/>
                </a:lnTo>
                <a:lnTo>
                  <a:pt x="1266632" y="1206500"/>
                </a:lnTo>
                <a:lnTo>
                  <a:pt x="1266822" y="1193800"/>
                </a:lnTo>
                <a:lnTo>
                  <a:pt x="1266175" y="1193800"/>
                </a:lnTo>
                <a:lnTo>
                  <a:pt x="1264422" y="1181100"/>
                </a:lnTo>
                <a:lnTo>
                  <a:pt x="1263787" y="1168400"/>
                </a:lnTo>
                <a:lnTo>
                  <a:pt x="1262390" y="1168400"/>
                </a:lnTo>
                <a:lnTo>
                  <a:pt x="1261349" y="1155700"/>
                </a:lnTo>
                <a:lnTo>
                  <a:pt x="1257159" y="1143000"/>
                </a:lnTo>
                <a:lnTo>
                  <a:pt x="1251762" y="1130300"/>
                </a:lnTo>
                <a:lnTo>
                  <a:pt x="1245023" y="1104900"/>
                </a:lnTo>
                <a:lnTo>
                  <a:pt x="1216352" y="1066800"/>
                </a:lnTo>
                <a:lnTo>
                  <a:pt x="1177931" y="1028700"/>
                </a:lnTo>
                <a:lnTo>
                  <a:pt x="1163709" y="1016000"/>
                </a:lnTo>
                <a:lnTo>
                  <a:pt x="1149028" y="1016000"/>
                </a:lnTo>
                <a:lnTo>
                  <a:pt x="1134031" y="1003300"/>
                </a:lnTo>
                <a:lnTo>
                  <a:pt x="1118812" y="1003300"/>
                </a:lnTo>
                <a:lnTo>
                  <a:pt x="1103442" y="990600"/>
                </a:lnTo>
                <a:lnTo>
                  <a:pt x="1087974" y="990600"/>
                </a:lnTo>
                <a:lnTo>
                  <a:pt x="1072461" y="977900"/>
                </a:lnTo>
                <a:close/>
              </a:path>
              <a:path w="1736089" h="1498600">
                <a:moveTo>
                  <a:pt x="882830" y="927100"/>
                </a:moveTo>
                <a:lnTo>
                  <a:pt x="857044" y="927100"/>
                </a:lnTo>
                <a:lnTo>
                  <a:pt x="857044" y="1079500"/>
                </a:lnTo>
                <a:lnTo>
                  <a:pt x="862530" y="1079500"/>
                </a:lnTo>
                <a:lnTo>
                  <a:pt x="882830" y="1066800"/>
                </a:lnTo>
                <a:lnTo>
                  <a:pt x="899405" y="1066800"/>
                </a:lnTo>
                <a:lnTo>
                  <a:pt x="910579" y="1041400"/>
                </a:lnTo>
                <a:lnTo>
                  <a:pt x="914677" y="1028700"/>
                </a:lnTo>
                <a:lnTo>
                  <a:pt x="914677" y="977900"/>
                </a:lnTo>
                <a:lnTo>
                  <a:pt x="910579" y="952500"/>
                </a:lnTo>
                <a:lnTo>
                  <a:pt x="899405" y="939800"/>
                </a:lnTo>
                <a:lnTo>
                  <a:pt x="882830" y="927100"/>
                </a:lnTo>
                <a:close/>
              </a:path>
              <a:path w="1736089" h="1498600">
                <a:moveTo>
                  <a:pt x="1462961" y="698500"/>
                </a:moveTo>
                <a:lnTo>
                  <a:pt x="1399899" y="698500"/>
                </a:lnTo>
                <a:lnTo>
                  <a:pt x="1400392" y="711200"/>
                </a:lnTo>
                <a:lnTo>
                  <a:pt x="1404590" y="749300"/>
                </a:lnTo>
                <a:lnTo>
                  <a:pt x="1413315" y="787400"/>
                </a:lnTo>
                <a:lnTo>
                  <a:pt x="1425902" y="825500"/>
                </a:lnTo>
                <a:lnTo>
                  <a:pt x="1431078" y="850900"/>
                </a:lnTo>
                <a:lnTo>
                  <a:pt x="1449423" y="889000"/>
                </a:lnTo>
                <a:lnTo>
                  <a:pt x="1480374" y="939800"/>
                </a:lnTo>
                <a:lnTo>
                  <a:pt x="1519032" y="990600"/>
                </a:lnTo>
                <a:lnTo>
                  <a:pt x="1647354" y="990600"/>
                </a:lnTo>
                <a:lnTo>
                  <a:pt x="1636561" y="977900"/>
                </a:lnTo>
                <a:lnTo>
                  <a:pt x="1625445" y="965200"/>
                </a:lnTo>
                <a:lnTo>
                  <a:pt x="1621686" y="965200"/>
                </a:lnTo>
                <a:lnTo>
                  <a:pt x="1617622" y="952500"/>
                </a:lnTo>
                <a:lnTo>
                  <a:pt x="1613723" y="952500"/>
                </a:lnTo>
                <a:lnTo>
                  <a:pt x="1602140" y="939800"/>
                </a:lnTo>
                <a:lnTo>
                  <a:pt x="1595816" y="939800"/>
                </a:lnTo>
                <a:lnTo>
                  <a:pt x="1589428" y="927100"/>
                </a:lnTo>
                <a:lnTo>
                  <a:pt x="1583471" y="927100"/>
                </a:lnTo>
                <a:lnTo>
                  <a:pt x="1565908" y="914400"/>
                </a:lnTo>
                <a:lnTo>
                  <a:pt x="1549489" y="889000"/>
                </a:lnTo>
                <a:lnTo>
                  <a:pt x="1534305" y="876300"/>
                </a:lnTo>
                <a:lnTo>
                  <a:pt x="1520441" y="850900"/>
                </a:lnTo>
                <a:lnTo>
                  <a:pt x="1513998" y="838200"/>
                </a:lnTo>
                <a:lnTo>
                  <a:pt x="1507902" y="825500"/>
                </a:lnTo>
                <a:lnTo>
                  <a:pt x="1502141" y="812800"/>
                </a:lnTo>
                <a:lnTo>
                  <a:pt x="1496705" y="800100"/>
                </a:lnTo>
                <a:lnTo>
                  <a:pt x="1491526" y="800100"/>
                </a:lnTo>
                <a:lnTo>
                  <a:pt x="1478061" y="762000"/>
                </a:lnTo>
                <a:lnTo>
                  <a:pt x="1467639" y="723900"/>
                </a:lnTo>
                <a:lnTo>
                  <a:pt x="1464777" y="711200"/>
                </a:lnTo>
                <a:lnTo>
                  <a:pt x="1462961" y="698500"/>
                </a:lnTo>
                <a:close/>
              </a:path>
              <a:path w="1736089" h="1498600">
                <a:moveTo>
                  <a:pt x="872819" y="38100"/>
                </a:moveTo>
                <a:lnTo>
                  <a:pt x="235537" y="38100"/>
                </a:lnTo>
                <a:lnTo>
                  <a:pt x="134236" y="63500"/>
                </a:lnTo>
                <a:lnTo>
                  <a:pt x="91983" y="76200"/>
                </a:lnTo>
                <a:lnTo>
                  <a:pt x="56239" y="101600"/>
                </a:lnTo>
                <a:lnTo>
                  <a:pt x="28383" y="139700"/>
                </a:lnTo>
                <a:lnTo>
                  <a:pt x="9790" y="177800"/>
                </a:lnTo>
                <a:lnTo>
                  <a:pt x="1839" y="215900"/>
                </a:lnTo>
                <a:lnTo>
                  <a:pt x="32" y="266700"/>
                </a:lnTo>
                <a:lnTo>
                  <a:pt x="0" y="330200"/>
                </a:lnTo>
                <a:lnTo>
                  <a:pt x="1745" y="381000"/>
                </a:lnTo>
                <a:lnTo>
                  <a:pt x="5269" y="431800"/>
                </a:lnTo>
                <a:lnTo>
                  <a:pt x="10576" y="482600"/>
                </a:lnTo>
                <a:lnTo>
                  <a:pt x="17668" y="533400"/>
                </a:lnTo>
                <a:lnTo>
                  <a:pt x="26547" y="584200"/>
                </a:lnTo>
                <a:lnTo>
                  <a:pt x="37215" y="635000"/>
                </a:lnTo>
                <a:lnTo>
                  <a:pt x="49675" y="685800"/>
                </a:lnTo>
                <a:lnTo>
                  <a:pt x="63929" y="736600"/>
                </a:lnTo>
                <a:lnTo>
                  <a:pt x="82547" y="774700"/>
                </a:lnTo>
                <a:lnTo>
                  <a:pt x="110514" y="812800"/>
                </a:lnTo>
                <a:lnTo>
                  <a:pt x="146078" y="838200"/>
                </a:lnTo>
                <a:lnTo>
                  <a:pt x="187484" y="850900"/>
                </a:lnTo>
                <a:lnTo>
                  <a:pt x="912100" y="850900"/>
                </a:lnTo>
                <a:lnTo>
                  <a:pt x="953239" y="838200"/>
                </a:lnTo>
                <a:lnTo>
                  <a:pt x="988699" y="812800"/>
                </a:lnTo>
                <a:lnTo>
                  <a:pt x="1016677" y="774700"/>
                </a:lnTo>
                <a:lnTo>
                  <a:pt x="1035365" y="736600"/>
                </a:lnTo>
                <a:lnTo>
                  <a:pt x="199330" y="736600"/>
                </a:lnTo>
                <a:lnTo>
                  <a:pt x="186987" y="723900"/>
                </a:lnTo>
                <a:lnTo>
                  <a:pt x="179016" y="698500"/>
                </a:lnTo>
                <a:lnTo>
                  <a:pt x="165930" y="660400"/>
                </a:lnTo>
                <a:lnTo>
                  <a:pt x="154472" y="609600"/>
                </a:lnTo>
                <a:lnTo>
                  <a:pt x="144644" y="571500"/>
                </a:lnTo>
                <a:lnTo>
                  <a:pt x="136450" y="520700"/>
                </a:lnTo>
                <a:lnTo>
                  <a:pt x="129893" y="469900"/>
                </a:lnTo>
                <a:lnTo>
                  <a:pt x="124975" y="419100"/>
                </a:lnTo>
                <a:lnTo>
                  <a:pt x="121701" y="368300"/>
                </a:lnTo>
                <a:lnTo>
                  <a:pt x="120072" y="330200"/>
                </a:lnTo>
                <a:lnTo>
                  <a:pt x="120093" y="279400"/>
                </a:lnTo>
                <a:lnTo>
                  <a:pt x="121765" y="228600"/>
                </a:lnTo>
                <a:lnTo>
                  <a:pt x="125493" y="203200"/>
                </a:lnTo>
                <a:lnTo>
                  <a:pt x="134378" y="190500"/>
                </a:lnTo>
                <a:lnTo>
                  <a:pt x="147598" y="177800"/>
                </a:lnTo>
                <a:lnTo>
                  <a:pt x="164335" y="177800"/>
                </a:lnTo>
                <a:lnTo>
                  <a:pt x="312204" y="139700"/>
                </a:lnTo>
                <a:lnTo>
                  <a:pt x="361355" y="139700"/>
                </a:lnTo>
                <a:lnTo>
                  <a:pt x="410366" y="127000"/>
                </a:lnTo>
                <a:lnTo>
                  <a:pt x="1062413" y="127000"/>
                </a:lnTo>
                <a:lnTo>
                  <a:pt x="1044147" y="101600"/>
                </a:lnTo>
                <a:lnTo>
                  <a:pt x="1009089" y="76200"/>
                </a:lnTo>
                <a:lnTo>
                  <a:pt x="967725" y="63500"/>
                </a:lnTo>
                <a:lnTo>
                  <a:pt x="872819" y="38100"/>
                </a:lnTo>
                <a:close/>
              </a:path>
              <a:path w="1736089" h="1498600">
                <a:moveTo>
                  <a:pt x="1062413" y="127000"/>
                </a:moveTo>
                <a:lnTo>
                  <a:pt x="699478" y="127000"/>
                </a:lnTo>
                <a:lnTo>
                  <a:pt x="747210" y="139700"/>
                </a:lnTo>
                <a:lnTo>
                  <a:pt x="794845" y="139700"/>
                </a:lnTo>
                <a:lnTo>
                  <a:pt x="936749" y="177800"/>
                </a:lnTo>
                <a:lnTo>
                  <a:pt x="952918" y="177800"/>
                </a:lnTo>
                <a:lnTo>
                  <a:pt x="965726" y="190500"/>
                </a:lnTo>
                <a:lnTo>
                  <a:pt x="974374" y="203200"/>
                </a:lnTo>
                <a:lnTo>
                  <a:pt x="978062" y="215900"/>
                </a:lnTo>
                <a:lnTo>
                  <a:pt x="980029" y="266700"/>
                </a:lnTo>
                <a:lnTo>
                  <a:pt x="980150" y="292100"/>
                </a:lnTo>
                <a:lnTo>
                  <a:pt x="980270" y="317500"/>
                </a:lnTo>
                <a:lnTo>
                  <a:pt x="978789" y="368300"/>
                </a:lnTo>
                <a:lnTo>
                  <a:pt x="975589" y="419100"/>
                </a:lnTo>
                <a:lnTo>
                  <a:pt x="970673" y="469900"/>
                </a:lnTo>
                <a:lnTo>
                  <a:pt x="964044" y="520700"/>
                </a:lnTo>
                <a:lnTo>
                  <a:pt x="955706" y="571500"/>
                </a:lnTo>
                <a:lnTo>
                  <a:pt x="945661" y="609600"/>
                </a:lnTo>
                <a:lnTo>
                  <a:pt x="933914" y="660400"/>
                </a:lnTo>
                <a:lnTo>
                  <a:pt x="920468" y="711200"/>
                </a:lnTo>
                <a:lnTo>
                  <a:pt x="912645" y="723900"/>
                </a:lnTo>
                <a:lnTo>
                  <a:pt x="900361" y="736600"/>
                </a:lnTo>
                <a:lnTo>
                  <a:pt x="1035365" y="736600"/>
                </a:lnTo>
                <a:lnTo>
                  <a:pt x="1050459" y="685800"/>
                </a:lnTo>
                <a:lnTo>
                  <a:pt x="1063484" y="635000"/>
                </a:lnTo>
                <a:lnTo>
                  <a:pt x="1074478" y="584200"/>
                </a:lnTo>
                <a:lnTo>
                  <a:pt x="1083483" y="533400"/>
                </a:lnTo>
                <a:lnTo>
                  <a:pt x="1090537" y="482600"/>
                </a:lnTo>
                <a:lnTo>
                  <a:pt x="1095680" y="431800"/>
                </a:lnTo>
                <a:lnTo>
                  <a:pt x="1098954" y="381000"/>
                </a:lnTo>
                <a:lnTo>
                  <a:pt x="1100396" y="317500"/>
                </a:lnTo>
                <a:lnTo>
                  <a:pt x="1100310" y="304800"/>
                </a:lnTo>
                <a:lnTo>
                  <a:pt x="1100223" y="292100"/>
                </a:lnTo>
                <a:lnTo>
                  <a:pt x="1100136" y="279400"/>
                </a:lnTo>
                <a:lnTo>
                  <a:pt x="1100049" y="266700"/>
                </a:lnTo>
                <a:lnTo>
                  <a:pt x="1097950" y="215900"/>
                </a:lnTo>
                <a:lnTo>
                  <a:pt x="1089931" y="177800"/>
                </a:lnTo>
                <a:lnTo>
                  <a:pt x="1071546" y="139700"/>
                </a:lnTo>
                <a:lnTo>
                  <a:pt x="1062413" y="127000"/>
                </a:lnTo>
                <a:close/>
              </a:path>
              <a:path w="1736089" h="1498600">
                <a:moveTo>
                  <a:pt x="1457830" y="660400"/>
                </a:moveTo>
                <a:lnTo>
                  <a:pt x="1399715" y="660400"/>
                </a:lnTo>
                <a:lnTo>
                  <a:pt x="1399309" y="673100"/>
                </a:lnTo>
                <a:lnTo>
                  <a:pt x="1399105" y="673100"/>
                </a:lnTo>
                <a:lnTo>
                  <a:pt x="1399080" y="685800"/>
                </a:lnTo>
                <a:lnTo>
                  <a:pt x="1399521" y="698500"/>
                </a:lnTo>
                <a:lnTo>
                  <a:pt x="1461475" y="698500"/>
                </a:lnTo>
                <a:lnTo>
                  <a:pt x="1459557" y="685800"/>
                </a:lnTo>
                <a:lnTo>
                  <a:pt x="1458503" y="673100"/>
                </a:lnTo>
                <a:lnTo>
                  <a:pt x="1457830" y="660400"/>
                </a:lnTo>
                <a:close/>
              </a:path>
              <a:path w="1736089" h="1498600">
                <a:moveTo>
                  <a:pt x="568087" y="190500"/>
                </a:moveTo>
                <a:lnTo>
                  <a:pt x="508830" y="190500"/>
                </a:lnTo>
                <a:lnTo>
                  <a:pt x="450040" y="203200"/>
                </a:lnTo>
                <a:lnTo>
                  <a:pt x="392991" y="203200"/>
                </a:lnTo>
                <a:lnTo>
                  <a:pt x="338953" y="215900"/>
                </a:lnTo>
                <a:lnTo>
                  <a:pt x="289199" y="215900"/>
                </a:lnTo>
                <a:lnTo>
                  <a:pt x="245000" y="228600"/>
                </a:lnTo>
                <a:lnTo>
                  <a:pt x="207630" y="241300"/>
                </a:lnTo>
                <a:lnTo>
                  <a:pt x="206358" y="292100"/>
                </a:lnTo>
                <a:lnTo>
                  <a:pt x="206480" y="304800"/>
                </a:lnTo>
                <a:lnTo>
                  <a:pt x="206603" y="317500"/>
                </a:lnTo>
                <a:lnTo>
                  <a:pt x="209099" y="393700"/>
                </a:lnTo>
                <a:lnTo>
                  <a:pt x="213106" y="444500"/>
                </a:lnTo>
                <a:lnTo>
                  <a:pt x="218866" y="482600"/>
                </a:lnTo>
                <a:lnTo>
                  <a:pt x="226374" y="533400"/>
                </a:lnTo>
                <a:lnTo>
                  <a:pt x="235627" y="584200"/>
                </a:lnTo>
                <a:lnTo>
                  <a:pt x="246623" y="622300"/>
                </a:lnTo>
                <a:lnTo>
                  <a:pt x="259357" y="673100"/>
                </a:lnTo>
                <a:lnTo>
                  <a:pt x="361477" y="673100"/>
                </a:lnTo>
                <a:lnTo>
                  <a:pt x="360855" y="660400"/>
                </a:lnTo>
                <a:lnTo>
                  <a:pt x="360140" y="647700"/>
                </a:lnTo>
                <a:lnTo>
                  <a:pt x="361304" y="635000"/>
                </a:lnTo>
                <a:lnTo>
                  <a:pt x="369250" y="596900"/>
                </a:lnTo>
                <a:lnTo>
                  <a:pt x="385926" y="558800"/>
                </a:lnTo>
                <a:lnTo>
                  <a:pt x="409723" y="520700"/>
                </a:lnTo>
                <a:lnTo>
                  <a:pt x="439642" y="495300"/>
                </a:lnTo>
                <a:lnTo>
                  <a:pt x="474685" y="482600"/>
                </a:lnTo>
                <a:lnTo>
                  <a:pt x="626539" y="203200"/>
                </a:lnTo>
                <a:lnTo>
                  <a:pt x="568087" y="190500"/>
                </a:lnTo>
                <a:close/>
              </a:path>
              <a:path w="1736089" h="1498600">
                <a:moveTo>
                  <a:pt x="663102" y="304800"/>
                </a:moveTo>
                <a:lnTo>
                  <a:pt x="537068" y="533400"/>
                </a:lnTo>
                <a:lnTo>
                  <a:pt x="499982" y="546100"/>
                </a:lnTo>
                <a:lnTo>
                  <a:pt x="467191" y="558800"/>
                </a:lnTo>
                <a:lnTo>
                  <a:pt x="423631" y="622300"/>
                </a:lnTo>
                <a:lnTo>
                  <a:pt x="417772" y="660400"/>
                </a:lnTo>
                <a:lnTo>
                  <a:pt x="418234" y="673100"/>
                </a:lnTo>
                <a:lnTo>
                  <a:pt x="678660" y="673100"/>
                </a:lnTo>
                <a:lnTo>
                  <a:pt x="677449" y="635000"/>
                </a:lnTo>
                <a:lnTo>
                  <a:pt x="668751" y="609600"/>
                </a:lnTo>
                <a:lnTo>
                  <a:pt x="653228" y="584200"/>
                </a:lnTo>
                <a:lnTo>
                  <a:pt x="631543" y="558800"/>
                </a:lnTo>
                <a:lnTo>
                  <a:pt x="663102" y="304800"/>
                </a:lnTo>
                <a:close/>
              </a:path>
              <a:path w="1736089" h="1498600">
                <a:moveTo>
                  <a:pt x="1467393" y="584200"/>
                </a:moveTo>
                <a:lnTo>
                  <a:pt x="1389834" y="584200"/>
                </a:lnTo>
                <a:lnTo>
                  <a:pt x="1395829" y="635000"/>
                </a:lnTo>
                <a:lnTo>
                  <a:pt x="1463787" y="635000"/>
                </a:lnTo>
                <a:lnTo>
                  <a:pt x="1467393" y="584200"/>
                </a:lnTo>
                <a:close/>
              </a:path>
              <a:path w="1736089" h="1498600">
                <a:moveTo>
                  <a:pt x="1470318" y="571500"/>
                </a:moveTo>
                <a:lnTo>
                  <a:pt x="1385180" y="571500"/>
                </a:lnTo>
                <a:lnTo>
                  <a:pt x="1388525" y="584200"/>
                </a:lnTo>
                <a:lnTo>
                  <a:pt x="1468048" y="584200"/>
                </a:lnTo>
                <a:lnTo>
                  <a:pt x="1470318" y="571500"/>
                </a:lnTo>
                <a:close/>
              </a:path>
              <a:path w="1736089" h="1498600">
                <a:moveTo>
                  <a:pt x="1479128" y="558800"/>
                </a:moveTo>
                <a:lnTo>
                  <a:pt x="1373147" y="558800"/>
                </a:lnTo>
                <a:lnTo>
                  <a:pt x="1380015" y="571500"/>
                </a:lnTo>
                <a:lnTo>
                  <a:pt x="1474058" y="571500"/>
                </a:lnTo>
                <a:lnTo>
                  <a:pt x="1479128" y="558800"/>
                </a:lnTo>
                <a:close/>
              </a:path>
              <a:path w="1736089" h="1498600">
                <a:moveTo>
                  <a:pt x="1508059" y="546100"/>
                </a:moveTo>
                <a:lnTo>
                  <a:pt x="1346299" y="546100"/>
                </a:lnTo>
                <a:lnTo>
                  <a:pt x="1348166" y="558800"/>
                </a:lnTo>
                <a:lnTo>
                  <a:pt x="1502309" y="558800"/>
                </a:lnTo>
                <a:lnTo>
                  <a:pt x="1508059" y="546100"/>
                </a:lnTo>
                <a:close/>
              </a:path>
              <a:path w="1736089" h="1498600">
                <a:moveTo>
                  <a:pt x="1182939" y="0"/>
                </a:moveTo>
                <a:lnTo>
                  <a:pt x="1142515" y="38100"/>
                </a:lnTo>
                <a:lnTo>
                  <a:pt x="1298356" y="266700"/>
                </a:lnTo>
                <a:lnTo>
                  <a:pt x="1297848" y="266700"/>
                </a:lnTo>
                <a:lnTo>
                  <a:pt x="1297645" y="279400"/>
                </a:lnTo>
                <a:lnTo>
                  <a:pt x="1280370" y="292100"/>
                </a:lnTo>
                <a:lnTo>
                  <a:pt x="1269151" y="317500"/>
                </a:lnTo>
                <a:lnTo>
                  <a:pt x="1264836" y="342900"/>
                </a:lnTo>
                <a:lnTo>
                  <a:pt x="1268270" y="355600"/>
                </a:lnTo>
                <a:lnTo>
                  <a:pt x="1315476" y="508000"/>
                </a:lnTo>
                <a:lnTo>
                  <a:pt x="1320581" y="520700"/>
                </a:lnTo>
                <a:lnTo>
                  <a:pt x="1327582" y="533400"/>
                </a:lnTo>
                <a:lnTo>
                  <a:pt x="1336236" y="546100"/>
                </a:lnTo>
                <a:lnTo>
                  <a:pt x="1513291" y="546100"/>
                </a:lnTo>
                <a:lnTo>
                  <a:pt x="1528031" y="533400"/>
                </a:lnTo>
                <a:lnTo>
                  <a:pt x="1532704" y="520700"/>
                </a:lnTo>
                <a:lnTo>
                  <a:pt x="1378576" y="520700"/>
                </a:lnTo>
                <a:lnTo>
                  <a:pt x="1368232" y="508000"/>
                </a:lnTo>
                <a:lnTo>
                  <a:pt x="1362360" y="508000"/>
                </a:lnTo>
                <a:lnTo>
                  <a:pt x="1357310" y="495300"/>
                </a:lnTo>
                <a:lnTo>
                  <a:pt x="1353212" y="495300"/>
                </a:lnTo>
                <a:lnTo>
                  <a:pt x="1350198" y="482600"/>
                </a:lnTo>
                <a:lnTo>
                  <a:pt x="1310942" y="368300"/>
                </a:lnTo>
                <a:lnTo>
                  <a:pt x="1309191" y="355600"/>
                </a:lnTo>
                <a:lnTo>
                  <a:pt x="1308754" y="342900"/>
                </a:lnTo>
                <a:lnTo>
                  <a:pt x="1309570" y="342900"/>
                </a:lnTo>
                <a:lnTo>
                  <a:pt x="1311577" y="330200"/>
                </a:lnTo>
                <a:lnTo>
                  <a:pt x="1314376" y="330200"/>
                </a:lnTo>
                <a:lnTo>
                  <a:pt x="1318073" y="317500"/>
                </a:lnTo>
                <a:lnTo>
                  <a:pt x="1322618" y="317500"/>
                </a:lnTo>
                <a:lnTo>
                  <a:pt x="1327960" y="304800"/>
                </a:lnTo>
                <a:lnTo>
                  <a:pt x="1344572" y="304800"/>
                </a:lnTo>
                <a:lnTo>
                  <a:pt x="1363012" y="292100"/>
                </a:lnTo>
                <a:lnTo>
                  <a:pt x="1481196" y="292100"/>
                </a:lnTo>
                <a:lnTo>
                  <a:pt x="1469197" y="254000"/>
                </a:lnTo>
                <a:lnTo>
                  <a:pt x="1462167" y="241300"/>
                </a:lnTo>
                <a:lnTo>
                  <a:pt x="1452042" y="215900"/>
                </a:lnTo>
                <a:lnTo>
                  <a:pt x="1439350" y="215900"/>
                </a:lnTo>
                <a:lnTo>
                  <a:pt x="1424620" y="203200"/>
                </a:lnTo>
                <a:lnTo>
                  <a:pt x="1182939" y="0"/>
                </a:lnTo>
                <a:close/>
              </a:path>
              <a:path w="1736089" h="1498600">
                <a:moveTo>
                  <a:pt x="1481196" y="292100"/>
                </a:moveTo>
                <a:lnTo>
                  <a:pt x="1383541" y="292100"/>
                </a:lnTo>
                <a:lnTo>
                  <a:pt x="1402552" y="304800"/>
                </a:lnTo>
                <a:lnTo>
                  <a:pt x="1417960" y="317500"/>
                </a:lnTo>
                <a:lnTo>
                  <a:pt x="1427680" y="330200"/>
                </a:lnTo>
                <a:lnTo>
                  <a:pt x="1466936" y="457200"/>
                </a:lnTo>
                <a:lnTo>
                  <a:pt x="1468845" y="469900"/>
                </a:lnTo>
                <a:lnTo>
                  <a:pt x="1462936" y="495300"/>
                </a:lnTo>
                <a:lnTo>
                  <a:pt x="1450331" y="508000"/>
                </a:lnTo>
                <a:lnTo>
                  <a:pt x="1432151" y="520700"/>
                </a:lnTo>
                <a:lnTo>
                  <a:pt x="1532704" y="520700"/>
                </a:lnTo>
                <a:lnTo>
                  <a:pt x="1537377" y="508000"/>
                </a:lnTo>
                <a:lnTo>
                  <a:pt x="1540655" y="482600"/>
                </a:lnTo>
                <a:lnTo>
                  <a:pt x="1537193" y="469900"/>
                </a:lnTo>
                <a:lnTo>
                  <a:pt x="1481196" y="292100"/>
                </a:lnTo>
                <a:close/>
              </a:path>
              <a:path w="1736089" h="1498600">
                <a:moveTo>
                  <a:pt x="777097" y="25400"/>
                </a:moveTo>
                <a:lnTo>
                  <a:pt x="335949" y="25400"/>
                </a:lnTo>
                <a:lnTo>
                  <a:pt x="285853" y="38100"/>
                </a:lnTo>
                <a:lnTo>
                  <a:pt x="825061" y="38100"/>
                </a:lnTo>
                <a:lnTo>
                  <a:pt x="777097" y="25400"/>
                </a:lnTo>
                <a:close/>
              </a:path>
              <a:path w="1736089" h="1498600">
                <a:moveTo>
                  <a:pt x="680548" y="12700"/>
                </a:moveTo>
                <a:lnTo>
                  <a:pt x="435482" y="12700"/>
                </a:lnTo>
                <a:lnTo>
                  <a:pt x="385825" y="25400"/>
                </a:lnTo>
                <a:lnTo>
                  <a:pt x="728927" y="25400"/>
                </a:lnTo>
                <a:lnTo>
                  <a:pt x="680548" y="12700"/>
                </a:lnTo>
                <a:close/>
              </a:path>
            </a:pathLst>
          </a:custGeom>
          <a:solidFill>
            <a:srgbClr val="EB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DE554F"/>
                </a:solidFill>
              </a:rPr>
              <a:t>Step</a:t>
            </a:r>
            <a:r>
              <a:rPr sz="2750" spc="8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2:</a:t>
            </a:r>
            <a:r>
              <a:rPr sz="2750" spc="85" dirty="0">
                <a:solidFill>
                  <a:srgbClr val="DE554F"/>
                </a:solidFill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Managing</a:t>
            </a:r>
            <a:r>
              <a:rPr sz="2750" b="0" i="1" spc="8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Our</a:t>
            </a:r>
            <a:r>
              <a:rPr sz="2750" b="0" i="1" spc="8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Emotional</a:t>
            </a:r>
            <a:r>
              <a:rPr sz="2750" b="0" i="1" spc="8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spc="-1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Dashboard</a:t>
            </a:r>
            <a:endParaRPr sz="2750">
              <a:latin typeface="Helvetica Neue LT Pro 56 Italic"/>
              <a:cs typeface="Helvetica Neue LT Pro 56 It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688</Words>
  <Application>Microsoft Macintosh PowerPoint</Application>
  <PresentationFormat>Custom</PresentationFormat>
  <Paragraphs>81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Helvetica Neue LT Pro 56 Italic</vt:lpstr>
      <vt:lpstr>Helvetica Neue LT Pro 75 Bold</vt:lpstr>
      <vt:lpstr>HelveticaNeueLT Pro 55 Roman</vt:lpstr>
      <vt:lpstr>Office Theme</vt:lpstr>
      <vt:lpstr>Managing Emotions Activity 3, SPHE Emotional Wellbeing, Unit 2</vt:lpstr>
      <vt:lpstr>PowerPoint Presentation</vt:lpstr>
      <vt:lpstr>Which Tree Blob Are You Today?</vt:lpstr>
      <vt:lpstr>PowerPoint Presentation</vt:lpstr>
      <vt:lpstr>Which Michael Scott are you today?</vt:lpstr>
      <vt:lpstr>Which Dog Are You Today?</vt:lpstr>
      <vt:lpstr>Which Meme Are You Today?</vt:lpstr>
      <vt:lpstr>PowerPoint Presentation</vt:lpstr>
      <vt:lpstr>Step 2: Managing Our Emotional Dashboard</vt:lpstr>
      <vt:lpstr>PowerPoint Presentation</vt:lpstr>
      <vt:lpstr>PowerPoint Presentation</vt:lpstr>
      <vt:lpstr>PowerPoint Presentation</vt:lpstr>
      <vt:lpstr>Move Your Body</vt:lpstr>
      <vt:lpstr>PowerPoint Presentation</vt:lpstr>
      <vt:lpstr>Need to slow down?</vt:lpstr>
      <vt:lpstr>PowerPoint Presentation</vt:lpstr>
      <vt:lpstr>Breathing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design1</cp:lastModifiedBy>
  <cp:revision>3</cp:revision>
  <dcterms:created xsi:type="dcterms:W3CDTF">2024-12-06T15:44:56Z</dcterms:created>
  <dcterms:modified xsi:type="dcterms:W3CDTF">2024-12-06T16:20:30Z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