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109" d="100"/>
          <a:sy n="109" d="100"/>
        </p:scale>
        <p:origin x="1736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1">
                <a:solidFill>
                  <a:srgbClr val="DE554F"/>
                </a:solidFill>
                <a:latin typeface="Helvetica Neue LT Pro 56 Italic"/>
                <a:cs typeface="Helvetica Neue LT Pro 56 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1">
                <a:solidFill>
                  <a:srgbClr val="DE554F"/>
                </a:solidFill>
                <a:latin typeface="Helvetica Neue LT Pro 56 Italic"/>
                <a:cs typeface="Helvetica Neue LT Pro 56 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1">
                <a:solidFill>
                  <a:srgbClr val="DE554F"/>
                </a:solidFill>
                <a:latin typeface="Helvetica Neue LT Pro 56 Italic"/>
                <a:cs typeface="Helvetica Neue LT Pro 56 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1">
                <a:solidFill>
                  <a:srgbClr val="DE554F"/>
                </a:solidFill>
                <a:latin typeface="Helvetica Neue LT Pro 56 Italic"/>
                <a:cs typeface="Helvetica Neue LT Pro 56 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01600" y="2289416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60" h="3175">
                <a:moveTo>
                  <a:pt x="9842" y="0"/>
                </a:moveTo>
                <a:lnTo>
                  <a:pt x="6515" y="850"/>
                </a:lnTo>
                <a:lnTo>
                  <a:pt x="3238" y="1777"/>
                </a:lnTo>
                <a:lnTo>
                  <a:pt x="0" y="2806"/>
                </a:lnTo>
                <a:lnTo>
                  <a:pt x="9842" y="2806"/>
                </a:lnTo>
                <a:lnTo>
                  <a:pt x="9842" y="0"/>
                </a:lnTo>
                <a:close/>
              </a:path>
            </a:pathLst>
          </a:custGeom>
          <a:solidFill>
            <a:srgbClr val="D6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333082" y="1469905"/>
            <a:ext cx="5302250" cy="5226050"/>
          </a:xfrm>
          <a:custGeom>
            <a:avLst/>
            <a:gdLst/>
            <a:ahLst/>
            <a:cxnLst/>
            <a:rect l="l" t="t" r="r" b="b"/>
            <a:pathLst>
              <a:path w="5302250" h="5226050">
                <a:moveTo>
                  <a:pt x="4425353" y="0"/>
                </a:moveTo>
                <a:lnTo>
                  <a:pt x="0" y="2606090"/>
                </a:lnTo>
                <a:lnTo>
                  <a:pt x="0" y="2617622"/>
                </a:lnTo>
                <a:lnTo>
                  <a:pt x="4425353" y="5225948"/>
                </a:lnTo>
                <a:lnTo>
                  <a:pt x="4932081" y="4770591"/>
                </a:lnTo>
                <a:lnTo>
                  <a:pt x="5192293" y="4349726"/>
                </a:lnTo>
                <a:lnTo>
                  <a:pt x="5288160" y="3721179"/>
                </a:lnTo>
                <a:lnTo>
                  <a:pt x="5301856" y="2642781"/>
                </a:lnTo>
                <a:lnTo>
                  <a:pt x="5164902" y="1491084"/>
                </a:lnTo>
                <a:lnTo>
                  <a:pt x="4863604" y="664713"/>
                </a:lnTo>
                <a:lnTo>
                  <a:pt x="4562306" y="166680"/>
                </a:lnTo>
                <a:lnTo>
                  <a:pt x="4425353" y="0"/>
                </a:lnTo>
                <a:close/>
              </a:path>
            </a:pathLst>
          </a:custGeom>
          <a:ln w="475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1326095"/>
            <a:ext cx="6107430" cy="450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1">
                <a:solidFill>
                  <a:srgbClr val="DE554F"/>
                </a:solidFill>
                <a:latin typeface="Helvetica Neue LT Pro 56 Italic"/>
                <a:cs typeface="Helvetica Neue LT Pro 56 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3" Type="http://schemas.openxmlformats.org/officeDocument/2006/relationships/image" Target="../media/image122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image" Target="../media/image121.png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0.png"/><Relationship Id="rId15" Type="http://schemas.openxmlformats.org/officeDocument/2006/relationships/image" Target="../media/image133.png"/><Relationship Id="rId10" Type="http://schemas.openxmlformats.org/officeDocument/2006/relationships/image" Target="../media/image128.png"/><Relationship Id="rId4" Type="http://schemas.openxmlformats.org/officeDocument/2006/relationships/image" Target="../media/image123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sGbtrl1WkU?feature=oembed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sc2QkCC3uI?feature=oembed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7.png"/><Relationship Id="rId21" Type="http://schemas.openxmlformats.org/officeDocument/2006/relationships/image" Target="../media/image62.png"/><Relationship Id="rId42" Type="http://schemas.openxmlformats.org/officeDocument/2006/relationships/image" Target="../media/image83.png"/><Relationship Id="rId47" Type="http://schemas.openxmlformats.org/officeDocument/2006/relationships/image" Target="../media/image88.png"/><Relationship Id="rId63" Type="http://schemas.openxmlformats.org/officeDocument/2006/relationships/image" Target="../media/image104.png"/><Relationship Id="rId68" Type="http://schemas.openxmlformats.org/officeDocument/2006/relationships/image" Target="../media/image109.png"/><Relationship Id="rId16" Type="http://schemas.openxmlformats.org/officeDocument/2006/relationships/image" Target="../media/image57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37" Type="http://schemas.openxmlformats.org/officeDocument/2006/relationships/image" Target="../media/image78.pn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3" Type="http://schemas.openxmlformats.org/officeDocument/2006/relationships/image" Target="../media/image94.png"/><Relationship Id="rId58" Type="http://schemas.openxmlformats.org/officeDocument/2006/relationships/image" Target="../media/image99.png"/><Relationship Id="rId66" Type="http://schemas.openxmlformats.org/officeDocument/2006/relationships/image" Target="../media/image107.png"/><Relationship Id="rId74" Type="http://schemas.openxmlformats.org/officeDocument/2006/relationships/image" Target="../media/image115.png"/><Relationship Id="rId79" Type="http://schemas.openxmlformats.org/officeDocument/2006/relationships/image" Target="../media/image120.png"/><Relationship Id="rId5" Type="http://schemas.openxmlformats.org/officeDocument/2006/relationships/image" Target="../media/image46.png"/><Relationship Id="rId61" Type="http://schemas.openxmlformats.org/officeDocument/2006/relationships/image" Target="../media/image102.png"/><Relationship Id="rId19" Type="http://schemas.openxmlformats.org/officeDocument/2006/relationships/image" Target="../media/image6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Relationship Id="rId48" Type="http://schemas.openxmlformats.org/officeDocument/2006/relationships/image" Target="../media/image89.png"/><Relationship Id="rId56" Type="http://schemas.openxmlformats.org/officeDocument/2006/relationships/image" Target="../media/image97.png"/><Relationship Id="rId64" Type="http://schemas.openxmlformats.org/officeDocument/2006/relationships/image" Target="../media/image105.png"/><Relationship Id="rId69" Type="http://schemas.openxmlformats.org/officeDocument/2006/relationships/image" Target="../media/image110.png"/><Relationship Id="rId77" Type="http://schemas.openxmlformats.org/officeDocument/2006/relationships/image" Target="../media/image118.png"/><Relationship Id="rId8" Type="http://schemas.openxmlformats.org/officeDocument/2006/relationships/image" Target="../media/image49.png"/><Relationship Id="rId51" Type="http://schemas.openxmlformats.org/officeDocument/2006/relationships/image" Target="../media/image92.png"/><Relationship Id="rId72" Type="http://schemas.openxmlformats.org/officeDocument/2006/relationships/image" Target="../media/image113.png"/><Relationship Id="rId3" Type="http://schemas.openxmlformats.org/officeDocument/2006/relationships/image" Target="../media/image44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46" Type="http://schemas.openxmlformats.org/officeDocument/2006/relationships/image" Target="../media/image87.png"/><Relationship Id="rId59" Type="http://schemas.openxmlformats.org/officeDocument/2006/relationships/image" Target="../media/image100.png"/><Relationship Id="rId67" Type="http://schemas.openxmlformats.org/officeDocument/2006/relationships/image" Target="../media/image108.png"/><Relationship Id="rId20" Type="http://schemas.openxmlformats.org/officeDocument/2006/relationships/image" Target="../media/image61.png"/><Relationship Id="rId41" Type="http://schemas.openxmlformats.org/officeDocument/2006/relationships/image" Target="../media/image82.png"/><Relationship Id="rId54" Type="http://schemas.openxmlformats.org/officeDocument/2006/relationships/image" Target="../media/image95.png"/><Relationship Id="rId62" Type="http://schemas.openxmlformats.org/officeDocument/2006/relationships/image" Target="../media/image103.png"/><Relationship Id="rId70" Type="http://schemas.openxmlformats.org/officeDocument/2006/relationships/image" Target="../media/image111.png"/><Relationship Id="rId75" Type="http://schemas.openxmlformats.org/officeDocument/2006/relationships/image" Target="../media/image1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49" Type="http://schemas.openxmlformats.org/officeDocument/2006/relationships/image" Target="../media/image90.png"/><Relationship Id="rId57" Type="http://schemas.openxmlformats.org/officeDocument/2006/relationships/image" Target="../media/image98.png"/><Relationship Id="rId10" Type="http://schemas.openxmlformats.org/officeDocument/2006/relationships/image" Target="../media/image51.png"/><Relationship Id="rId31" Type="http://schemas.openxmlformats.org/officeDocument/2006/relationships/image" Target="../media/image72.png"/><Relationship Id="rId44" Type="http://schemas.openxmlformats.org/officeDocument/2006/relationships/image" Target="../media/image85.png"/><Relationship Id="rId52" Type="http://schemas.openxmlformats.org/officeDocument/2006/relationships/image" Target="../media/image93.png"/><Relationship Id="rId60" Type="http://schemas.openxmlformats.org/officeDocument/2006/relationships/image" Target="../media/image101.png"/><Relationship Id="rId65" Type="http://schemas.openxmlformats.org/officeDocument/2006/relationships/image" Target="../media/image106.png"/><Relationship Id="rId73" Type="http://schemas.openxmlformats.org/officeDocument/2006/relationships/image" Target="../media/image114.png"/><Relationship Id="rId78" Type="http://schemas.openxmlformats.org/officeDocument/2006/relationships/image" Target="../media/image119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9" Type="http://schemas.openxmlformats.org/officeDocument/2006/relationships/image" Target="../media/image80.png"/><Relationship Id="rId34" Type="http://schemas.openxmlformats.org/officeDocument/2006/relationships/image" Target="../media/image75.png"/><Relationship Id="rId50" Type="http://schemas.openxmlformats.org/officeDocument/2006/relationships/image" Target="../media/image91.png"/><Relationship Id="rId55" Type="http://schemas.openxmlformats.org/officeDocument/2006/relationships/image" Target="../media/image96.png"/><Relationship Id="rId76" Type="http://schemas.openxmlformats.org/officeDocument/2006/relationships/image" Target="../media/image117.png"/><Relationship Id="rId7" Type="http://schemas.openxmlformats.org/officeDocument/2006/relationships/image" Target="../media/image48.png"/><Relationship Id="rId71" Type="http://schemas.openxmlformats.org/officeDocument/2006/relationships/image" Target="../media/image112.png"/><Relationship Id="rId2" Type="http://schemas.openxmlformats.org/officeDocument/2006/relationships/image" Target="../media/image43.png"/><Relationship Id="rId29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0841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8,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‘Minding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Myself’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20001" y="1440002"/>
            <a:ext cx="9252585" cy="5400040"/>
            <a:chOff x="720001" y="1440002"/>
            <a:chExt cx="9252585" cy="5400040"/>
          </a:xfrm>
        </p:grpSpPr>
        <p:sp>
          <p:nvSpPr>
            <p:cNvPr id="4" name="object 4"/>
            <p:cNvSpPr/>
            <p:nvPr/>
          </p:nvSpPr>
          <p:spPr>
            <a:xfrm>
              <a:off x="720001" y="1440002"/>
              <a:ext cx="9252585" cy="5400040"/>
            </a:xfrm>
            <a:custGeom>
              <a:avLst/>
              <a:gdLst/>
              <a:ahLst/>
              <a:cxnLst/>
              <a:rect l="l" t="t" r="r" b="b"/>
              <a:pathLst>
                <a:path w="9252585" h="5400040">
                  <a:moveTo>
                    <a:pt x="9252000" y="0"/>
                  </a:moveTo>
                  <a:lnTo>
                    <a:pt x="0" y="0"/>
                  </a:lnTo>
                  <a:lnTo>
                    <a:pt x="0" y="5400001"/>
                  </a:lnTo>
                  <a:lnTo>
                    <a:pt x="9252000" y="5400001"/>
                  </a:lnTo>
                  <a:lnTo>
                    <a:pt x="9252000" y="0"/>
                  </a:lnTo>
                  <a:close/>
                </a:path>
              </a:pathLst>
            </a:custGeom>
            <a:solidFill>
              <a:srgbClr val="F8E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0682" y="3276005"/>
              <a:ext cx="3810635" cy="327628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18669" y="1345944"/>
            <a:ext cx="7454900" cy="1555115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</a:pPr>
            <a:r>
              <a:rPr sz="4900" b="1" i="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Minding</a:t>
            </a:r>
            <a:r>
              <a:rPr sz="4900" b="1" i="0" spc="-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4900" b="1" i="0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Myself</a:t>
            </a:r>
            <a:endParaRPr sz="4900">
              <a:latin typeface="Helvetica Neue LT Pro 75 Bold"/>
              <a:cs typeface="Helvetica Neue LT Pro 75 Bold"/>
            </a:endParaRPr>
          </a:p>
          <a:p>
            <a:pPr algn="ctr">
              <a:lnSpc>
                <a:spcPct val="100000"/>
              </a:lnSpc>
              <a:spcBef>
                <a:spcPts val="1050"/>
              </a:spcBef>
            </a:pPr>
            <a:r>
              <a:rPr b="1" i="0" dirty="0">
                <a:latin typeface="Helvetica Neue LT Pro 75 Bold"/>
                <a:cs typeface="Helvetica Neue LT Pro 75 Bold"/>
              </a:rPr>
              <a:t>Activity</a:t>
            </a:r>
            <a:r>
              <a:rPr b="1" i="0" spc="95" dirty="0">
                <a:latin typeface="Helvetica Neue LT Pro 75 Bold"/>
                <a:cs typeface="Helvetica Neue LT Pro 75 Bold"/>
              </a:rPr>
              <a:t> </a:t>
            </a:r>
            <a:r>
              <a:rPr b="1" i="0" dirty="0">
                <a:latin typeface="Helvetica Neue LT Pro 75 Bold"/>
                <a:cs typeface="Helvetica Neue LT Pro 75 Bold"/>
              </a:rPr>
              <a:t>7,</a:t>
            </a:r>
            <a:r>
              <a:rPr b="1" i="0" spc="95" dirty="0">
                <a:latin typeface="Helvetica Neue LT Pro 75 Bold"/>
                <a:cs typeface="Helvetica Neue LT Pro 75 Bold"/>
              </a:rPr>
              <a:t> </a:t>
            </a:r>
            <a:r>
              <a:rPr b="1" i="0" dirty="0">
                <a:latin typeface="Helvetica Neue LT Pro 75 Bold"/>
                <a:cs typeface="Helvetica Neue LT Pro 75 Bold"/>
              </a:rPr>
              <a:t>SPHE</a:t>
            </a:r>
            <a:r>
              <a:rPr b="1" i="0" spc="100" dirty="0">
                <a:latin typeface="Helvetica Neue LT Pro 75 Bold"/>
                <a:cs typeface="Helvetica Neue LT Pro 75 Bold"/>
              </a:rPr>
              <a:t> </a:t>
            </a:r>
            <a:r>
              <a:rPr b="1" i="0" dirty="0">
                <a:latin typeface="Helvetica Neue LT Pro 75 Bold"/>
                <a:cs typeface="Helvetica Neue LT Pro 75 Bold"/>
              </a:rPr>
              <a:t>Emotional</a:t>
            </a:r>
            <a:r>
              <a:rPr b="1" i="0" spc="95" dirty="0">
                <a:latin typeface="Helvetica Neue LT Pro 75 Bold"/>
                <a:cs typeface="Helvetica Neue LT Pro 75 Bold"/>
              </a:rPr>
              <a:t> </a:t>
            </a:r>
            <a:r>
              <a:rPr b="1" i="0" dirty="0">
                <a:latin typeface="Helvetica Neue LT Pro 75 Bold"/>
                <a:cs typeface="Helvetica Neue LT Pro 75 Bold"/>
              </a:rPr>
              <a:t>Wellbeing,</a:t>
            </a:r>
            <a:r>
              <a:rPr b="1" i="0" spc="95" dirty="0">
                <a:latin typeface="Helvetica Neue LT Pro 75 Bold"/>
                <a:cs typeface="Helvetica Neue LT Pro 75 Bold"/>
              </a:rPr>
              <a:t> </a:t>
            </a:r>
            <a:r>
              <a:rPr b="1" i="0" dirty="0">
                <a:latin typeface="Helvetica Neue LT Pro 75 Bold"/>
                <a:cs typeface="Helvetica Neue LT Pro 75 Bold"/>
              </a:rPr>
              <a:t>Unit</a:t>
            </a:r>
            <a:r>
              <a:rPr b="1" i="0" spc="95" dirty="0">
                <a:latin typeface="Helvetica Neue LT Pro 75 Bold"/>
                <a:cs typeface="Helvetica Neue LT Pro 75 Bold"/>
              </a:rPr>
              <a:t> </a:t>
            </a:r>
            <a:r>
              <a:rPr b="1" i="0" spc="-50" dirty="0">
                <a:latin typeface="Helvetica Neue LT Pro 75 Bold"/>
                <a:cs typeface="Helvetica Neue LT Pro 75 Bold"/>
              </a:rPr>
              <a:t>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0841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8,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‘Minding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Myself’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56700" y="2357947"/>
            <a:ext cx="315658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08300"/>
              </a:lnSpc>
              <a:spcBef>
                <a:spcPts val="100"/>
              </a:spcBef>
            </a:pPr>
            <a:r>
              <a:rPr sz="2000" i="0" spc="-29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1.</a:t>
            </a:r>
            <a:r>
              <a:rPr sz="2000" i="0" spc="15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0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Reflecting</a:t>
            </a:r>
            <a:r>
              <a:rPr sz="2000" i="0" spc="-13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0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on</a:t>
            </a:r>
            <a:r>
              <a:rPr sz="2000" i="0" spc="-12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0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your</a:t>
            </a:r>
            <a:r>
              <a:rPr sz="2000" i="0" spc="15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000" i="0" spc="-1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toolkit, </a:t>
            </a:r>
            <a:r>
              <a:rPr sz="20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what</a:t>
            </a:r>
            <a:r>
              <a:rPr sz="2000" i="0" spc="-1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0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self-care</a:t>
            </a:r>
            <a:r>
              <a:rPr sz="2000" i="0" spc="-1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0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tools</a:t>
            </a:r>
            <a:r>
              <a:rPr sz="2000" i="0" spc="-1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000" i="0" spc="-2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work </a:t>
            </a:r>
            <a:r>
              <a:rPr sz="20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best</a:t>
            </a:r>
            <a:r>
              <a:rPr sz="2000" i="0" spc="-1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0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for </a:t>
            </a:r>
            <a:r>
              <a:rPr sz="2000" i="0" spc="-2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you?</a:t>
            </a:r>
            <a:endParaRPr sz="2000">
              <a:latin typeface="HelveticaNeueLT Pro 55 Roman"/>
              <a:cs typeface="HelveticaNeueLT Pro 55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6700" y="3750629"/>
            <a:ext cx="3183890" cy="1346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8300"/>
              </a:lnSpc>
              <a:spcBef>
                <a:spcPts val="100"/>
              </a:spcBef>
            </a:pPr>
            <a:r>
              <a:rPr sz="2000" dirty="0">
                <a:latin typeface="HelveticaNeueLT Pro 55 Roman"/>
                <a:cs typeface="HelveticaNeueLT Pro 55 Roman"/>
              </a:rPr>
              <a:t>2.</a:t>
            </a:r>
            <a:r>
              <a:rPr sz="2000" spc="-4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What are the best </a:t>
            </a:r>
            <a:r>
              <a:rPr sz="2000" spc="-20" dirty="0">
                <a:latin typeface="HelveticaNeueLT Pro 55 Roman"/>
                <a:cs typeface="HelveticaNeueLT Pro 55 Roman"/>
              </a:rPr>
              <a:t>ways</a:t>
            </a:r>
            <a:r>
              <a:rPr sz="2000" spc="50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to</a:t>
            </a:r>
            <a:r>
              <a:rPr sz="2000" spc="-4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mind</a:t>
            </a:r>
            <a:r>
              <a:rPr sz="2000" spc="-4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ourselves</a:t>
            </a:r>
            <a:r>
              <a:rPr sz="2000" spc="-40" dirty="0">
                <a:latin typeface="HelveticaNeueLT Pro 55 Roman"/>
                <a:cs typeface="HelveticaNeueLT Pro 55 Roman"/>
              </a:rPr>
              <a:t> </a:t>
            </a:r>
            <a:r>
              <a:rPr sz="2000" spc="-20" dirty="0">
                <a:latin typeface="HelveticaNeueLT Pro 55 Roman"/>
                <a:cs typeface="HelveticaNeueLT Pro 55 Roman"/>
              </a:rPr>
              <a:t>when </a:t>
            </a:r>
            <a:r>
              <a:rPr sz="2000" dirty="0">
                <a:latin typeface="HelveticaNeueLT Pro 55 Roman"/>
                <a:cs typeface="HelveticaNeueLT Pro 55 Roman"/>
              </a:rPr>
              <a:t>we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are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feeling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spc="-10" dirty="0">
                <a:latin typeface="HelveticaNeueLT Pro 55 Roman"/>
                <a:cs typeface="HelveticaNeueLT Pro 55 Roman"/>
              </a:rPr>
              <a:t>low/lacking motivation?</a:t>
            </a:r>
            <a:endParaRPr sz="2000">
              <a:latin typeface="HelveticaNeueLT Pro 55 Roman"/>
              <a:cs typeface="HelveticaNeueLT Pro 55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46000" y="2159026"/>
            <a:ext cx="3841115" cy="3825240"/>
          </a:xfrm>
          <a:custGeom>
            <a:avLst/>
            <a:gdLst/>
            <a:ahLst/>
            <a:cxnLst/>
            <a:rect l="l" t="t" r="r" b="b"/>
            <a:pathLst>
              <a:path w="3841115" h="3825240">
                <a:moveTo>
                  <a:pt x="1920367" y="3825125"/>
                </a:moveTo>
                <a:lnTo>
                  <a:pt x="1968435" y="3824538"/>
                </a:lnTo>
                <a:lnTo>
                  <a:pt x="2016212" y="3822785"/>
                </a:lnTo>
                <a:lnTo>
                  <a:pt x="2063686" y="3819879"/>
                </a:lnTo>
                <a:lnTo>
                  <a:pt x="2110841" y="3815836"/>
                </a:lnTo>
                <a:lnTo>
                  <a:pt x="2157666" y="3810667"/>
                </a:lnTo>
                <a:lnTo>
                  <a:pt x="2204144" y="3804388"/>
                </a:lnTo>
                <a:lnTo>
                  <a:pt x="2250264" y="3797012"/>
                </a:lnTo>
                <a:lnTo>
                  <a:pt x="2296011" y="3788551"/>
                </a:lnTo>
                <a:lnTo>
                  <a:pt x="2341371" y="3779021"/>
                </a:lnTo>
                <a:lnTo>
                  <a:pt x="2386331" y="3768435"/>
                </a:lnTo>
                <a:lnTo>
                  <a:pt x="2430876" y="3756807"/>
                </a:lnTo>
                <a:lnTo>
                  <a:pt x="2474994" y="3744149"/>
                </a:lnTo>
                <a:lnTo>
                  <a:pt x="2518670" y="3730477"/>
                </a:lnTo>
                <a:lnTo>
                  <a:pt x="2561891" y="3715803"/>
                </a:lnTo>
                <a:lnTo>
                  <a:pt x="2604642" y="3700141"/>
                </a:lnTo>
                <a:lnTo>
                  <a:pt x="2646911" y="3683505"/>
                </a:lnTo>
                <a:lnTo>
                  <a:pt x="2688683" y="3665909"/>
                </a:lnTo>
                <a:lnTo>
                  <a:pt x="2729945" y="3647367"/>
                </a:lnTo>
                <a:lnTo>
                  <a:pt x="2770682" y="3627891"/>
                </a:lnTo>
                <a:lnTo>
                  <a:pt x="2810882" y="3607497"/>
                </a:lnTo>
                <a:lnTo>
                  <a:pt x="2850530" y="3586196"/>
                </a:lnTo>
                <a:lnTo>
                  <a:pt x="2889613" y="3564004"/>
                </a:lnTo>
                <a:lnTo>
                  <a:pt x="2928116" y="3540934"/>
                </a:lnTo>
                <a:lnTo>
                  <a:pt x="2966027" y="3516999"/>
                </a:lnTo>
                <a:lnTo>
                  <a:pt x="3003330" y="3492214"/>
                </a:lnTo>
                <a:lnTo>
                  <a:pt x="3040014" y="3466592"/>
                </a:lnTo>
                <a:lnTo>
                  <a:pt x="3076063" y="3440146"/>
                </a:lnTo>
                <a:lnTo>
                  <a:pt x="3111464" y="3412891"/>
                </a:lnTo>
                <a:lnTo>
                  <a:pt x="3146204" y="3384839"/>
                </a:lnTo>
                <a:lnTo>
                  <a:pt x="3180268" y="3356006"/>
                </a:lnTo>
                <a:lnTo>
                  <a:pt x="3213644" y="3326404"/>
                </a:lnTo>
                <a:lnTo>
                  <a:pt x="3246316" y="3296047"/>
                </a:lnTo>
                <a:lnTo>
                  <a:pt x="3278271" y="3264949"/>
                </a:lnTo>
                <a:lnTo>
                  <a:pt x="3309496" y="3233123"/>
                </a:lnTo>
                <a:lnTo>
                  <a:pt x="3339977" y="3200584"/>
                </a:lnTo>
                <a:lnTo>
                  <a:pt x="3369700" y="3167345"/>
                </a:lnTo>
                <a:lnTo>
                  <a:pt x="3398651" y="3133419"/>
                </a:lnTo>
                <a:lnTo>
                  <a:pt x="3426817" y="3098820"/>
                </a:lnTo>
                <a:lnTo>
                  <a:pt x="3454184" y="3063563"/>
                </a:lnTo>
                <a:lnTo>
                  <a:pt x="3480737" y="3027660"/>
                </a:lnTo>
                <a:lnTo>
                  <a:pt x="3506464" y="2991126"/>
                </a:lnTo>
                <a:lnTo>
                  <a:pt x="3531351" y="2953974"/>
                </a:lnTo>
                <a:lnTo>
                  <a:pt x="3555383" y="2916218"/>
                </a:lnTo>
                <a:lnTo>
                  <a:pt x="3578547" y="2877871"/>
                </a:lnTo>
                <a:lnTo>
                  <a:pt x="3600830" y="2838947"/>
                </a:lnTo>
                <a:lnTo>
                  <a:pt x="3622217" y="2799460"/>
                </a:lnTo>
                <a:lnTo>
                  <a:pt x="3642695" y="2759424"/>
                </a:lnTo>
                <a:lnTo>
                  <a:pt x="3662250" y="2718852"/>
                </a:lnTo>
                <a:lnTo>
                  <a:pt x="3680868" y="2677759"/>
                </a:lnTo>
                <a:lnTo>
                  <a:pt x="3698536" y="2636157"/>
                </a:lnTo>
                <a:lnTo>
                  <a:pt x="3715239" y="2594060"/>
                </a:lnTo>
                <a:lnTo>
                  <a:pt x="3730965" y="2551482"/>
                </a:lnTo>
                <a:lnTo>
                  <a:pt x="3745699" y="2508437"/>
                </a:lnTo>
                <a:lnTo>
                  <a:pt x="3759427" y="2464939"/>
                </a:lnTo>
                <a:lnTo>
                  <a:pt x="3772136" y="2421001"/>
                </a:lnTo>
                <a:lnTo>
                  <a:pt x="3783812" y="2376636"/>
                </a:lnTo>
                <a:lnTo>
                  <a:pt x="3794442" y="2331859"/>
                </a:lnTo>
                <a:lnTo>
                  <a:pt x="3804011" y="2286684"/>
                </a:lnTo>
                <a:lnTo>
                  <a:pt x="3812505" y="2241123"/>
                </a:lnTo>
                <a:lnTo>
                  <a:pt x="3819912" y="2195191"/>
                </a:lnTo>
                <a:lnTo>
                  <a:pt x="3826217" y="2148902"/>
                </a:lnTo>
                <a:lnTo>
                  <a:pt x="3831406" y="2102268"/>
                </a:lnTo>
                <a:lnTo>
                  <a:pt x="3835466" y="2055305"/>
                </a:lnTo>
                <a:lnTo>
                  <a:pt x="3838383" y="2008024"/>
                </a:lnTo>
                <a:lnTo>
                  <a:pt x="3840144" y="1960441"/>
                </a:lnTo>
                <a:lnTo>
                  <a:pt x="3840734" y="1912569"/>
                </a:lnTo>
                <a:lnTo>
                  <a:pt x="3840144" y="1864696"/>
                </a:lnTo>
                <a:lnTo>
                  <a:pt x="3838383" y="1817112"/>
                </a:lnTo>
                <a:lnTo>
                  <a:pt x="3835466" y="1769831"/>
                </a:lnTo>
                <a:lnTo>
                  <a:pt x="3831406" y="1722867"/>
                </a:lnTo>
                <a:lnTo>
                  <a:pt x="3826217" y="1676233"/>
                </a:lnTo>
                <a:lnTo>
                  <a:pt x="3819912" y="1629943"/>
                </a:lnTo>
                <a:lnTo>
                  <a:pt x="3812505" y="1584010"/>
                </a:lnTo>
                <a:lnTo>
                  <a:pt x="3804011" y="1538449"/>
                </a:lnTo>
                <a:lnTo>
                  <a:pt x="3794442" y="1493273"/>
                </a:lnTo>
                <a:lnTo>
                  <a:pt x="3783812" y="1448496"/>
                </a:lnTo>
                <a:lnTo>
                  <a:pt x="3772136" y="1404131"/>
                </a:lnTo>
                <a:lnTo>
                  <a:pt x="3759427" y="1360193"/>
                </a:lnTo>
                <a:lnTo>
                  <a:pt x="3745699" y="1316694"/>
                </a:lnTo>
                <a:lnTo>
                  <a:pt x="3730965" y="1273649"/>
                </a:lnTo>
                <a:lnTo>
                  <a:pt x="3715239" y="1231071"/>
                </a:lnTo>
                <a:lnTo>
                  <a:pt x="3698536" y="1188974"/>
                </a:lnTo>
                <a:lnTo>
                  <a:pt x="3680868" y="1147371"/>
                </a:lnTo>
                <a:lnTo>
                  <a:pt x="3662250" y="1106277"/>
                </a:lnTo>
                <a:lnTo>
                  <a:pt x="3642695" y="1065705"/>
                </a:lnTo>
                <a:lnTo>
                  <a:pt x="3622217" y="1025669"/>
                </a:lnTo>
                <a:lnTo>
                  <a:pt x="3600830" y="986182"/>
                </a:lnTo>
                <a:lnTo>
                  <a:pt x="3578547" y="947258"/>
                </a:lnTo>
                <a:lnTo>
                  <a:pt x="3555383" y="908911"/>
                </a:lnTo>
                <a:lnTo>
                  <a:pt x="3531351" y="871154"/>
                </a:lnTo>
                <a:lnTo>
                  <a:pt x="3506464" y="834002"/>
                </a:lnTo>
                <a:lnTo>
                  <a:pt x="3480737" y="797467"/>
                </a:lnTo>
                <a:lnTo>
                  <a:pt x="3454184" y="761564"/>
                </a:lnTo>
                <a:lnTo>
                  <a:pt x="3426817" y="726307"/>
                </a:lnTo>
                <a:lnTo>
                  <a:pt x="3398651" y="691708"/>
                </a:lnTo>
                <a:lnTo>
                  <a:pt x="3369700" y="657782"/>
                </a:lnTo>
                <a:lnTo>
                  <a:pt x="3339977" y="624543"/>
                </a:lnTo>
                <a:lnTo>
                  <a:pt x="3309496" y="592003"/>
                </a:lnTo>
                <a:lnTo>
                  <a:pt x="3278271" y="560177"/>
                </a:lnTo>
                <a:lnTo>
                  <a:pt x="3246316" y="529079"/>
                </a:lnTo>
                <a:lnTo>
                  <a:pt x="3213644" y="498722"/>
                </a:lnTo>
                <a:lnTo>
                  <a:pt x="3180268" y="469120"/>
                </a:lnTo>
                <a:lnTo>
                  <a:pt x="3146204" y="440286"/>
                </a:lnTo>
                <a:lnTo>
                  <a:pt x="3111464" y="412235"/>
                </a:lnTo>
                <a:lnTo>
                  <a:pt x="3076063" y="384979"/>
                </a:lnTo>
                <a:lnTo>
                  <a:pt x="3040014" y="358534"/>
                </a:lnTo>
                <a:lnTo>
                  <a:pt x="3003330" y="332911"/>
                </a:lnTo>
                <a:lnTo>
                  <a:pt x="2966027" y="308126"/>
                </a:lnTo>
                <a:lnTo>
                  <a:pt x="2928116" y="284191"/>
                </a:lnTo>
                <a:lnTo>
                  <a:pt x="2889613" y="261121"/>
                </a:lnTo>
                <a:lnTo>
                  <a:pt x="2850530" y="238929"/>
                </a:lnTo>
                <a:lnTo>
                  <a:pt x="2810882" y="217629"/>
                </a:lnTo>
                <a:lnTo>
                  <a:pt x="2770682" y="197234"/>
                </a:lnTo>
                <a:lnTo>
                  <a:pt x="2729945" y="177758"/>
                </a:lnTo>
                <a:lnTo>
                  <a:pt x="2688683" y="159216"/>
                </a:lnTo>
                <a:lnTo>
                  <a:pt x="2646911" y="141620"/>
                </a:lnTo>
                <a:lnTo>
                  <a:pt x="2604642" y="124984"/>
                </a:lnTo>
                <a:lnTo>
                  <a:pt x="2561891" y="109322"/>
                </a:lnTo>
                <a:lnTo>
                  <a:pt x="2518670" y="94648"/>
                </a:lnTo>
                <a:lnTo>
                  <a:pt x="2474994" y="80976"/>
                </a:lnTo>
                <a:lnTo>
                  <a:pt x="2430876" y="68318"/>
                </a:lnTo>
                <a:lnTo>
                  <a:pt x="2386331" y="56690"/>
                </a:lnTo>
                <a:lnTo>
                  <a:pt x="2341371" y="46103"/>
                </a:lnTo>
                <a:lnTo>
                  <a:pt x="2296011" y="36573"/>
                </a:lnTo>
                <a:lnTo>
                  <a:pt x="2250264" y="28113"/>
                </a:lnTo>
                <a:lnTo>
                  <a:pt x="2204144" y="20737"/>
                </a:lnTo>
                <a:lnTo>
                  <a:pt x="2157666" y="14457"/>
                </a:lnTo>
                <a:lnTo>
                  <a:pt x="2110841" y="9289"/>
                </a:lnTo>
                <a:lnTo>
                  <a:pt x="2063686" y="5245"/>
                </a:lnTo>
                <a:lnTo>
                  <a:pt x="2016212" y="2340"/>
                </a:lnTo>
                <a:lnTo>
                  <a:pt x="1968435" y="587"/>
                </a:lnTo>
                <a:lnTo>
                  <a:pt x="1920367" y="0"/>
                </a:lnTo>
                <a:lnTo>
                  <a:pt x="1872298" y="587"/>
                </a:lnTo>
                <a:lnTo>
                  <a:pt x="1824521" y="2340"/>
                </a:lnTo>
                <a:lnTo>
                  <a:pt x="1777047" y="5245"/>
                </a:lnTo>
                <a:lnTo>
                  <a:pt x="1729892" y="9289"/>
                </a:lnTo>
                <a:lnTo>
                  <a:pt x="1683067" y="14457"/>
                </a:lnTo>
                <a:lnTo>
                  <a:pt x="1636589" y="20737"/>
                </a:lnTo>
                <a:lnTo>
                  <a:pt x="1590469" y="28113"/>
                </a:lnTo>
                <a:lnTo>
                  <a:pt x="1544722" y="36573"/>
                </a:lnTo>
                <a:lnTo>
                  <a:pt x="1499362" y="46103"/>
                </a:lnTo>
                <a:lnTo>
                  <a:pt x="1454402" y="56690"/>
                </a:lnTo>
                <a:lnTo>
                  <a:pt x="1409857" y="68318"/>
                </a:lnTo>
                <a:lnTo>
                  <a:pt x="1365739" y="80976"/>
                </a:lnTo>
                <a:lnTo>
                  <a:pt x="1322063" y="94648"/>
                </a:lnTo>
                <a:lnTo>
                  <a:pt x="1278842" y="109322"/>
                </a:lnTo>
                <a:lnTo>
                  <a:pt x="1236091" y="124984"/>
                </a:lnTo>
                <a:lnTo>
                  <a:pt x="1193822" y="141620"/>
                </a:lnTo>
                <a:lnTo>
                  <a:pt x="1152050" y="159216"/>
                </a:lnTo>
                <a:lnTo>
                  <a:pt x="1110788" y="177758"/>
                </a:lnTo>
                <a:lnTo>
                  <a:pt x="1070051" y="197234"/>
                </a:lnTo>
                <a:lnTo>
                  <a:pt x="1029851" y="217629"/>
                </a:lnTo>
                <a:lnTo>
                  <a:pt x="990203" y="238929"/>
                </a:lnTo>
                <a:lnTo>
                  <a:pt x="951120" y="261121"/>
                </a:lnTo>
                <a:lnTo>
                  <a:pt x="912617" y="284191"/>
                </a:lnTo>
                <a:lnTo>
                  <a:pt x="874706" y="308126"/>
                </a:lnTo>
                <a:lnTo>
                  <a:pt x="837403" y="332911"/>
                </a:lnTo>
                <a:lnTo>
                  <a:pt x="800719" y="358534"/>
                </a:lnTo>
                <a:lnTo>
                  <a:pt x="764670" y="384979"/>
                </a:lnTo>
                <a:lnTo>
                  <a:pt x="729269" y="412235"/>
                </a:lnTo>
                <a:lnTo>
                  <a:pt x="694529" y="440286"/>
                </a:lnTo>
                <a:lnTo>
                  <a:pt x="660465" y="469120"/>
                </a:lnTo>
                <a:lnTo>
                  <a:pt x="627089" y="498722"/>
                </a:lnTo>
                <a:lnTo>
                  <a:pt x="594417" y="529079"/>
                </a:lnTo>
                <a:lnTo>
                  <a:pt x="562462" y="560177"/>
                </a:lnTo>
                <a:lnTo>
                  <a:pt x="531237" y="592003"/>
                </a:lnTo>
                <a:lnTo>
                  <a:pt x="500756" y="624543"/>
                </a:lnTo>
                <a:lnTo>
                  <a:pt x="471033" y="657782"/>
                </a:lnTo>
                <a:lnTo>
                  <a:pt x="442082" y="691708"/>
                </a:lnTo>
                <a:lnTo>
                  <a:pt x="413916" y="726307"/>
                </a:lnTo>
                <a:lnTo>
                  <a:pt x="386549" y="761564"/>
                </a:lnTo>
                <a:lnTo>
                  <a:pt x="359996" y="797467"/>
                </a:lnTo>
                <a:lnTo>
                  <a:pt x="334269" y="834002"/>
                </a:lnTo>
                <a:lnTo>
                  <a:pt x="309382" y="871154"/>
                </a:lnTo>
                <a:lnTo>
                  <a:pt x="285350" y="908911"/>
                </a:lnTo>
                <a:lnTo>
                  <a:pt x="262186" y="947258"/>
                </a:lnTo>
                <a:lnTo>
                  <a:pt x="239903" y="986182"/>
                </a:lnTo>
                <a:lnTo>
                  <a:pt x="218516" y="1025669"/>
                </a:lnTo>
                <a:lnTo>
                  <a:pt x="198038" y="1065705"/>
                </a:lnTo>
                <a:lnTo>
                  <a:pt x="178483" y="1106277"/>
                </a:lnTo>
                <a:lnTo>
                  <a:pt x="159865" y="1147371"/>
                </a:lnTo>
                <a:lnTo>
                  <a:pt x="142197" y="1188974"/>
                </a:lnTo>
                <a:lnTo>
                  <a:pt x="125494" y="1231071"/>
                </a:lnTo>
                <a:lnTo>
                  <a:pt x="109768" y="1273649"/>
                </a:lnTo>
                <a:lnTo>
                  <a:pt x="95034" y="1316694"/>
                </a:lnTo>
                <a:lnTo>
                  <a:pt x="81306" y="1360193"/>
                </a:lnTo>
                <a:lnTo>
                  <a:pt x="68597" y="1404131"/>
                </a:lnTo>
                <a:lnTo>
                  <a:pt x="56921" y="1448496"/>
                </a:lnTo>
                <a:lnTo>
                  <a:pt x="46291" y="1493273"/>
                </a:lnTo>
                <a:lnTo>
                  <a:pt x="36722" y="1538449"/>
                </a:lnTo>
                <a:lnTo>
                  <a:pt x="28228" y="1584010"/>
                </a:lnTo>
                <a:lnTo>
                  <a:pt x="20821" y="1629943"/>
                </a:lnTo>
                <a:lnTo>
                  <a:pt x="14516" y="1676233"/>
                </a:lnTo>
                <a:lnTo>
                  <a:pt x="9327" y="1722867"/>
                </a:lnTo>
                <a:lnTo>
                  <a:pt x="5267" y="1769831"/>
                </a:lnTo>
                <a:lnTo>
                  <a:pt x="2350" y="1817112"/>
                </a:lnTo>
                <a:lnTo>
                  <a:pt x="589" y="1864696"/>
                </a:lnTo>
                <a:lnTo>
                  <a:pt x="0" y="1912569"/>
                </a:lnTo>
                <a:lnTo>
                  <a:pt x="589" y="1960441"/>
                </a:lnTo>
                <a:lnTo>
                  <a:pt x="2350" y="2008024"/>
                </a:lnTo>
                <a:lnTo>
                  <a:pt x="5267" y="2055305"/>
                </a:lnTo>
                <a:lnTo>
                  <a:pt x="9327" y="2102268"/>
                </a:lnTo>
                <a:lnTo>
                  <a:pt x="14516" y="2148902"/>
                </a:lnTo>
                <a:lnTo>
                  <a:pt x="20821" y="2195191"/>
                </a:lnTo>
                <a:lnTo>
                  <a:pt x="28228" y="2241123"/>
                </a:lnTo>
                <a:lnTo>
                  <a:pt x="36722" y="2286684"/>
                </a:lnTo>
                <a:lnTo>
                  <a:pt x="46291" y="2331859"/>
                </a:lnTo>
                <a:lnTo>
                  <a:pt x="56921" y="2376636"/>
                </a:lnTo>
                <a:lnTo>
                  <a:pt x="68597" y="2421001"/>
                </a:lnTo>
                <a:lnTo>
                  <a:pt x="81306" y="2464939"/>
                </a:lnTo>
                <a:lnTo>
                  <a:pt x="95034" y="2508437"/>
                </a:lnTo>
                <a:lnTo>
                  <a:pt x="109768" y="2551482"/>
                </a:lnTo>
                <a:lnTo>
                  <a:pt x="125494" y="2594060"/>
                </a:lnTo>
                <a:lnTo>
                  <a:pt x="142197" y="2636157"/>
                </a:lnTo>
                <a:lnTo>
                  <a:pt x="159865" y="2677759"/>
                </a:lnTo>
                <a:lnTo>
                  <a:pt x="178483" y="2718852"/>
                </a:lnTo>
                <a:lnTo>
                  <a:pt x="198038" y="2759424"/>
                </a:lnTo>
                <a:lnTo>
                  <a:pt x="218516" y="2799460"/>
                </a:lnTo>
                <a:lnTo>
                  <a:pt x="239903" y="2838947"/>
                </a:lnTo>
                <a:lnTo>
                  <a:pt x="262186" y="2877871"/>
                </a:lnTo>
                <a:lnTo>
                  <a:pt x="285350" y="2916218"/>
                </a:lnTo>
                <a:lnTo>
                  <a:pt x="309382" y="2953974"/>
                </a:lnTo>
                <a:lnTo>
                  <a:pt x="334269" y="2991126"/>
                </a:lnTo>
                <a:lnTo>
                  <a:pt x="359996" y="3027660"/>
                </a:lnTo>
                <a:lnTo>
                  <a:pt x="386549" y="3063563"/>
                </a:lnTo>
                <a:lnTo>
                  <a:pt x="413916" y="3098820"/>
                </a:lnTo>
                <a:lnTo>
                  <a:pt x="442082" y="3133419"/>
                </a:lnTo>
                <a:lnTo>
                  <a:pt x="471033" y="3167345"/>
                </a:lnTo>
                <a:lnTo>
                  <a:pt x="500756" y="3200584"/>
                </a:lnTo>
                <a:lnTo>
                  <a:pt x="531237" y="3233123"/>
                </a:lnTo>
                <a:lnTo>
                  <a:pt x="562462" y="3264949"/>
                </a:lnTo>
                <a:lnTo>
                  <a:pt x="594417" y="3296047"/>
                </a:lnTo>
                <a:lnTo>
                  <a:pt x="627089" y="3326404"/>
                </a:lnTo>
                <a:lnTo>
                  <a:pt x="660465" y="3356006"/>
                </a:lnTo>
                <a:lnTo>
                  <a:pt x="694529" y="3384839"/>
                </a:lnTo>
                <a:lnTo>
                  <a:pt x="729269" y="3412891"/>
                </a:lnTo>
                <a:lnTo>
                  <a:pt x="764670" y="3440146"/>
                </a:lnTo>
                <a:lnTo>
                  <a:pt x="800719" y="3466592"/>
                </a:lnTo>
                <a:lnTo>
                  <a:pt x="837403" y="3492214"/>
                </a:lnTo>
                <a:lnTo>
                  <a:pt x="874706" y="3516999"/>
                </a:lnTo>
                <a:lnTo>
                  <a:pt x="912617" y="3540934"/>
                </a:lnTo>
                <a:lnTo>
                  <a:pt x="951120" y="3564004"/>
                </a:lnTo>
                <a:lnTo>
                  <a:pt x="990203" y="3586196"/>
                </a:lnTo>
                <a:lnTo>
                  <a:pt x="1029851" y="3607497"/>
                </a:lnTo>
                <a:lnTo>
                  <a:pt x="1070051" y="3627891"/>
                </a:lnTo>
                <a:lnTo>
                  <a:pt x="1110788" y="3647367"/>
                </a:lnTo>
                <a:lnTo>
                  <a:pt x="1152050" y="3665909"/>
                </a:lnTo>
                <a:lnTo>
                  <a:pt x="1193822" y="3683505"/>
                </a:lnTo>
                <a:lnTo>
                  <a:pt x="1236091" y="3700141"/>
                </a:lnTo>
                <a:lnTo>
                  <a:pt x="1278842" y="3715803"/>
                </a:lnTo>
                <a:lnTo>
                  <a:pt x="1322063" y="3730477"/>
                </a:lnTo>
                <a:lnTo>
                  <a:pt x="1365739" y="3744149"/>
                </a:lnTo>
                <a:lnTo>
                  <a:pt x="1409857" y="3756807"/>
                </a:lnTo>
                <a:lnTo>
                  <a:pt x="1454402" y="3768435"/>
                </a:lnTo>
                <a:lnTo>
                  <a:pt x="1499362" y="3779021"/>
                </a:lnTo>
                <a:lnTo>
                  <a:pt x="1544722" y="3788551"/>
                </a:lnTo>
                <a:lnTo>
                  <a:pt x="1590469" y="3797012"/>
                </a:lnTo>
                <a:lnTo>
                  <a:pt x="1636589" y="3804388"/>
                </a:lnTo>
                <a:lnTo>
                  <a:pt x="1683067" y="3810667"/>
                </a:lnTo>
                <a:lnTo>
                  <a:pt x="1729892" y="3815836"/>
                </a:lnTo>
                <a:lnTo>
                  <a:pt x="1777047" y="3819879"/>
                </a:lnTo>
                <a:lnTo>
                  <a:pt x="1824521" y="3822785"/>
                </a:lnTo>
                <a:lnTo>
                  <a:pt x="1872298" y="3824538"/>
                </a:lnTo>
                <a:lnTo>
                  <a:pt x="1920367" y="3825125"/>
                </a:lnTo>
                <a:close/>
              </a:path>
            </a:pathLst>
          </a:custGeom>
          <a:ln w="257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 rot="20460000">
            <a:off x="2393511" y="1914384"/>
            <a:ext cx="268679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1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7" name="object 7"/>
          <p:cNvSpPr txBox="1"/>
          <p:nvPr/>
        </p:nvSpPr>
        <p:spPr>
          <a:xfrm rot="20580000">
            <a:off x="2465912" y="1890777"/>
            <a:ext cx="263358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.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8" name="object 8"/>
          <p:cNvSpPr txBox="1"/>
          <p:nvPr/>
        </p:nvSpPr>
        <p:spPr>
          <a:xfrm rot="20820000">
            <a:off x="2608649" y="1845370"/>
            <a:ext cx="308568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T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9" name="object 9"/>
          <p:cNvSpPr txBox="1"/>
          <p:nvPr/>
        </p:nvSpPr>
        <p:spPr>
          <a:xfrm rot="21000000">
            <a:off x="2721437" y="1823409"/>
            <a:ext cx="290996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a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10" name="object 10"/>
          <p:cNvSpPr txBox="1"/>
          <p:nvPr/>
        </p:nvSpPr>
        <p:spPr>
          <a:xfrm rot="21240000">
            <a:off x="2862128" y="1802452"/>
            <a:ext cx="290996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k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11" name="object 11"/>
          <p:cNvSpPr txBox="1"/>
          <p:nvPr/>
        </p:nvSpPr>
        <p:spPr>
          <a:xfrm rot="21420000">
            <a:off x="2977503" y="1792150"/>
            <a:ext cx="28568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e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12" name="object 12"/>
          <p:cNvSpPr txBox="1"/>
          <p:nvPr/>
        </p:nvSpPr>
        <p:spPr>
          <a:xfrm rot="60000">
            <a:off x="3164971" y="1787346"/>
            <a:ext cx="28948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n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13" name="object 13"/>
          <p:cNvSpPr txBox="1"/>
          <p:nvPr/>
        </p:nvSpPr>
        <p:spPr>
          <a:xfrm rot="240000">
            <a:off x="3304151" y="1794741"/>
            <a:ext cx="28978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o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14" name="object 14"/>
          <p:cNvSpPr txBox="1"/>
          <p:nvPr/>
        </p:nvSpPr>
        <p:spPr>
          <a:xfrm rot="420000">
            <a:off x="3415995" y="1805602"/>
            <a:ext cx="273587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t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15" name="object 15"/>
          <p:cNvSpPr txBox="1"/>
          <p:nvPr/>
        </p:nvSpPr>
        <p:spPr>
          <a:xfrm rot="540000">
            <a:off x="3497858" y="1816713"/>
            <a:ext cx="261589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i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16" name="object 16"/>
          <p:cNvSpPr txBox="1"/>
          <p:nvPr/>
        </p:nvSpPr>
        <p:spPr>
          <a:xfrm rot="660000">
            <a:off x="3575906" y="1834197"/>
            <a:ext cx="288296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c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17" name="object 17"/>
          <p:cNvSpPr txBox="1"/>
          <p:nvPr/>
        </p:nvSpPr>
        <p:spPr>
          <a:xfrm rot="900000">
            <a:off x="3703755" y="1864239"/>
            <a:ext cx="283717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e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18" name="object 18"/>
          <p:cNvSpPr txBox="1"/>
          <p:nvPr/>
        </p:nvSpPr>
        <p:spPr>
          <a:xfrm rot="4020000">
            <a:off x="5123249" y="3134572"/>
            <a:ext cx="322743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2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19" name="object 19"/>
          <p:cNvSpPr txBox="1"/>
          <p:nvPr/>
        </p:nvSpPr>
        <p:spPr>
          <a:xfrm rot="4260000">
            <a:off x="5199235" y="3256619"/>
            <a:ext cx="263358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.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20" name="object 20"/>
          <p:cNvSpPr txBox="1"/>
          <p:nvPr/>
        </p:nvSpPr>
        <p:spPr>
          <a:xfrm rot="4500000">
            <a:off x="5223344" y="3428912"/>
            <a:ext cx="315132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C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21" name="object 21"/>
          <p:cNvSpPr txBox="1"/>
          <p:nvPr/>
        </p:nvSpPr>
        <p:spPr>
          <a:xfrm rot="4800000">
            <a:off x="5270237" y="3586902"/>
            <a:ext cx="288001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o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22" name="object 22"/>
          <p:cNvSpPr txBox="1"/>
          <p:nvPr/>
        </p:nvSpPr>
        <p:spPr>
          <a:xfrm rot="5040000">
            <a:off x="5287281" y="3726328"/>
            <a:ext cx="290996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n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23" name="object 23"/>
          <p:cNvSpPr txBox="1"/>
          <p:nvPr/>
        </p:nvSpPr>
        <p:spPr>
          <a:xfrm rot="5280000">
            <a:off x="5297762" y="3869252"/>
            <a:ext cx="28978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n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62835" y="4053129"/>
            <a:ext cx="436880" cy="160020"/>
          </a:xfrm>
          <a:prstGeom prst="rect">
            <a:avLst/>
          </a:prstGeom>
        </p:spPr>
        <p:txBody>
          <a:bodyPr vert="vert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e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25" name="object 25"/>
          <p:cNvSpPr txBox="1"/>
          <p:nvPr/>
        </p:nvSpPr>
        <p:spPr>
          <a:xfrm rot="5640000">
            <a:off x="5291416" y="4133323"/>
            <a:ext cx="288001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c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26" name="object 26"/>
          <p:cNvSpPr txBox="1"/>
          <p:nvPr/>
        </p:nvSpPr>
        <p:spPr>
          <a:xfrm rot="5820000">
            <a:off x="5287842" y="4229967"/>
            <a:ext cx="274047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t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27" name="object 27"/>
          <p:cNvSpPr txBox="1"/>
          <p:nvPr/>
        </p:nvSpPr>
        <p:spPr>
          <a:xfrm rot="15240000">
            <a:off x="1016148" y="4554883"/>
            <a:ext cx="323521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5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28" name="object 28"/>
          <p:cNvSpPr txBox="1"/>
          <p:nvPr/>
        </p:nvSpPr>
        <p:spPr>
          <a:xfrm rot="15480000">
            <a:off x="1011879" y="4426047"/>
            <a:ext cx="263833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.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29" name="object 29"/>
          <p:cNvSpPr txBox="1"/>
          <p:nvPr/>
        </p:nvSpPr>
        <p:spPr>
          <a:xfrm rot="15780000">
            <a:off x="949311" y="4242128"/>
            <a:ext cx="321967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K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30" name="object 30"/>
          <p:cNvSpPr txBox="1"/>
          <p:nvPr/>
        </p:nvSpPr>
        <p:spPr>
          <a:xfrm rot="16020000">
            <a:off x="951823" y="4080181"/>
            <a:ext cx="28344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e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3815" y="4007772"/>
            <a:ext cx="434340" cy="149225"/>
          </a:xfrm>
          <a:prstGeom prst="rect">
            <a:avLst/>
          </a:prstGeom>
        </p:spPr>
        <p:txBody>
          <a:bodyPr vert="vert270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e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32" name="object 32"/>
          <p:cNvSpPr txBox="1"/>
          <p:nvPr/>
        </p:nvSpPr>
        <p:spPr>
          <a:xfrm rot="16440000">
            <a:off x="948402" y="3824898"/>
            <a:ext cx="288888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p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33" name="object 33"/>
          <p:cNvSpPr txBox="1"/>
          <p:nvPr/>
        </p:nvSpPr>
        <p:spPr>
          <a:xfrm rot="16620000">
            <a:off x="975608" y="3675974"/>
            <a:ext cx="260526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l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34" name="object 34"/>
          <p:cNvSpPr txBox="1"/>
          <p:nvPr/>
        </p:nvSpPr>
        <p:spPr>
          <a:xfrm rot="16800000">
            <a:off x="976428" y="3588186"/>
            <a:ext cx="2854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e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35" name="object 35"/>
          <p:cNvSpPr txBox="1"/>
          <p:nvPr/>
        </p:nvSpPr>
        <p:spPr>
          <a:xfrm rot="16980000">
            <a:off x="998990" y="3461003"/>
            <a:ext cx="290388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a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36" name="object 36"/>
          <p:cNvSpPr txBox="1"/>
          <p:nvPr/>
        </p:nvSpPr>
        <p:spPr>
          <a:xfrm rot="17220000">
            <a:off x="1038800" y="3336323"/>
            <a:ext cx="27666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r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37" name="object 37"/>
          <p:cNvSpPr txBox="1"/>
          <p:nvPr/>
        </p:nvSpPr>
        <p:spPr>
          <a:xfrm rot="17400000">
            <a:off x="1070939" y="3218129"/>
            <a:ext cx="28948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n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38" name="object 38"/>
          <p:cNvSpPr txBox="1"/>
          <p:nvPr/>
        </p:nvSpPr>
        <p:spPr>
          <a:xfrm rot="17580000">
            <a:off x="1122481" y="3122209"/>
            <a:ext cx="260913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i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39" name="object 39"/>
          <p:cNvSpPr txBox="1"/>
          <p:nvPr/>
        </p:nvSpPr>
        <p:spPr>
          <a:xfrm rot="17700000">
            <a:off x="1147479" y="3033366"/>
            <a:ext cx="28948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n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40" name="object 40"/>
          <p:cNvSpPr txBox="1"/>
          <p:nvPr/>
        </p:nvSpPr>
        <p:spPr>
          <a:xfrm rot="18000000">
            <a:off x="1210754" y="2910664"/>
            <a:ext cx="28948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g</a:t>
            </a:r>
            <a:endParaRPr sz="2000">
              <a:latin typeface="Noteworthy"/>
              <a:cs typeface="Noteworthy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500483" y="2227414"/>
            <a:ext cx="3559175" cy="3782695"/>
            <a:chOff x="1500483" y="2227414"/>
            <a:chExt cx="3559175" cy="3782695"/>
          </a:xfrm>
        </p:grpSpPr>
        <p:sp>
          <p:nvSpPr>
            <p:cNvPr id="42" name="object 42"/>
            <p:cNvSpPr/>
            <p:nvPr/>
          </p:nvSpPr>
          <p:spPr>
            <a:xfrm>
              <a:off x="2120087" y="2560421"/>
              <a:ext cx="1299210" cy="1774189"/>
            </a:xfrm>
            <a:custGeom>
              <a:avLst/>
              <a:gdLst/>
              <a:ahLst/>
              <a:cxnLst/>
              <a:rect l="l" t="t" r="r" b="b"/>
              <a:pathLst>
                <a:path w="1299210" h="1774189">
                  <a:moveTo>
                    <a:pt x="0" y="0"/>
                  </a:moveTo>
                  <a:lnTo>
                    <a:pt x="1299197" y="1774024"/>
                  </a:lnTo>
                </a:path>
              </a:pathLst>
            </a:custGeom>
            <a:ln w="257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211587" y="2571887"/>
              <a:ext cx="1232535" cy="1567180"/>
            </a:xfrm>
            <a:custGeom>
              <a:avLst/>
              <a:gdLst/>
              <a:ahLst/>
              <a:cxnLst/>
              <a:rect l="l" t="t" r="r" b="b"/>
              <a:pathLst>
                <a:path w="1232535" h="1567179">
                  <a:moveTo>
                    <a:pt x="0" y="1566659"/>
                  </a:moveTo>
                  <a:lnTo>
                    <a:pt x="1232484" y="0"/>
                  </a:lnTo>
                </a:path>
              </a:pathLst>
            </a:custGeom>
            <a:ln w="257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513500" y="3904046"/>
              <a:ext cx="1861185" cy="951230"/>
            </a:xfrm>
            <a:custGeom>
              <a:avLst/>
              <a:gdLst/>
              <a:ahLst/>
              <a:cxnLst/>
              <a:rect l="l" t="t" r="r" b="b"/>
              <a:pathLst>
                <a:path w="1861185" h="951229">
                  <a:moveTo>
                    <a:pt x="0" y="950760"/>
                  </a:moveTo>
                  <a:lnTo>
                    <a:pt x="1861083" y="0"/>
                  </a:lnTo>
                </a:path>
              </a:pathLst>
            </a:custGeom>
            <a:ln w="257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166894" y="4099949"/>
              <a:ext cx="1880235" cy="700405"/>
            </a:xfrm>
            <a:custGeom>
              <a:avLst/>
              <a:gdLst/>
              <a:ahLst/>
              <a:cxnLst/>
              <a:rect l="l" t="t" r="r" b="b"/>
              <a:pathLst>
                <a:path w="1880235" h="700404">
                  <a:moveTo>
                    <a:pt x="0" y="0"/>
                  </a:moveTo>
                  <a:lnTo>
                    <a:pt x="1879714" y="700138"/>
                  </a:lnTo>
                </a:path>
              </a:pathLst>
            </a:custGeom>
            <a:ln w="257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270430" y="4342189"/>
              <a:ext cx="0" cy="1655445"/>
            </a:xfrm>
            <a:custGeom>
              <a:avLst/>
              <a:gdLst/>
              <a:ahLst/>
              <a:cxnLst/>
              <a:rect l="l" t="t" r="r" b="b"/>
              <a:pathLst>
                <a:path h="1655445">
                  <a:moveTo>
                    <a:pt x="0" y="1654822"/>
                  </a:moveTo>
                  <a:lnTo>
                    <a:pt x="0" y="0"/>
                  </a:lnTo>
                </a:path>
              </a:pathLst>
            </a:custGeom>
            <a:ln w="257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818142" y="2227414"/>
              <a:ext cx="928369" cy="466725"/>
            </a:xfrm>
            <a:custGeom>
              <a:avLst/>
              <a:gdLst/>
              <a:ahLst/>
              <a:cxnLst/>
              <a:rect l="l" t="t" r="r" b="b"/>
              <a:pathLst>
                <a:path w="928370" h="466725">
                  <a:moveTo>
                    <a:pt x="928115" y="0"/>
                  </a:moveTo>
                  <a:lnTo>
                    <a:pt x="0" y="0"/>
                  </a:lnTo>
                  <a:lnTo>
                    <a:pt x="0" y="466344"/>
                  </a:lnTo>
                  <a:lnTo>
                    <a:pt x="928115" y="466344"/>
                  </a:lnTo>
                  <a:lnTo>
                    <a:pt x="928115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875805" y="2286101"/>
              <a:ext cx="809625" cy="349885"/>
            </a:xfrm>
            <a:custGeom>
              <a:avLst/>
              <a:gdLst/>
              <a:ahLst/>
              <a:cxnLst/>
              <a:rect l="l" t="t" r="r" b="b"/>
              <a:pathLst>
                <a:path w="809625" h="349885">
                  <a:moveTo>
                    <a:pt x="721779" y="0"/>
                  </a:moveTo>
                  <a:lnTo>
                    <a:pt x="87642" y="0"/>
                  </a:lnTo>
                  <a:lnTo>
                    <a:pt x="53529" y="6886"/>
                  </a:lnTo>
                  <a:lnTo>
                    <a:pt x="25671" y="25666"/>
                  </a:lnTo>
                  <a:lnTo>
                    <a:pt x="6887" y="53524"/>
                  </a:lnTo>
                  <a:lnTo>
                    <a:pt x="0" y="87642"/>
                  </a:lnTo>
                  <a:lnTo>
                    <a:pt x="0" y="261645"/>
                  </a:lnTo>
                  <a:lnTo>
                    <a:pt x="6887" y="295758"/>
                  </a:lnTo>
                  <a:lnTo>
                    <a:pt x="25671" y="323616"/>
                  </a:lnTo>
                  <a:lnTo>
                    <a:pt x="53529" y="342400"/>
                  </a:lnTo>
                  <a:lnTo>
                    <a:pt x="87642" y="349288"/>
                  </a:lnTo>
                  <a:lnTo>
                    <a:pt x="721779" y="349288"/>
                  </a:lnTo>
                  <a:lnTo>
                    <a:pt x="755891" y="342400"/>
                  </a:lnTo>
                  <a:lnTo>
                    <a:pt x="783750" y="323616"/>
                  </a:lnTo>
                  <a:lnTo>
                    <a:pt x="802533" y="295758"/>
                  </a:lnTo>
                  <a:lnTo>
                    <a:pt x="809421" y="261645"/>
                  </a:lnTo>
                  <a:lnTo>
                    <a:pt x="809421" y="87642"/>
                  </a:lnTo>
                  <a:lnTo>
                    <a:pt x="802533" y="53524"/>
                  </a:lnTo>
                  <a:lnTo>
                    <a:pt x="783750" y="25666"/>
                  </a:lnTo>
                  <a:lnTo>
                    <a:pt x="755891" y="6886"/>
                  </a:lnTo>
                  <a:lnTo>
                    <a:pt x="721779" y="0"/>
                  </a:lnTo>
                  <a:close/>
                </a:path>
              </a:pathLst>
            </a:custGeom>
            <a:solidFill>
              <a:srgbClr val="DE55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875805" y="2286101"/>
              <a:ext cx="809625" cy="349885"/>
            </a:xfrm>
            <a:custGeom>
              <a:avLst/>
              <a:gdLst/>
              <a:ahLst/>
              <a:cxnLst/>
              <a:rect l="l" t="t" r="r" b="b"/>
              <a:pathLst>
                <a:path w="809625" h="349885">
                  <a:moveTo>
                    <a:pt x="809421" y="261645"/>
                  </a:moveTo>
                  <a:lnTo>
                    <a:pt x="802533" y="295758"/>
                  </a:lnTo>
                  <a:lnTo>
                    <a:pt x="783750" y="323616"/>
                  </a:lnTo>
                  <a:lnTo>
                    <a:pt x="755891" y="342400"/>
                  </a:lnTo>
                  <a:lnTo>
                    <a:pt x="721779" y="349288"/>
                  </a:lnTo>
                  <a:lnTo>
                    <a:pt x="87642" y="349288"/>
                  </a:lnTo>
                  <a:lnTo>
                    <a:pt x="53529" y="342400"/>
                  </a:lnTo>
                  <a:lnTo>
                    <a:pt x="25671" y="323616"/>
                  </a:lnTo>
                  <a:lnTo>
                    <a:pt x="6887" y="295758"/>
                  </a:lnTo>
                  <a:lnTo>
                    <a:pt x="0" y="261645"/>
                  </a:lnTo>
                  <a:lnTo>
                    <a:pt x="0" y="87642"/>
                  </a:lnTo>
                  <a:lnTo>
                    <a:pt x="6887" y="53524"/>
                  </a:lnTo>
                  <a:lnTo>
                    <a:pt x="25671" y="25666"/>
                  </a:lnTo>
                  <a:lnTo>
                    <a:pt x="53529" y="6886"/>
                  </a:lnTo>
                  <a:lnTo>
                    <a:pt x="87642" y="0"/>
                  </a:lnTo>
                  <a:lnTo>
                    <a:pt x="721779" y="0"/>
                  </a:lnTo>
                  <a:lnTo>
                    <a:pt x="755891" y="6886"/>
                  </a:lnTo>
                  <a:lnTo>
                    <a:pt x="783750" y="25666"/>
                  </a:lnTo>
                  <a:lnTo>
                    <a:pt x="802533" y="53524"/>
                  </a:lnTo>
                  <a:lnTo>
                    <a:pt x="809421" y="87642"/>
                  </a:lnTo>
                  <a:lnTo>
                    <a:pt x="809421" y="261645"/>
                  </a:lnTo>
                  <a:close/>
                </a:path>
              </a:pathLst>
            </a:custGeom>
            <a:ln w="231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823667" y="2681046"/>
              <a:ext cx="928369" cy="466725"/>
            </a:xfrm>
            <a:custGeom>
              <a:avLst/>
              <a:gdLst/>
              <a:ahLst/>
              <a:cxnLst/>
              <a:rect l="l" t="t" r="r" b="b"/>
              <a:pathLst>
                <a:path w="928370" h="466725">
                  <a:moveTo>
                    <a:pt x="928115" y="0"/>
                  </a:moveTo>
                  <a:lnTo>
                    <a:pt x="0" y="0"/>
                  </a:lnTo>
                  <a:lnTo>
                    <a:pt x="0" y="466343"/>
                  </a:lnTo>
                  <a:lnTo>
                    <a:pt x="928115" y="466343"/>
                  </a:lnTo>
                  <a:lnTo>
                    <a:pt x="928115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881335" y="2739732"/>
              <a:ext cx="809625" cy="349885"/>
            </a:xfrm>
            <a:custGeom>
              <a:avLst/>
              <a:gdLst/>
              <a:ahLst/>
              <a:cxnLst/>
              <a:rect l="l" t="t" r="r" b="b"/>
              <a:pathLst>
                <a:path w="809625" h="349885">
                  <a:moveTo>
                    <a:pt x="721779" y="0"/>
                  </a:moveTo>
                  <a:lnTo>
                    <a:pt x="87642" y="0"/>
                  </a:lnTo>
                  <a:lnTo>
                    <a:pt x="53529" y="6886"/>
                  </a:lnTo>
                  <a:lnTo>
                    <a:pt x="25671" y="25666"/>
                  </a:lnTo>
                  <a:lnTo>
                    <a:pt x="6887" y="53524"/>
                  </a:lnTo>
                  <a:lnTo>
                    <a:pt x="0" y="87642"/>
                  </a:lnTo>
                  <a:lnTo>
                    <a:pt x="0" y="261645"/>
                  </a:lnTo>
                  <a:lnTo>
                    <a:pt x="6887" y="295758"/>
                  </a:lnTo>
                  <a:lnTo>
                    <a:pt x="25671" y="323616"/>
                  </a:lnTo>
                  <a:lnTo>
                    <a:pt x="53529" y="342400"/>
                  </a:lnTo>
                  <a:lnTo>
                    <a:pt x="87642" y="349288"/>
                  </a:lnTo>
                  <a:lnTo>
                    <a:pt x="721779" y="349288"/>
                  </a:lnTo>
                  <a:lnTo>
                    <a:pt x="755891" y="342400"/>
                  </a:lnTo>
                  <a:lnTo>
                    <a:pt x="783750" y="323616"/>
                  </a:lnTo>
                  <a:lnTo>
                    <a:pt x="802533" y="295758"/>
                  </a:lnTo>
                  <a:lnTo>
                    <a:pt x="809421" y="261645"/>
                  </a:lnTo>
                  <a:lnTo>
                    <a:pt x="809421" y="87642"/>
                  </a:lnTo>
                  <a:lnTo>
                    <a:pt x="802533" y="53524"/>
                  </a:lnTo>
                  <a:lnTo>
                    <a:pt x="783750" y="25666"/>
                  </a:lnTo>
                  <a:lnTo>
                    <a:pt x="755891" y="6886"/>
                  </a:lnTo>
                  <a:lnTo>
                    <a:pt x="721779" y="0"/>
                  </a:lnTo>
                  <a:close/>
                </a:path>
              </a:pathLst>
            </a:custGeom>
            <a:solidFill>
              <a:srgbClr val="DE55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881335" y="2739732"/>
              <a:ext cx="809625" cy="349885"/>
            </a:xfrm>
            <a:custGeom>
              <a:avLst/>
              <a:gdLst/>
              <a:ahLst/>
              <a:cxnLst/>
              <a:rect l="l" t="t" r="r" b="b"/>
              <a:pathLst>
                <a:path w="809625" h="349885">
                  <a:moveTo>
                    <a:pt x="809421" y="261645"/>
                  </a:moveTo>
                  <a:lnTo>
                    <a:pt x="802533" y="295758"/>
                  </a:lnTo>
                  <a:lnTo>
                    <a:pt x="783750" y="323616"/>
                  </a:lnTo>
                  <a:lnTo>
                    <a:pt x="755891" y="342400"/>
                  </a:lnTo>
                  <a:lnTo>
                    <a:pt x="721779" y="349288"/>
                  </a:lnTo>
                  <a:lnTo>
                    <a:pt x="87642" y="349288"/>
                  </a:lnTo>
                  <a:lnTo>
                    <a:pt x="53529" y="342400"/>
                  </a:lnTo>
                  <a:lnTo>
                    <a:pt x="25671" y="323616"/>
                  </a:lnTo>
                  <a:lnTo>
                    <a:pt x="6887" y="295758"/>
                  </a:lnTo>
                  <a:lnTo>
                    <a:pt x="0" y="261645"/>
                  </a:lnTo>
                  <a:lnTo>
                    <a:pt x="0" y="87642"/>
                  </a:lnTo>
                  <a:lnTo>
                    <a:pt x="6887" y="53524"/>
                  </a:lnTo>
                  <a:lnTo>
                    <a:pt x="25671" y="25666"/>
                  </a:lnTo>
                  <a:lnTo>
                    <a:pt x="53529" y="6886"/>
                  </a:lnTo>
                  <a:lnTo>
                    <a:pt x="87642" y="0"/>
                  </a:lnTo>
                  <a:lnTo>
                    <a:pt x="721779" y="0"/>
                  </a:lnTo>
                  <a:lnTo>
                    <a:pt x="755891" y="6886"/>
                  </a:lnTo>
                  <a:lnTo>
                    <a:pt x="783750" y="25666"/>
                  </a:lnTo>
                  <a:lnTo>
                    <a:pt x="802533" y="53524"/>
                  </a:lnTo>
                  <a:lnTo>
                    <a:pt x="809421" y="87642"/>
                  </a:lnTo>
                  <a:lnTo>
                    <a:pt x="809421" y="261645"/>
                  </a:lnTo>
                  <a:close/>
                </a:path>
              </a:pathLst>
            </a:custGeom>
            <a:ln w="231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823667" y="3133890"/>
              <a:ext cx="928369" cy="466725"/>
            </a:xfrm>
            <a:custGeom>
              <a:avLst/>
              <a:gdLst/>
              <a:ahLst/>
              <a:cxnLst/>
              <a:rect l="l" t="t" r="r" b="b"/>
              <a:pathLst>
                <a:path w="928370" h="466725">
                  <a:moveTo>
                    <a:pt x="928115" y="0"/>
                  </a:moveTo>
                  <a:lnTo>
                    <a:pt x="0" y="0"/>
                  </a:lnTo>
                  <a:lnTo>
                    <a:pt x="0" y="466343"/>
                  </a:lnTo>
                  <a:lnTo>
                    <a:pt x="928115" y="466343"/>
                  </a:lnTo>
                  <a:lnTo>
                    <a:pt x="928115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881335" y="3192579"/>
              <a:ext cx="809625" cy="349885"/>
            </a:xfrm>
            <a:custGeom>
              <a:avLst/>
              <a:gdLst/>
              <a:ahLst/>
              <a:cxnLst/>
              <a:rect l="l" t="t" r="r" b="b"/>
              <a:pathLst>
                <a:path w="809625" h="349885">
                  <a:moveTo>
                    <a:pt x="721779" y="0"/>
                  </a:moveTo>
                  <a:lnTo>
                    <a:pt x="87642" y="0"/>
                  </a:lnTo>
                  <a:lnTo>
                    <a:pt x="53529" y="6886"/>
                  </a:lnTo>
                  <a:lnTo>
                    <a:pt x="25671" y="25666"/>
                  </a:lnTo>
                  <a:lnTo>
                    <a:pt x="6887" y="53524"/>
                  </a:lnTo>
                  <a:lnTo>
                    <a:pt x="0" y="87642"/>
                  </a:lnTo>
                  <a:lnTo>
                    <a:pt x="0" y="261645"/>
                  </a:lnTo>
                  <a:lnTo>
                    <a:pt x="6887" y="295758"/>
                  </a:lnTo>
                  <a:lnTo>
                    <a:pt x="25671" y="323616"/>
                  </a:lnTo>
                  <a:lnTo>
                    <a:pt x="53529" y="342400"/>
                  </a:lnTo>
                  <a:lnTo>
                    <a:pt x="87642" y="349288"/>
                  </a:lnTo>
                  <a:lnTo>
                    <a:pt x="721779" y="349288"/>
                  </a:lnTo>
                  <a:lnTo>
                    <a:pt x="755891" y="342400"/>
                  </a:lnTo>
                  <a:lnTo>
                    <a:pt x="783750" y="323616"/>
                  </a:lnTo>
                  <a:lnTo>
                    <a:pt x="802533" y="295758"/>
                  </a:lnTo>
                  <a:lnTo>
                    <a:pt x="809421" y="261645"/>
                  </a:lnTo>
                  <a:lnTo>
                    <a:pt x="809421" y="87642"/>
                  </a:lnTo>
                  <a:lnTo>
                    <a:pt x="802533" y="53524"/>
                  </a:lnTo>
                  <a:lnTo>
                    <a:pt x="783750" y="25666"/>
                  </a:lnTo>
                  <a:lnTo>
                    <a:pt x="755891" y="6886"/>
                  </a:lnTo>
                  <a:lnTo>
                    <a:pt x="721779" y="0"/>
                  </a:lnTo>
                  <a:close/>
                </a:path>
              </a:pathLst>
            </a:custGeom>
            <a:solidFill>
              <a:srgbClr val="DE55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881335" y="3192579"/>
              <a:ext cx="809625" cy="349885"/>
            </a:xfrm>
            <a:custGeom>
              <a:avLst/>
              <a:gdLst/>
              <a:ahLst/>
              <a:cxnLst/>
              <a:rect l="l" t="t" r="r" b="b"/>
              <a:pathLst>
                <a:path w="809625" h="349885">
                  <a:moveTo>
                    <a:pt x="809421" y="261645"/>
                  </a:moveTo>
                  <a:lnTo>
                    <a:pt x="802533" y="295758"/>
                  </a:lnTo>
                  <a:lnTo>
                    <a:pt x="783750" y="323616"/>
                  </a:lnTo>
                  <a:lnTo>
                    <a:pt x="755891" y="342400"/>
                  </a:lnTo>
                  <a:lnTo>
                    <a:pt x="721779" y="349288"/>
                  </a:lnTo>
                  <a:lnTo>
                    <a:pt x="87642" y="349288"/>
                  </a:lnTo>
                  <a:lnTo>
                    <a:pt x="53529" y="342400"/>
                  </a:lnTo>
                  <a:lnTo>
                    <a:pt x="25671" y="323616"/>
                  </a:lnTo>
                  <a:lnTo>
                    <a:pt x="6887" y="295758"/>
                  </a:lnTo>
                  <a:lnTo>
                    <a:pt x="0" y="261645"/>
                  </a:lnTo>
                  <a:lnTo>
                    <a:pt x="0" y="87642"/>
                  </a:lnTo>
                  <a:lnTo>
                    <a:pt x="6887" y="53524"/>
                  </a:lnTo>
                  <a:lnTo>
                    <a:pt x="25671" y="25666"/>
                  </a:lnTo>
                  <a:lnTo>
                    <a:pt x="53529" y="6886"/>
                  </a:lnTo>
                  <a:lnTo>
                    <a:pt x="87642" y="0"/>
                  </a:lnTo>
                  <a:lnTo>
                    <a:pt x="721779" y="0"/>
                  </a:lnTo>
                  <a:lnTo>
                    <a:pt x="755891" y="6886"/>
                  </a:lnTo>
                  <a:lnTo>
                    <a:pt x="783750" y="25666"/>
                  </a:lnTo>
                  <a:lnTo>
                    <a:pt x="802533" y="53524"/>
                  </a:lnTo>
                  <a:lnTo>
                    <a:pt x="809421" y="87642"/>
                  </a:lnTo>
                  <a:lnTo>
                    <a:pt x="809421" y="261645"/>
                  </a:lnTo>
                  <a:close/>
                </a:path>
              </a:pathLst>
            </a:custGeom>
            <a:ln w="231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 rot="2280000">
            <a:off x="1818291" y="5619928"/>
            <a:ext cx="340557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4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57" name="object 57"/>
          <p:cNvSpPr txBox="1"/>
          <p:nvPr/>
        </p:nvSpPr>
        <p:spPr>
          <a:xfrm rot="2040000">
            <a:off x="1967291" y="5701593"/>
            <a:ext cx="263833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.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58" name="object 58"/>
          <p:cNvSpPr txBox="1"/>
          <p:nvPr/>
        </p:nvSpPr>
        <p:spPr>
          <a:xfrm rot="1800000">
            <a:off x="2082897" y="5788823"/>
            <a:ext cx="310002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G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59" name="object 59"/>
          <p:cNvSpPr txBox="1"/>
          <p:nvPr/>
        </p:nvSpPr>
        <p:spPr>
          <a:xfrm rot="1620000">
            <a:off x="2203870" y="5841284"/>
            <a:ext cx="260913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i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60" name="object 60"/>
          <p:cNvSpPr txBox="1"/>
          <p:nvPr/>
        </p:nvSpPr>
        <p:spPr>
          <a:xfrm rot="1500000">
            <a:off x="2263878" y="5876213"/>
            <a:ext cx="284553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v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61" name="object 61"/>
          <p:cNvSpPr txBox="1"/>
          <p:nvPr/>
        </p:nvSpPr>
        <p:spPr>
          <a:xfrm rot="1260000">
            <a:off x="2364973" y="5919953"/>
            <a:ext cx="28483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e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62" name="object 62"/>
          <p:cNvSpPr txBox="1"/>
          <p:nvPr/>
        </p:nvSpPr>
        <p:spPr>
          <a:xfrm rot="20400000">
            <a:off x="3846453" y="5937810"/>
            <a:ext cx="33188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3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63" name="object 63"/>
          <p:cNvSpPr txBox="1"/>
          <p:nvPr/>
        </p:nvSpPr>
        <p:spPr>
          <a:xfrm rot="20220000">
            <a:off x="4000521" y="5888818"/>
            <a:ext cx="263833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.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64" name="object 64"/>
          <p:cNvSpPr txBox="1"/>
          <p:nvPr/>
        </p:nvSpPr>
        <p:spPr>
          <a:xfrm rot="19920000">
            <a:off x="4124563" y="5815115"/>
            <a:ext cx="315878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B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65" name="object 65"/>
          <p:cNvSpPr txBox="1"/>
          <p:nvPr/>
        </p:nvSpPr>
        <p:spPr>
          <a:xfrm rot="19680000">
            <a:off x="4264838" y="5741327"/>
            <a:ext cx="285117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e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66" name="object 66"/>
          <p:cNvSpPr txBox="1"/>
          <p:nvPr/>
        </p:nvSpPr>
        <p:spPr>
          <a:xfrm rot="19380000">
            <a:off x="4404816" y="5641023"/>
            <a:ext cx="291301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a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67" name="object 67"/>
          <p:cNvSpPr txBox="1"/>
          <p:nvPr/>
        </p:nvSpPr>
        <p:spPr>
          <a:xfrm rot="19200000">
            <a:off x="4506989" y="5559144"/>
            <a:ext cx="288591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c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68" name="object 68"/>
          <p:cNvSpPr txBox="1"/>
          <p:nvPr/>
        </p:nvSpPr>
        <p:spPr>
          <a:xfrm rot="19020000">
            <a:off x="4580273" y="5499116"/>
            <a:ext cx="274047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t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69" name="object 69"/>
          <p:cNvSpPr txBox="1"/>
          <p:nvPr/>
        </p:nvSpPr>
        <p:spPr>
          <a:xfrm rot="18900000">
            <a:off x="4638105" y="5448793"/>
            <a:ext cx="26065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i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70" name="object 70"/>
          <p:cNvSpPr txBox="1"/>
          <p:nvPr/>
        </p:nvSpPr>
        <p:spPr>
          <a:xfrm rot="18780000">
            <a:off x="4681488" y="5390688"/>
            <a:ext cx="284273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v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71" name="object 71"/>
          <p:cNvSpPr txBox="1"/>
          <p:nvPr/>
        </p:nvSpPr>
        <p:spPr>
          <a:xfrm rot="18600000">
            <a:off x="4753422" y="5308003"/>
            <a:ext cx="284273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e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818142" y="2227414"/>
            <a:ext cx="934085" cy="13728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650">
              <a:latin typeface="Times New Roman"/>
              <a:cs typeface="Times New Roman"/>
            </a:endParaRPr>
          </a:p>
          <a:p>
            <a:pPr marL="149225" marR="170815">
              <a:lnSpc>
                <a:spcPct val="109300"/>
              </a:lnSpc>
              <a:spcBef>
                <a:spcPts val="5"/>
              </a:spcBef>
            </a:pPr>
            <a:r>
              <a:rPr sz="6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What</a:t>
            </a:r>
            <a:r>
              <a:rPr sz="650" spc="-5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 </a:t>
            </a:r>
            <a:r>
              <a:rPr sz="6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can I</a:t>
            </a:r>
            <a:r>
              <a:rPr sz="650" spc="-5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 </a:t>
            </a:r>
            <a:r>
              <a:rPr sz="6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do </a:t>
            </a:r>
            <a:r>
              <a:rPr sz="650" spc="-25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in</a:t>
            </a:r>
            <a:r>
              <a:rPr sz="650" spc="50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 </a:t>
            </a:r>
            <a:r>
              <a:rPr sz="6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an</a:t>
            </a:r>
            <a:r>
              <a:rPr sz="650" spc="-1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 </a:t>
            </a:r>
            <a:r>
              <a:rPr sz="6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hour</a:t>
            </a:r>
            <a:r>
              <a:rPr sz="650" spc="-1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 </a:t>
            </a:r>
            <a:r>
              <a:rPr sz="650" spc="-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?</a:t>
            </a:r>
            <a:endParaRPr sz="650">
              <a:latin typeface="HelveticaNeueLT Pro 55 Roman"/>
              <a:cs typeface="HelveticaNeueLT Pro 55 Roman"/>
            </a:endParaRPr>
          </a:p>
          <a:p>
            <a:pPr>
              <a:lnSpc>
                <a:spcPct val="100000"/>
              </a:lnSpc>
            </a:pPr>
            <a:endParaRPr sz="650">
              <a:latin typeface="HelveticaNeueLT Pro 55 Roman"/>
              <a:cs typeface="HelveticaNeueLT Pro 55 Roman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650">
              <a:latin typeface="HelveticaNeueLT Pro 55 Roman"/>
              <a:cs typeface="HelveticaNeueLT Pro 55 Roman"/>
            </a:endParaRPr>
          </a:p>
          <a:p>
            <a:pPr marL="154305" marR="165735">
              <a:lnSpc>
                <a:spcPct val="109300"/>
              </a:lnSpc>
            </a:pPr>
            <a:r>
              <a:rPr sz="6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What</a:t>
            </a:r>
            <a:r>
              <a:rPr sz="650" spc="-5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 </a:t>
            </a:r>
            <a:r>
              <a:rPr sz="6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can I</a:t>
            </a:r>
            <a:r>
              <a:rPr sz="650" spc="-5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 </a:t>
            </a:r>
            <a:r>
              <a:rPr sz="6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do </a:t>
            </a:r>
            <a:r>
              <a:rPr sz="650" spc="-25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in</a:t>
            </a:r>
            <a:r>
              <a:rPr sz="650" spc="50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 </a:t>
            </a:r>
            <a:r>
              <a:rPr sz="6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10</a:t>
            </a:r>
            <a:r>
              <a:rPr sz="650" spc="-5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 </a:t>
            </a:r>
            <a:r>
              <a:rPr sz="6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minutes</a:t>
            </a:r>
            <a:r>
              <a:rPr sz="650" spc="-5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 </a:t>
            </a:r>
            <a:r>
              <a:rPr sz="650" spc="-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?</a:t>
            </a:r>
            <a:endParaRPr sz="650">
              <a:latin typeface="HelveticaNeueLT Pro 55 Roman"/>
              <a:cs typeface="HelveticaNeueLT Pro 55 Roman"/>
            </a:endParaRPr>
          </a:p>
          <a:p>
            <a:pPr>
              <a:lnSpc>
                <a:spcPct val="100000"/>
              </a:lnSpc>
            </a:pPr>
            <a:endParaRPr sz="650">
              <a:latin typeface="HelveticaNeueLT Pro 55 Roman"/>
              <a:cs typeface="HelveticaNeueLT Pro 55 Roman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650">
              <a:latin typeface="HelveticaNeueLT Pro 55 Roman"/>
              <a:cs typeface="HelveticaNeueLT Pro 55 Roman"/>
            </a:endParaRPr>
          </a:p>
          <a:p>
            <a:pPr marL="154305" marR="165735">
              <a:lnSpc>
                <a:spcPct val="109300"/>
              </a:lnSpc>
            </a:pPr>
            <a:r>
              <a:rPr sz="6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What</a:t>
            </a:r>
            <a:r>
              <a:rPr sz="650" spc="-5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 </a:t>
            </a:r>
            <a:r>
              <a:rPr sz="6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can I</a:t>
            </a:r>
            <a:r>
              <a:rPr sz="650" spc="-5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 </a:t>
            </a:r>
            <a:r>
              <a:rPr sz="6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do </a:t>
            </a:r>
            <a:r>
              <a:rPr sz="650" spc="-25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in</a:t>
            </a:r>
            <a:r>
              <a:rPr sz="650" spc="50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 </a:t>
            </a:r>
            <a:r>
              <a:rPr sz="6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5</a:t>
            </a:r>
            <a:r>
              <a:rPr sz="650" spc="-5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 </a:t>
            </a:r>
            <a:r>
              <a:rPr sz="6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minutes </a:t>
            </a:r>
            <a:r>
              <a:rPr sz="650" spc="-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?</a:t>
            </a:r>
            <a:endParaRPr sz="650">
              <a:latin typeface="HelveticaNeueLT Pro 55 Roman"/>
              <a:cs typeface="HelveticaNeueLT Pro 55 Roman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2649963" y="3678661"/>
            <a:ext cx="1242060" cy="862965"/>
            <a:chOff x="2649963" y="3678661"/>
            <a:chExt cx="1242060" cy="862965"/>
          </a:xfrm>
        </p:grpSpPr>
        <p:sp>
          <p:nvSpPr>
            <p:cNvPr id="74" name="object 74"/>
            <p:cNvSpPr/>
            <p:nvPr/>
          </p:nvSpPr>
          <p:spPr>
            <a:xfrm>
              <a:off x="3203432" y="3834575"/>
              <a:ext cx="123189" cy="62230"/>
            </a:xfrm>
            <a:custGeom>
              <a:avLst/>
              <a:gdLst/>
              <a:ahLst/>
              <a:cxnLst/>
              <a:rect l="l" t="t" r="r" b="b"/>
              <a:pathLst>
                <a:path w="123189" h="62229">
                  <a:moveTo>
                    <a:pt x="102996" y="0"/>
                  </a:moveTo>
                  <a:lnTo>
                    <a:pt x="19761" y="0"/>
                  </a:lnTo>
                  <a:lnTo>
                    <a:pt x="12065" y="1551"/>
                  </a:lnTo>
                  <a:lnTo>
                    <a:pt x="5784" y="5784"/>
                  </a:lnTo>
                  <a:lnTo>
                    <a:pt x="1551" y="12065"/>
                  </a:lnTo>
                  <a:lnTo>
                    <a:pt x="0" y="19761"/>
                  </a:lnTo>
                  <a:lnTo>
                    <a:pt x="0" y="62064"/>
                  </a:lnTo>
                  <a:lnTo>
                    <a:pt x="122758" y="62064"/>
                  </a:lnTo>
                  <a:lnTo>
                    <a:pt x="122758" y="19761"/>
                  </a:lnTo>
                  <a:lnTo>
                    <a:pt x="121204" y="12065"/>
                  </a:lnTo>
                  <a:lnTo>
                    <a:pt x="116968" y="5784"/>
                  </a:lnTo>
                  <a:lnTo>
                    <a:pt x="110687" y="1551"/>
                  </a:lnTo>
                  <a:lnTo>
                    <a:pt x="102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859394" y="3875397"/>
              <a:ext cx="810895" cy="207010"/>
            </a:xfrm>
            <a:custGeom>
              <a:avLst/>
              <a:gdLst/>
              <a:ahLst/>
              <a:cxnLst/>
              <a:rect l="l" t="t" r="r" b="b"/>
              <a:pathLst>
                <a:path w="810895" h="207010">
                  <a:moveTo>
                    <a:pt x="767829" y="0"/>
                  </a:moveTo>
                  <a:lnTo>
                    <a:pt x="43002" y="0"/>
                  </a:lnTo>
                  <a:lnTo>
                    <a:pt x="26263" y="3379"/>
                  </a:lnTo>
                  <a:lnTo>
                    <a:pt x="12595" y="12595"/>
                  </a:lnTo>
                  <a:lnTo>
                    <a:pt x="3379" y="26263"/>
                  </a:lnTo>
                  <a:lnTo>
                    <a:pt x="0" y="43002"/>
                  </a:lnTo>
                  <a:lnTo>
                    <a:pt x="0" y="163779"/>
                  </a:lnTo>
                  <a:lnTo>
                    <a:pt x="3379" y="180517"/>
                  </a:lnTo>
                  <a:lnTo>
                    <a:pt x="12595" y="194186"/>
                  </a:lnTo>
                  <a:lnTo>
                    <a:pt x="26263" y="203402"/>
                  </a:lnTo>
                  <a:lnTo>
                    <a:pt x="43002" y="206781"/>
                  </a:lnTo>
                  <a:lnTo>
                    <a:pt x="767829" y="206781"/>
                  </a:lnTo>
                  <a:lnTo>
                    <a:pt x="784567" y="203402"/>
                  </a:lnTo>
                  <a:lnTo>
                    <a:pt x="798236" y="194186"/>
                  </a:lnTo>
                  <a:lnTo>
                    <a:pt x="807452" y="180517"/>
                  </a:lnTo>
                  <a:lnTo>
                    <a:pt x="810831" y="163779"/>
                  </a:lnTo>
                  <a:lnTo>
                    <a:pt x="810831" y="43002"/>
                  </a:lnTo>
                  <a:lnTo>
                    <a:pt x="807452" y="26263"/>
                  </a:lnTo>
                  <a:lnTo>
                    <a:pt x="798236" y="12595"/>
                  </a:lnTo>
                  <a:lnTo>
                    <a:pt x="784567" y="3379"/>
                  </a:lnTo>
                  <a:lnTo>
                    <a:pt x="767829" y="0"/>
                  </a:lnTo>
                  <a:close/>
                </a:path>
              </a:pathLst>
            </a:custGeom>
            <a:solidFill>
              <a:srgbClr val="ED4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873251" y="3889251"/>
              <a:ext cx="783590" cy="179070"/>
            </a:xfrm>
            <a:custGeom>
              <a:avLst/>
              <a:gdLst/>
              <a:ahLst/>
              <a:cxnLst/>
              <a:rect l="l" t="t" r="r" b="b"/>
              <a:pathLst>
                <a:path w="783589" h="179070">
                  <a:moveTo>
                    <a:pt x="753973" y="0"/>
                  </a:moveTo>
                  <a:lnTo>
                    <a:pt x="29146" y="0"/>
                  </a:lnTo>
                  <a:lnTo>
                    <a:pt x="17814" y="2294"/>
                  </a:lnTo>
                  <a:lnTo>
                    <a:pt x="8548" y="8548"/>
                  </a:lnTo>
                  <a:lnTo>
                    <a:pt x="2294" y="17814"/>
                  </a:lnTo>
                  <a:lnTo>
                    <a:pt x="0" y="29146"/>
                  </a:lnTo>
                  <a:lnTo>
                    <a:pt x="0" y="149923"/>
                  </a:lnTo>
                  <a:lnTo>
                    <a:pt x="2294" y="161260"/>
                  </a:lnTo>
                  <a:lnTo>
                    <a:pt x="8548" y="170526"/>
                  </a:lnTo>
                  <a:lnTo>
                    <a:pt x="17814" y="176776"/>
                  </a:lnTo>
                  <a:lnTo>
                    <a:pt x="29146" y="179070"/>
                  </a:lnTo>
                  <a:lnTo>
                    <a:pt x="753973" y="179070"/>
                  </a:lnTo>
                  <a:lnTo>
                    <a:pt x="765310" y="176776"/>
                  </a:lnTo>
                  <a:lnTo>
                    <a:pt x="774576" y="170526"/>
                  </a:lnTo>
                  <a:lnTo>
                    <a:pt x="780826" y="161260"/>
                  </a:lnTo>
                  <a:lnTo>
                    <a:pt x="783120" y="149923"/>
                  </a:lnTo>
                  <a:lnTo>
                    <a:pt x="783120" y="29146"/>
                  </a:lnTo>
                  <a:lnTo>
                    <a:pt x="780826" y="17814"/>
                  </a:lnTo>
                  <a:lnTo>
                    <a:pt x="774576" y="8548"/>
                  </a:lnTo>
                  <a:lnTo>
                    <a:pt x="765310" y="2294"/>
                  </a:lnTo>
                  <a:lnTo>
                    <a:pt x="753973" y="0"/>
                  </a:lnTo>
                  <a:close/>
                </a:path>
              </a:pathLst>
            </a:custGeom>
            <a:solidFill>
              <a:srgbClr val="9B31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360027" y="3771829"/>
              <a:ext cx="88265" cy="462915"/>
            </a:xfrm>
            <a:custGeom>
              <a:avLst/>
              <a:gdLst/>
              <a:ahLst/>
              <a:cxnLst/>
              <a:rect l="l" t="t" r="r" b="b"/>
              <a:pathLst>
                <a:path w="88264" h="462914">
                  <a:moveTo>
                    <a:pt x="51155" y="0"/>
                  </a:moveTo>
                  <a:lnTo>
                    <a:pt x="0" y="4279"/>
                  </a:lnTo>
                  <a:lnTo>
                    <a:pt x="36957" y="445401"/>
                  </a:lnTo>
                  <a:lnTo>
                    <a:pt x="39154" y="456552"/>
                  </a:lnTo>
                  <a:lnTo>
                    <a:pt x="47383" y="462876"/>
                  </a:lnTo>
                  <a:lnTo>
                    <a:pt x="80708" y="460082"/>
                  </a:lnTo>
                  <a:lnTo>
                    <a:pt x="87795" y="452475"/>
                  </a:lnTo>
                  <a:lnTo>
                    <a:pt x="88214" y="442658"/>
                  </a:lnTo>
                  <a:lnTo>
                    <a:pt x="51155" y="0"/>
                  </a:lnTo>
                  <a:close/>
                </a:path>
              </a:pathLst>
            </a:custGeom>
            <a:solidFill>
              <a:srgbClr val="8352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367163" y="3772674"/>
              <a:ext cx="81915" cy="461009"/>
            </a:xfrm>
            <a:custGeom>
              <a:avLst/>
              <a:gdLst/>
              <a:ahLst/>
              <a:cxnLst/>
              <a:rect l="l" t="t" r="r" b="b"/>
              <a:pathLst>
                <a:path w="81914" h="461010">
                  <a:moveTo>
                    <a:pt x="26962" y="233730"/>
                  </a:moveTo>
                  <a:lnTo>
                    <a:pt x="22047" y="188772"/>
                  </a:lnTo>
                  <a:lnTo>
                    <a:pt x="15036" y="146583"/>
                  </a:lnTo>
                  <a:lnTo>
                    <a:pt x="5880" y="101676"/>
                  </a:lnTo>
                  <a:lnTo>
                    <a:pt x="0" y="79425"/>
                  </a:lnTo>
                  <a:lnTo>
                    <a:pt x="2933" y="114465"/>
                  </a:lnTo>
                  <a:lnTo>
                    <a:pt x="4584" y="120738"/>
                  </a:lnTo>
                  <a:lnTo>
                    <a:pt x="9321" y="141478"/>
                  </a:lnTo>
                  <a:lnTo>
                    <a:pt x="12992" y="161277"/>
                  </a:lnTo>
                  <a:lnTo>
                    <a:pt x="16065" y="181152"/>
                  </a:lnTo>
                  <a:lnTo>
                    <a:pt x="18656" y="201104"/>
                  </a:lnTo>
                  <a:lnTo>
                    <a:pt x="20916" y="221107"/>
                  </a:lnTo>
                  <a:lnTo>
                    <a:pt x="10223" y="201485"/>
                  </a:lnTo>
                  <a:lnTo>
                    <a:pt x="11264" y="213804"/>
                  </a:lnTo>
                  <a:lnTo>
                    <a:pt x="23533" y="234619"/>
                  </a:lnTo>
                  <a:lnTo>
                    <a:pt x="26962" y="233730"/>
                  </a:lnTo>
                  <a:close/>
                </a:path>
                <a:path w="81914" h="461010">
                  <a:moveTo>
                    <a:pt x="44462" y="410260"/>
                  </a:moveTo>
                  <a:lnTo>
                    <a:pt x="42227" y="409638"/>
                  </a:lnTo>
                  <a:lnTo>
                    <a:pt x="38506" y="429158"/>
                  </a:lnTo>
                  <a:lnTo>
                    <a:pt x="38976" y="421741"/>
                  </a:lnTo>
                  <a:lnTo>
                    <a:pt x="35433" y="399580"/>
                  </a:lnTo>
                  <a:lnTo>
                    <a:pt x="28206" y="378167"/>
                  </a:lnTo>
                  <a:lnTo>
                    <a:pt x="24384" y="370471"/>
                  </a:lnTo>
                  <a:lnTo>
                    <a:pt x="25844" y="387883"/>
                  </a:lnTo>
                  <a:lnTo>
                    <a:pt x="29273" y="400862"/>
                  </a:lnTo>
                  <a:lnTo>
                    <a:pt x="32219" y="421386"/>
                  </a:lnTo>
                  <a:lnTo>
                    <a:pt x="34226" y="445096"/>
                  </a:lnTo>
                  <a:lnTo>
                    <a:pt x="35572" y="445300"/>
                  </a:lnTo>
                  <a:lnTo>
                    <a:pt x="34213" y="453440"/>
                  </a:lnTo>
                  <a:lnTo>
                    <a:pt x="33820" y="456450"/>
                  </a:lnTo>
                  <a:lnTo>
                    <a:pt x="38595" y="460108"/>
                  </a:lnTo>
                  <a:lnTo>
                    <a:pt x="39497" y="454583"/>
                  </a:lnTo>
                  <a:lnTo>
                    <a:pt x="41313" y="440347"/>
                  </a:lnTo>
                  <a:lnTo>
                    <a:pt x="44462" y="410260"/>
                  </a:lnTo>
                  <a:close/>
                </a:path>
                <a:path w="81914" h="461010">
                  <a:moveTo>
                    <a:pt x="47421" y="404063"/>
                  </a:moveTo>
                  <a:lnTo>
                    <a:pt x="37439" y="352602"/>
                  </a:lnTo>
                  <a:lnTo>
                    <a:pt x="32270" y="327774"/>
                  </a:lnTo>
                  <a:lnTo>
                    <a:pt x="15201" y="250037"/>
                  </a:lnTo>
                  <a:lnTo>
                    <a:pt x="13868" y="245021"/>
                  </a:lnTo>
                  <a:lnTo>
                    <a:pt x="18529" y="300621"/>
                  </a:lnTo>
                  <a:lnTo>
                    <a:pt x="45008" y="404837"/>
                  </a:lnTo>
                  <a:lnTo>
                    <a:pt x="47421" y="404063"/>
                  </a:lnTo>
                  <a:close/>
                </a:path>
                <a:path w="81914" h="461010">
                  <a:moveTo>
                    <a:pt x="52743" y="94018"/>
                  </a:moveTo>
                  <a:lnTo>
                    <a:pt x="51003" y="73279"/>
                  </a:lnTo>
                  <a:lnTo>
                    <a:pt x="50266" y="70916"/>
                  </a:lnTo>
                  <a:lnTo>
                    <a:pt x="43700" y="46088"/>
                  </a:lnTo>
                  <a:lnTo>
                    <a:pt x="38049" y="21018"/>
                  </a:lnTo>
                  <a:lnTo>
                    <a:pt x="34010" y="254"/>
                  </a:lnTo>
                  <a:lnTo>
                    <a:pt x="33959" y="0"/>
                  </a:lnTo>
                  <a:lnTo>
                    <a:pt x="31013" y="254"/>
                  </a:lnTo>
                  <a:lnTo>
                    <a:pt x="35394" y="21818"/>
                  </a:lnTo>
                  <a:lnTo>
                    <a:pt x="41046" y="46863"/>
                  </a:lnTo>
                  <a:lnTo>
                    <a:pt x="47091" y="71856"/>
                  </a:lnTo>
                  <a:lnTo>
                    <a:pt x="52743" y="94018"/>
                  </a:lnTo>
                  <a:close/>
                </a:path>
                <a:path w="81914" h="461010">
                  <a:moveTo>
                    <a:pt x="62928" y="460146"/>
                  </a:moveTo>
                  <a:lnTo>
                    <a:pt x="56438" y="383679"/>
                  </a:lnTo>
                  <a:lnTo>
                    <a:pt x="51117" y="329476"/>
                  </a:lnTo>
                  <a:lnTo>
                    <a:pt x="45364" y="275336"/>
                  </a:lnTo>
                  <a:lnTo>
                    <a:pt x="39281" y="221259"/>
                  </a:lnTo>
                  <a:lnTo>
                    <a:pt x="30695" y="153758"/>
                  </a:lnTo>
                  <a:lnTo>
                    <a:pt x="21018" y="86334"/>
                  </a:lnTo>
                  <a:lnTo>
                    <a:pt x="16268" y="52755"/>
                  </a:lnTo>
                  <a:lnTo>
                    <a:pt x="11353" y="18262"/>
                  </a:lnTo>
                  <a:lnTo>
                    <a:pt x="8813" y="2819"/>
                  </a:lnTo>
                  <a:lnTo>
                    <a:pt x="8699" y="2120"/>
                  </a:lnTo>
                  <a:lnTo>
                    <a:pt x="431" y="2819"/>
                  </a:lnTo>
                  <a:lnTo>
                    <a:pt x="3124" y="19164"/>
                  </a:lnTo>
                  <a:lnTo>
                    <a:pt x="8902" y="52298"/>
                  </a:lnTo>
                  <a:lnTo>
                    <a:pt x="14427" y="86144"/>
                  </a:lnTo>
                  <a:lnTo>
                    <a:pt x="24041" y="153530"/>
                  </a:lnTo>
                  <a:lnTo>
                    <a:pt x="33058" y="221081"/>
                  </a:lnTo>
                  <a:lnTo>
                    <a:pt x="39839" y="275196"/>
                  </a:lnTo>
                  <a:lnTo>
                    <a:pt x="45961" y="329476"/>
                  </a:lnTo>
                  <a:lnTo>
                    <a:pt x="51485" y="383679"/>
                  </a:lnTo>
                  <a:lnTo>
                    <a:pt x="56515" y="437934"/>
                  </a:lnTo>
                  <a:lnTo>
                    <a:pt x="58445" y="460514"/>
                  </a:lnTo>
                  <a:lnTo>
                    <a:pt x="62928" y="460146"/>
                  </a:lnTo>
                  <a:close/>
                </a:path>
                <a:path w="81914" h="461010">
                  <a:moveTo>
                    <a:pt x="81800" y="440207"/>
                  </a:moveTo>
                  <a:lnTo>
                    <a:pt x="77635" y="390525"/>
                  </a:lnTo>
                  <a:lnTo>
                    <a:pt x="77038" y="386981"/>
                  </a:lnTo>
                  <a:lnTo>
                    <a:pt x="69697" y="345300"/>
                  </a:lnTo>
                  <a:lnTo>
                    <a:pt x="69545" y="342900"/>
                  </a:lnTo>
                  <a:lnTo>
                    <a:pt x="68173" y="301332"/>
                  </a:lnTo>
                  <a:lnTo>
                    <a:pt x="67868" y="274574"/>
                  </a:lnTo>
                  <a:lnTo>
                    <a:pt x="61683" y="200647"/>
                  </a:lnTo>
                  <a:lnTo>
                    <a:pt x="60756" y="217627"/>
                  </a:lnTo>
                  <a:lnTo>
                    <a:pt x="60782" y="259473"/>
                  </a:lnTo>
                  <a:lnTo>
                    <a:pt x="62166" y="299770"/>
                  </a:lnTo>
                  <a:lnTo>
                    <a:pt x="60718" y="290880"/>
                  </a:lnTo>
                  <a:lnTo>
                    <a:pt x="54419" y="242570"/>
                  </a:lnTo>
                  <a:lnTo>
                    <a:pt x="49999" y="195211"/>
                  </a:lnTo>
                  <a:lnTo>
                    <a:pt x="46164" y="147561"/>
                  </a:lnTo>
                  <a:lnTo>
                    <a:pt x="41884" y="99872"/>
                  </a:lnTo>
                  <a:lnTo>
                    <a:pt x="36106" y="52451"/>
                  </a:lnTo>
                  <a:lnTo>
                    <a:pt x="27800" y="5549"/>
                  </a:lnTo>
                  <a:lnTo>
                    <a:pt x="26631" y="990"/>
                  </a:lnTo>
                  <a:lnTo>
                    <a:pt x="26530" y="622"/>
                  </a:lnTo>
                  <a:lnTo>
                    <a:pt x="22123" y="990"/>
                  </a:lnTo>
                  <a:lnTo>
                    <a:pt x="23545" y="7912"/>
                  </a:lnTo>
                  <a:lnTo>
                    <a:pt x="30784" y="55930"/>
                  </a:lnTo>
                  <a:lnTo>
                    <a:pt x="36233" y="104101"/>
                  </a:lnTo>
                  <a:lnTo>
                    <a:pt x="40652" y="152412"/>
                  </a:lnTo>
                  <a:lnTo>
                    <a:pt x="44792" y="200837"/>
                  </a:lnTo>
                  <a:lnTo>
                    <a:pt x="49428" y="249351"/>
                  </a:lnTo>
                  <a:lnTo>
                    <a:pt x="55689" y="296646"/>
                  </a:lnTo>
                  <a:lnTo>
                    <a:pt x="63754" y="343649"/>
                  </a:lnTo>
                  <a:lnTo>
                    <a:pt x="64363" y="346875"/>
                  </a:lnTo>
                  <a:lnTo>
                    <a:pt x="66217" y="384365"/>
                  </a:lnTo>
                  <a:lnTo>
                    <a:pt x="68910" y="425894"/>
                  </a:lnTo>
                  <a:lnTo>
                    <a:pt x="68948" y="426504"/>
                  </a:lnTo>
                  <a:lnTo>
                    <a:pt x="71996" y="459181"/>
                  </a:lnTo>
                  <a:lnTo>
                    <a:pt x="72021" y="459384"/>
                  </a:lnTo>
                  <a:lnTo>
                    <a:pt x="74345" y="459181"/>
                  </a:lnTo>
                  <a:lnTo>
                    <a:pt x="78460" y="454774"/>
                  </a:lnTo>
                  <a:lnTo>
                    <a:pt x="75907" y="426504"/>
                  </a:lnTo>
                  <a:lnTo>
                    <a:pt x="72974" y="392404"/>
                  </a:lnTo>
                  <a:lnTo>
                    <a:pt x="81356" y="437426"/>
                  </a:lnTo>
                  <a:lnTo>
                    <a:pt x="81800" y="440207"/>
                  </a:lnTo>
                  <a:close/>
                </a:path>
              </a:pathLst>
            </a:custGeom>
            <a:solidFill>
              <a:srgbClr val="5B29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44604" y="3678661"/>
              <a:ext cx="309482" cy="112288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3397340" y="4215249"/>
              <a:ext cx="51435" cy="19685"/>
            </a:xfrm>
            <a:custGeom>
              <a:avLst/>
              <a:gdLst/>
              <a:ahLst/>
              <a:cxnLst/>
              <a:rect l="l" t="t" r="r" b="b"/>
              <a:pathLst>
                <a:path w="51435" h="19685">
                  <a:moveTo>
                    <a:pt x="50825" y="0"/>
                  </a:moveTo>
                  <a:lnTo>
                    <a:pt x="0" y="4254"/>
                  </a:lnTo>
                  <a:lnTo>
                    <a:pt x="1841" y="13131"/>
                  </a:lnTo>
                  <a:lnTo>
                    <a:pt x="10071" y="19456"/>
                  </a:lnTo>
                  <a:lnTo>
                    <a:pt x="43395" y="16662"/>
                  </a:lnTo>
                  <a:lnTo>
                    <a:pt x="50482" y="9055"/>
                  </a:lnTo>
                  <a:lnTo>
                    <a:pt x="50825" y="0"/>
                  </a:lnTo>
                  <a:close/>
                </a:path>
              </a:pathLst>
            </a:custGeom>
            <a:solidFill>
              <a:srgbClr val="A06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3972" y="3969922"/>
              <a:ext cx="175166" cy="338120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3627890" y="3958232"/>
              <a:ext cx="264160" cy="287020"/>
            </a:xfrm>
            <a:custGeom>
              <a:avLst/>
              <a:gdLst/>
              <a:ahLst/>
              <a:cxnLst/>
              <a:rect l="l" t="t" r="r" b="b"/>
              <a:pathLst>
                <a:path w="264160" h="287020">
                  <a:moveTo>
                    <a:pt x="63652" y="0"/>
                  </a:moveTo>
                  <a:lnTo>
                    <a:pt x="0" y="55143"/>
                  </a:lnTo>
                  <a:lnTo>
                    <a:pt x="200456" y="286537"/>
                  </a:lnTo>
                  <a:lnTo>
                    <a:pt x="264109" y="231393"/>
                  </a:lnTo>
                  <a:lnTo>
                    <a:pt x="63652" y="0"/>
                  </a:lnTo>
                  <a:close/>
                </a:path>
              </a:pathLst>
            </a:custGeom>
            <a:solidFill>
              <a:srgbClr val="FCCB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628021" y="3958246"/>
              <a:ext cx="206375" cy="224154"/>
            </a:xfrm>
            <a:custGeom>
              <a:avLst/>
              <a:gdLst/>
              <a:ahLst/>
              <a:cxnLst/>
              <a:rect l="l" t="t" r="r" b="b"/>
              <a:pathLst>
                <a:path w="206375" h="224154">
                  <a:moveTo>
                    <a:pt x="7150" y="57658"/>
                  </a:moveTo>
                  <a:lnTo>
                    <a:pt x="4216" y="54622"/>
                  </a:lnTo>
                  <a:lnTo>
                    <a:pt x="1778" y="54025"/>
                  </a:lnTo>
                  <a:lnTo>
                    <a:pt x="0" y="55295"/>
                  </a:lnTo>
                  <a:lnTo>
                    <a:pt x="5613" y="61760"/>
                  </a:lnTo>
                  <a:lnTo>
                    <a:pt x="6985" y="60337"/>
                  </a:lnTo>
                  <a:lnTo>
                    <a:pt x="7150" y="57658"/>
                  </a:lnTo>
                  <a:close/>
                </a:path>
                <a:path w="206375" h="224154">
                  <a:moveTo>
                    <a:pt x="11303" y="45910"/>
                  </a:moveTo>
                  <a:lnTo>
                    <a:pt x="11239" y="45275"/>
                  </a:lnTo>
                  <a:lnTo>
                    <a:pt x="8813" y="47396"/>
                  </a:lnTo>
                  <a:lnTo>
                    <a:pt x="11303" y="45910"/>
                  </a:lnTo>
                  <a:close/>
                </a:path>
                <a:path w="206375" h="224154">
                  <a:moveTo>
                    <a:pt x="16713" y="62801"/>
                  </a:moveTo>
                  <a:lnTo>
                    <a:pt x="15379" y="59728"/>
                  </a:lnTo>
                  <a:lnTo>
                    <a:pt x="14795" y="58381"/>
                  </a:lnTo>
                  <a:lnTo>
                    <a:pt x="12827" y="58280"/>
                  </a:lnTo>
                  <a:lnTo>
                    <a:pt x="10807" y="60223"/>
                  </a:lnTo>
                  <a:lnTo>
                    <a:pt x="11023" y="61988"/>
                  </a:lnTo>
                  <a:lnTo>
                    <a:pt x="12255" y="62763"/>
                  </a:lnTo>
                  <a:lnTo>
                    <a:pt x="12725" y="63042"/>
                  </a:lnTo>
                  <a:lnTo>
                    <a:pt x="15252" y="64604"/>
                  </a:lnTo>
                  <a:lnTo>
                    <a:pt x="16713" y="62801"/>
                  </a:lnTo>
                  <a:close/>
                </a:path>
                <a:path w="206375" h="224154">
                  <a:moveTo>
                    <a:pt x="24498" y="51054"/>
                  </a:moveTo>
                  <a:lnTo>
                    <a:pt x="23380" y="47612"/>
                  </a:lnTo>
                  <a:lnTo>
                    <a:pt x="21094" y="46240"/>
                  </a:lnTo>
                  <a:lnTo>
                    <a:pt x="18872" y="44894"/>
                  </a:lnTo>
                  <a:lnTo>
                    <a:pt x="15176" y="45440"/>
                  </a:lnTo>
                  <a:lnTo>
                    <a:pt x="12179" y="51816"/>
                  </a:lnTo>
                  <a:lnTo>
                    <a:pt x="12001" y="54343"/>
                  </a:lnTo>
                  <a:lnTo>
                    <a:pt x="14566" y="56642"/>
                  </a:lnTo>
                  <a:lnTo>
                    <a:pt x="15011" y="56934"/>
                  </a:lnTo>
                  <a:lnTo>
                    <a:pt x="18224" y="58026"/>
                  </a:lnTo>
                  <a:lnTo>
                    <a:pt x="20408" y="56794"/>
                  </a:lnTo>
                  <a:lnTo>
                    <a:pt x="24498" y="51054"/>
                  </a:lnTo>
                  <a:close/>
                </a:path>
                <a:path w="206375" h="224154">
                  <a:moveTo>
                    <a:pt x="46342" y="20091"/>
                  </a:moveTo>
                  <a:lnTo>
                    <a:pt x="43967" y="17627"/>
                  </a:lnTo>
                  <a:lnTo>
                    <a:pt x="43434" y="17386"/>
                  </a:lnTo>
                  <a:lnTo>
                    <a:pt x="37033" y="22936"/>
                  </a:lnTo>
                  <a:lnTo>
                    <a:pt x="40068" y="26085"/>
                  </a:lnTo>
                  <a:lnTo>
                    <a:pt x="42811" y="26162"/>
                  </a:lnTo>
                  <a:lnTo>
                    <a:pt x="46266" y="22745"/>
                  </a:lnTo>
                  <a:lnTo>
                    <a:pt x="46342" y="20091"/>
                  </a:lnTo>
                  <a:close/>
                </a:path>
                <a:path w="206375" h="224154">
                  <a:moveTo>
                    <a:pt x="65735" y="2552"/>
                  </a:moveTo>
                  <a:lnTo>
                    <a:pt x="63512" y="0"/>
                  </a:lnTo>
                  <a:lnTo>
                    <a:pt x="58305" y="4508"/>
                  </a:lnTo>
                  <a:lnTo>
                    <a:pt x="60782" y="7378"/>
                  </a:lnTo>
                  <a:lnTo>
                    <a:pt x="65735" y="2552"/>
                  </a:lnTo>
                  <a:close/>
                </a:path>
                <a:path w="206375" h="224154">
                  <a:moveTo>
                    <a:pt x="77698" y="17881"/>
                  </a:moveTo>
                  <a:lnTo>
                    <a:pt x="74193" y="13830"/>
                  </a:lnTo>
                  <a:lnTo>
                    <a:pt x="70650" y="9740"/>
                  </a:lnTo>
                  <a:lnTo>
                    <a:pt x="67856" y="12484"/>
                  </a:lnTo>
                  <a:lnTo>
                    <a:pt x="67856" y="19265"/>
                  </a:lnTo>
                  <a:lnTo>
                    <a:pt x="66103" y="18211"/>
                  </a:lnTo>
                  <a:lnTo>
                    <a:pt x="66675" y="17894"/>
                  </a:lnTo>
                  <a:lnTo>
                    <a:pt x="67856" y="19265"/>
                  </a:lnTo>
                  <a:lnTo>
                    <a:pt x="67856" y="12484"/>
                  </a:lnTo>
                  <a:lnTo>
                    <a:pt x="67157" y="13157"/>
                  </a:lnTo>
                  <a:lnTo>
                    <a:pt x="66738" y="12395"/>
                  </a:lnTo>
                  <a:lnTo>
                    <a:pt x="65544" y="9677"/>
                  </a:lnTo>
                  <a:lnTo>
                    <a:pt x="63093" y="9220"/>
                  </a:lnTo>
                  <a:lnTo>
                    <a:pt x="61556" y="10083"/>
                  </a:lnTo>
                  <a:lnTo>
                    <a:pt x="59778" y="11074"/>
                  </a:lnTo>
                  <a:lnTo>
                    <a:pt x="59575" y="12319"/>
                  </a:lnTo>
                  <a:lnTo>
                    <a:pt x="57162" y="10502"/>
                  </a:lnTo>
                  <a:lnTo>
                    <a:pt x="55410" y="10198"/>
                  </a:lnTo>
                  <a:lnTo>
                    <a:pt x="53911" y="11036"/>
                  </a:lnTo>
                  <a:lnTo>
                    <a:pt x="53149" y="11468"/>
                  </a:lnTo>
                  <a:lnTo>
                    <a:pt x="51409" y="10477"/>
                  </a:lnTo>
                  <a:lnTo>
                    <a:pt x="44729" y="16281"/>
                  </a:lnTo>
                  <a:lnTo>
                    <a:pt x="46558" y="16776"/>
                  </a:lnTo>
                  <a:lnTo>
                    <a:pt x="47675" y="16967"/>
                  </a:lnTo>
                  <a:lnTo>
                    <a:pt x="52451" y="17094"/>
                  </a:lnTo>
                  <a:lnTo>
                    <a:pt x="53200" y="18034"/>
                  </a:lnTo>
                  <a:lnTo>
                    <a:pt x="55105" y="20764"/>
                  </a:lnTo>
                  <a:lnTo>
                    <a:pt x="57365" y="21704"/>
                  </a:lnTo>
                  <a:lnTo>
                    <a:pt x="61417" y="19431"/>
                  </a:lnTo>
                  <a:lnTo>
                    <a:pt x="61912" y="18008"/>
                  </a:lnTo>
                  <a:lnTo>
                    <a:pt x="62293" y="18542"/>
                  </a:lnTo>
                  <a:lnTo>
                    <a:pt x="64173" y="19291"/>
                  </a:lnTo>
                  <a:lnTo>
                    <a:pt x="66001" y="18275"/>
                  </a:lnTo>
                  <a:lnTo>
                    <a:pt x="63106" y="20574"/>
                  </a:lnTo>
                  <a:lnTo>
                    <a:pt x="64046" y="24663"/>
                  </a:lnTo>
                  <a:lnTo>
                    <a:pt x="64985" y="25298"/>
                  </a:lnTo>
                  <a:lnTo>
                    <a:pt x="68237" y="26517"/>
                  </a:lnTo>
                  <a:lnTo>
                    <a:pt x="71005" y="23964"/>
                  </a:lnTo>
                  <a:lnTo>
                    <a:pt x="70218" y="21971"/>
                  </a:lnTo>
                  <a:lnTo>
                    <a:pt x="71729" y="23710"/>
                  </a:lnTo>
                  <a:lnTo>
                    <a:pt x="77698" y="17881"/>
                  </a:lnTo>
                  <a:close/>
                </a:path>
                <a:path w="206375" h="224154">
                  <a:moveTo>
                    <a:pt x="115100" y="59537"/>
                  </a:moveTo>
                  <a:lnTo>
                    <a:pt x="112649" y="56705"/>
                  </a:lnTo>
                  <a:lnTo>
                    <a:pt x="112636" y="57391"/>
                  </a:lnTo>
                  <a:lnTo>
                    <a:pt x="114515" y="59588"/>
                  </a:lnTo>
                  <a:lnTo>
                    <a:pt x="115100" y="59537"/>
                  </a:lnTo>
                  <a:close/>
                </a:path>
                <a:path w="206375" h="224154">
                  <a:moveTo>
                    <a:pt x="115735" y="173964"/>
                  </a:moveTo>
                  <a:lnTo>
                    <a:pt x="115646" y="173024"/>
                  </a:lnTo>
                  <a:lnTo>
                    <a:pt x="115404" y="168795"/>
                  </a:lnTo>
                  <a:lnTo>
                    <a:pt x="112534" y="166204"/>
                  </a:lnTo>
                  <a:lnTo>
                    <a:pt x="109181" y="167081"/>
                  </a:lnTo>
                  <a:lnTo>
                    <a:pt x="107251" y="167589"/>
                  </a:lnTo>
                  <a:lnTo>
                    <a:pt x="106121" y="166433"/>
                  </a:lnTo>
                  <a:lnTo>
                    <a:pt x="106121" y="175488"/>
                  </a:lnTo>
                  <a:lnTo>
                    <a:pt x="105448" y="175209"/>
                  </a:lnTo>
                  <a:lnTo>
                    <a:pt x="105727" y="174904"/>
                  </a:lnTo>
                  <a:lnTo>
                    <a:pt x="105905" y="174739"/>
                  </a:lnTo>
                  <a:lnTo>
                    <a:pt x="106121" y="175488"/>
                  </a:lnTo>
                  <a:lnTo>
                    <a:pt x="106121" y="166433"/>
                  </a:lnTo>
                  <a:lnTo>
                    <a:pt x="105956" y="166255"/>
                  </a:lnTo>
                  <a:lnTo>
                    <a:pt x="108559" y="165608"/>
                  </a:lnTo>
                  <a:lnTo>
                    <a:pt x="109537" y="165239"/>
                  </a:lnTo>
                  <a:lnTo>
                    <a:pt x="112471" y="162394"/>
                  </a:lnTo>
                  <a:lnTo>
                    <a:pt x="111506" y="158838"/>
                  </a:lnTo>
                  <a:lnTo>
                    <a:pt x="107619" y="157683"/>
                  </a:lnTo>
                  <a:lnTo>
                    <a:pt x="106565" y="157835"/>
                  </a:lnTo>
                  <a:lnTo>
                    <a:pt x="105448" y="158115"/>
                  </a:lnTo>
                  <a:lnTo>
                    <a:pt x="103441" y="158597"/>
                  </a:lnTo>
                  <a:lnTo>
                    <a:pt x="104394" y="157022"/>
                  </a:lnTo>
                  <a:lnTo>
                    <a:pt x="104013" y="154559"/>
                  </a:lnTo>
                  <a:lnTo>
                    <a:pt x="101841" y="153517"/>
                  </a:lnTo>
                  <a:lnTo>
                    <a:pt x="101320" y="153212"/>
                  </a:lnTo>
                  <a:lnTo>
                    <a:pt x="100838" y="153073"/>
                  </a:lnTo>
                  <a:lnTo>
                    <a:pt x="99872" y="152971"/>
                  </a:lnTo>
                  <a:lnTo>
                    <a:pt x="99148" y="152793"/>
                  </a:lnTo>
                  <a:lnTo>
                    <a:pt x="98374" y="152793"/>
                  </a:lnTo>
                  <a:lnTo>
                    <a:pt x="97561" y="152971"/>
                  </a:lnTo>
                  <a:lnTo>
                    <a:pt x="96304" y="153187"/>
                  </a:lnTo>
                  <a:lnTo>
                    <a:pt x="95631" y="154482"/>
                  </a:lnTo>
                  <a:lnTo>
                    <a:pt x="94653" y="153911"/>
                  </a:lnTo>
                  <a:lnTo>
                    <a:pt x="93383" y="154241"/>
                  </a:lnTo>
                  <a:lnTo>
                    <a:pt x="92405" y="154495"/>
                  </a:lnTo>
                  <a:lnTo>
                    <a:pt x="92189" y="154749"/>
                  </a:lnTo>
                  <a:lnTo>
                    <a:pt x="86017" y="147612"/>
                  </a:lnTo>
                  <a:lnTo>
                    <a:pt x="82740" y="150812"/>
                  </a:lnTo>
                  <a:lnTo>
                    <a:pt x="90068" y="159258"/>
                  </a:lnTo>
                  <a:lnTo>
                    <a:pt x="90271" y="159067"/>
                  </a:lnTo>
                  <a:lnTo>
                    <a:pt x="91706" y="160578"/>
                  </a:lnTo>
                  <a:lnTo>
                    <a:pt x="93294" y="160667"/>
                  </a:lnTo>
                  <a:lnTo>
                    <a:pt x="94602" y="160045"/>
                  </a:lnTo>
                  <a:lnTo>
                    <a:pt x="96088" y="159359"/>
                  </a:lnTo>
                  <a:lnTo>
                    <a:pt x="96685" y="157543"/>
                  </a:lnTo>
                  <a:lnTo>
                    <a:pt x="96875" y="157797"/>
                  </a:lnTo>
                  <a:lnTo>
                    <a:pt x="97294" y="158584"/>
                  </a:lnTo>
                  <a:lnTo>
                    <a:pt x="97917" y="159105"/>
                  </a:lnTo>
                  <a:lnTo>
                    <a:pt x="100190" y="160896"/>
                  </a:lnTo>
                  <a:lnTo>
                    <a:pt x="102527" y="160032"/>
                  </a:lnTo>
                  <a:lnTo>
                    <a:pt x="102031" y="160921"/>
                  </a:lnTo>
                  <a:lnTo>
                    <a:pt x="102997" y="164617"/>
                  </a:lnTo>
                  <a:lnTo>
                    <a:pt x="99834" y="165379"/>
                  </a:lnTo>
                  <a:lnTo>
                    <a:pt x="98653" y="165938"/>
                  </a:lnTo>
                  <a:lnTo>
                    <a:pt x="97231" y="167538"/>
                  </a:lnTo>
                  <a:lnTo>
                    <a:pt x="103644" y="174942"/>
                  </a:lnTo>
                  <a:lnTo>
                    <a:pt x="112534" y="185204"/>
                  </a:lnTo>
                  <a:lnTo>
                    <a:pt x="115214" y="182740"/>
                  </a:lnTo>
                  <a:lnTo>
                    <a:pt x="115189" y="179933"/>
                  </a:lnTo>
                  <a:lnTo>
                    <a:pt x="113931" y="178650"/>
                  </a:lnTo>
                  <a:lnTo>
                    <a:pt x="114325" y="178358"/>
                  </a:lnTo>
                  <a:lnTo>
                    <a:pt x="115379" y="176580"/>
                  </a:lnTo>
                  <a:lnTo>
                    <a:pt x="115608" y="175780"/>
                  </a:lnTo>
                  <a:lnTo>
                    <a:pt x="115620" y="174929"/>
                  </a:lnTo>
                  <a:lnTo>
                    <a:pt x="115735" y="173964"/>
                  </a:lnTo>
                  <a:close/>
                </a:path>
                <a:path w="206375" h="224154">
                  <a:moveTo>
                    <a:pt x="118351" y="63296"/>
                  </a:moveTo>
                  <a:lnTo>
                    <a:pt x="117119" y="61861"/>
                  </a:lnTo>
                  <a:lnTo>
                    <a:pt x="117195" y="62445"/>
                  </a:lnTo>
                  <a:lnTo>
                    <a:pt x="118351" y="63296"/>
                  </a:lnTo>
                  <a:close/>
                </a:path>
                <a:path w="206375" h="224154">
                  <a:moveTo>
                    <a:pt x="122288" y="155460"/>
                  </a:moveTo>
                  <a:lnTo>
                    <a:pt x="120281" y="152438"/>
                  </a:lnTo>
                  <a:lnTo>
                    <a:pt x="118783" y="151663"/>
                  </a:lnTo>
                  <a:lnTo>
                    <a:pt x="117081" y="152082"/>
                  </a:lnTo>
                  <a:lnTo>
                    <a:pt x="115900" y="152374"/>
                  </a:lnTo>
                  <a:lnTo>
                    <a:pt x="115633" y="152577"/>
                  </a:lnTo>
                  <a:lnTo>
                    <a:pt x="114515" y="148793"/>
                  </a:lnTo>
                  <a:lnTo>
                    <a:pt x="112522" y="147510"/>
                  </a:lnTo>
                  <a:lnTo>
                    <a:pt x="110451" y="148056"/>
                  </a:lnTo>
                  <a:lnTo>
                    <a:pt x="109474" y="148310"/>
                  </a:lnTo>
                  <a:lnTo>
                    <a:pt x="108546" y="149085"/>
                  </a:lnTo>
                  <a:lnTo>
                    <a:pt x="108000" y="150037"/>
                  </a:lnTo>
                  <a:lnTo>
                    <a:pt x="107226" y="150622"/>
                  </a:lnTo>
                  <a:lnTo>
                    <a:pt x="106743" y="151460"/>
                  </a:lnTo>
                  <a:lnTo>
                    <a:pt x="106489" y="155206"/>
                  </a:lnTo>
                  <a:lnTo>
                    <a:pt x="109613" y="157073"/>
                  </a:lnTo>
                  <a:lnTo>
                    <a:pt x="113563" y="155740"/>
                  </a:lnTo>
                  <a:lnTo>
                    <a:pt x="113538" y="156044"/>
                  </a:lnTo>
                  <a:lnTo>
                    <a:pt x="113284" y="158877"/>
                  </a:lnTo>
                  <a:lnTo>
                    <a:pt x="114757" y="160528"/>
                  </a:lnTo>
                  <a:lnTo>
                    <a:pt x="116344" y="160985"/>
                  </a:lnTo>
                  <a:lnTo>
                    <a:pt x="118198" y="161493"/>
                  </a:lnTo>
                  <a:lnTo>
                    <a:pt x="119735" y="160629"/>
                  </a:lnTo>
                  <a:lnTo>
                    <a:pt x="121958" y="157721"/>
                  </a:lnTo>
                  <a:lnTo>
                    <a:pt x="122288" y="155460"/>
                  </a:lnTo>
                  <a:close/>
                </a:path>
                <a:path w="206375" h="224154">
                  <a:moveTo>
                    <a:pt x="138455" y="161404"/>
                  </a:moveTo>
                  <a:lnTo>
                    <a:pt x="135280" y="158102"/>
                  </a:lnTo>
                  <a:lnTo>
                    <a:pt x="132689" y="157505"/>
                  </a:lnTo>
                  <a:lnTo>
                    <a:pt x="130517" y="159004"/>
                  </a:lnTo>
                  <a:lnTo>
                    <a:pt x="129095" y="159994"/>
                  </a:lnTo>
                  <a:lnTo>
                    <a:pt x="128117" y="161290"/>
                  </a:lnTo>
                  <a:lnTo>
                    <a:pt x="128092" y="164325"/>
                  </a:lnTo>
                  <a:lnTo>
                    <a:pt x="128587" y="165531"/>
                  </a:lnTo>
                  <a:lnTo>
                    <a:pt x="128028" y="166331"/>
                  </a:lnTo>
                  <a:lnTo>
                    <a:pt x="128231" y="167271"/>
                  </a:lnTo>
                  <a:lnTo>
                    <a:pt x="127723" y="166954"/>
                  </a:lnTo>
                  <a:lnTo>
                    <a:pt x="125615" y="165684"/>
                  </a:lnTo>
                  <a:lnTo>
                    <a:pt x="123190" y="166497"/>
                  </a:lnTo>
                  <a:lnTo>
                    <a:pt x="120611" y="170180"/>
                  </a:lnTo>
                  <a:lnTo>
                    <a:pt x="119024" y="173215"/>
                  </a:lnTo>
                  <a:lnTo>
                    <a:pt x="119468" y="175755"/>
                  </a:lnTo>
                  <a:lnTo>
                    <a:pt x="122529" y="177609"/>
                  </a:lnTo>
                  <a:lnTo>
                    <a:pt x="123736" y="177787"/>
                  </a:lnTo>
                  <a:lnTo>
                    <a:pt x="124129" y="177685"/>
                  </a:lnTo>
                  <a:lnTo>
                    <a:pt x="124790" y="180454"/>
                  </a:lnTo>
                  <a:lnTo>
                    <a:pt x="128066" y="182384"/>
                  </a:lnTo>
                  <a:lnTo>
                    <a:pt x="128854" y="182765"/>
                  </a:lnTo>
                  <a:lnTo>
                    <a:pt x="128028" y="182524"/>
                  </a:lnTo>
                  <a:lnTo>
                    <a:pt x="125780" y="181889"/>
                  </a:lnTo>
                  <a:lnTo>
                    <a:pt x="123202" y="182854"/>
                  </a:lnTo>
                  <a:lnTo>
                    <a:pt x="120586" y="187401"/>
                  </a:lnTo>
                  <a:lnTo>
                    <a:pt x="120535" y="188404"/>
                  </a:lnTo>
                  <a:lnTo>
                    <a:pt x="120180" y="191135"/>
                  </a:lnTo>
                  <a:lnTo>
                    <a:pt x="121043" y="192798"/>
                  </a:lnTo>
                  <a:lnTo>
                    <a:pt x="123024" y="194843"/>
                  </a:lnTo>
                  <a:lnTo>
                    <a:pt x="124510" y="195478"/>
                  </a:lnTo>
                  <a:lnTo>
                    <a:pt x="127266" y="195503"/>
                  </a:lnTo>
                  <a:lnTo>
                    <a:pt x="127266" y="198272"/>
                  </a:lnTo>
                  <a:lnTo>
                    <a:pt x="127774" y="199529"/>
                  </a:lnTo>
                  <a:lnTo>
                    <a:pt x="130517" y="202374"/>
                  </a:lnTo>
                  <a:lnTo>
                    <a:pt x="133845" y="202539"/>
                  </a:lnTo>
                  <a:lnTo>
                    <a:pt x="136258" y="200050"/>
                  </a:lnTo>
                  <a:lnTo>
                    <a:pt x="136855" y="199491"/>
                  </a:lnTo>
                  <a:lnTo>
                    <a:pt x="137769" y="197967"/>
                  </a:lnTo>
                  <a:lnTo>
                    <a:pt x="137922" y="197116"/>
                  </a:lnTo>
                  <a:lnTo>
                    <a:pt x="138087" y="193408"/>
                  </a:lnTo>
                  <a:lnTo>
                    <a:pt x="135775" y="191655"/>
                  </a:lnTo>
                  <a:lnTo>
                    <a:pt x="131965" y="191312"/>
                  </a:lnTo>
                  <a:lnTo>
                    <a:pt x="131470" y="191579"/>
                  </a:lnTo>
                  <a:lnTo>
                    <a:pt x="132003" y="190106"/>
                  </a:lnTo>
                  <a:lnTo>
                    <a:pt x="131800" y="185293"/>
                  </a:lnTo>
                  <a:lnTo>
                    <a:pt x="130403" y="183184"/>
                  </a:lnTo>
                  <a:lnTo>
                    <a:pt x="129400" y="182918"/>
                  </a:lnTo>
                  <a:lnTo>
                    <a:pt x="133832" y="182676"/>
                  </a:lnTo>
                  <a:lnTo>
                    <a:pt x="135699" y="179527"/>
                  </a:lnTo>
                  <a:lnTo>
                    <a:pt x="133680" y="175399"/>
                  </a:lnTo>
                  <a:lnTo>
                    <a:pt x="132689" y="174650"/>
                  </a:lnTo>
                  <a:lnTo>
                    <a:pt x="131559" y="173990"/>
                  </a:lnTo>
                  <a:lnTo>
                    <a:pt x="129451" y="172745"/>
                  </a:lnTo>
                  <a:lnTo>
                    <a:pt x="129171" y="172821"/>
                  </a:lnTo>
                  <a:lnTo>
                    <a:pt x="129997" y="171399"/>
                  </a:lnTo>
                  <a:lnTo>
                    <a:pt x="130441" y="171919"/>
                  </a:lnTo>
                  <a:lnTo>
                    <a:pt x="131114" y="172110"/>
                  </a:lnTo>
                  <a:lnTo>
                    <a:pt x="134188" y="173443"/>
                  </a:lnTo>
                  <a:lnTo>
                    <a:pt x="136893" y="171551"/>
                  </a:lnTo>
                  <a:lnTo>
                    <a:pt x="137350" y="169875"/>
                  </a:lnTo>
                  <a:lnTo>
                    <a:pt x="137477" y="169456"/>
                  </a:lnTo>
                  <a:lnTo>
                    <a:pt x="137591" y="168617"/>
                  </a:lnTo>
                  <a:lnTo>
                    <a:pt x="137731" y="167919"/>
                  </a:lnTo>
                  <a:lnTo>
                    <a:pt x="137744" y="167246"/>
                  </a:lnTo>
                  <a:lnTo>
                    <a:pt x="137236" y="165328"/>
                  </a:lnTo>
                  <a:lnTo>
                    <a:pt x="138239" y="164236"/>
                  </a:lnTo>
                  <a:lnTo>
                    <a:pt x="138455" y="161404"/>
                  </a:lnTo>
                  <a:close/>
                </a:path>
                <a:path w="206375" h="224154">
                  <a:moveTo>
                    <a:pt x="142011" y="211607"/>
                  </a:moveTo>
                  <a:lnTo>
                    <a:pt x="141160" y="207365"/>
                  </a:lnTo>
                  <a:lnTo>
                    <a:pt x="135382" y="206032"/>
                  </a:lnTo>
                  <a:lnTo>
                    <a:pt x="132334" y="207708"/>
                  </a:lnTo>
                  <a:lnTo>
                    <a:pt x="132372" y="208102"/>
                  </a:lnTo>
                  <a:lnTo>
                    <a:pt x="138264" y="214909"/>
                  </a:lnTo>
                  <a:lnTo>
                    <a:pt x="138709" y="214795"/>
                  </a:lnTo>
                  <a:lnTo>
                    <a:pt x="142011" y="211607"/>
                  </a:lnTo>
                  <a:close/>
                </a:path>
                <a:path w="206375" h="224154">
                  <a:moveTo>
                    <a:pt x="144373" y="93332"/>
                  </a:moveTo>
                  <a:lnTo>
                    <a:pt x="138658" y="86728"/>
                  </a:lnTo>
                  <a:lnTo>
                    <a:pt x="139103" y="88912"/>
                  </a:lnTo>
                  <a:lnTo>
                    <a:pt x="139293" y="89789"/>
                  </a:lnTo>
                  <a:lnTo>
                    <a:pt x="139458" y="90627"/>
                  </a:lnTo>
                  <a:lnTo>
                    <a:pt x="140881" y="92938"/>
                  </a:lnTo>
                  <a:lnTo>
                    <a:pt x="142621" y="93776"/>
                  </a:lnTo>
                  <a:lnTo>
                    <a:pt x="144373" y="93332"/>
                  </a:lnTo>
                  <a:close/>
                </a:path>
                <a:path w="206375" h="224154">
                  <a:moveTo>
                    <a:pt x="147929" y="184251"/>
                  </a:moveTo>
                  <a:lnTo>
                    <a:pt x="146989" y="182283"/>
                  </a:lnTo>
                  <a:lnTo>
                    <a:pt x="145567" y="181432"/>
                  </a:lnTo>
                  <a:lnTo>
                    <a:pt x="144195" y="180606"/>
                  </a:lnTo>
                  <a:lnTo>
                    <a:pt x="141884" y="180632"/>
                  </a:lnTo>
                  <a:lnTo>
                    <a:pt x="139966" y="182994"/>
                  </a:lnTo>
                  <a:lnTo>
                    <a:pt x="137160" y="185242"/>
                  </a:lnTo>
                  <a:lnTo>
                    <a:pt x="137934" y="189026"/>
                  </a:lnTo>
                  <a:lnTo>
                    <a:pt x="141566" y="191211"/>
                  </a:lnTo>
                  <a:lnTo>
                    <a:pt x="143294" y="191236"/>
                  </a:lnTo>
                  <a:lnTo>
                    <a:pt x="145580" y="189953"/>
                  </a:lnTo>
                  <a:lnTo>
                    <a:pt x="146608" y="188887"/>
                  </a:lnTo>
                  <a:lnTo>
                    <a:pt x="146875" y="187121"/>
                  </a:lnTo>
                  <a:lnTo>
                    <a:pt x="147929" y="184251"/>
                  </a:lnTo>
                  <a:close/>
                </a:path>
                <a:path w="206375" h="224154">
                  <a:moveTo>
                    <a:pt x="148920" y="218109"/>
                  </a:moveTo>
                  <a:lnTo>
                    <a:pt x="145986" y="215074"/>
                  </a:lnTo>
                  <a:lnTo>
                    <a:pt x="143548" y="214477"/>
                  </a:lnTo>
                  <a:lnTo>
                    <a:pt x="140055" y="216979"/>
                  </a:lnTo>
                  <a:lnTo>
                    <a:pt x="145923" y="223748"/>
                  </a:lnTo>
                  <a:lnTo>
                    <a:pt x="148755" y="220789"/>
                  </a:lnTo>
                  <a:lnTo>
                    <a:pt x="148920" y="218109"/>
                  </a:lnTo>
                  <a:close/>
                </a:path>
                <a:path w="206375" h="224154">
                  <a:moveTo>
                    <a:pt x="153898" y="149923"/>
                  </a:moveTo>
                  <a:lnTo>
                    <a:pt x="152641" y="145326"/>
                  </a:lnTo>
                  <a:lnTo>
                    <a:pt x="151536" y="144500"/>
                  </a:lnTo>
                  <a:lnTo>
                    <a:pt x="149936" y="143827"/>
                  </a:lnTo>
                  <a:lnTo>
                    <a:pt x="148501" y="143230"/>
                  </a:lnTo>
                  <a:lnTo>
                    <a:pt x="146570" y="143929"/>
                  </a:lnTo>
                  <a:lnTo>
                    <a:pt x="144653" y="145783"/>
                  </a:lnTo>
                  <a:lnTo>
                    <a:pt x="144132" y="146977"/>
                  </a:lnTo>
                  <a:lnTo>
                    <a:pt x="144119" y="149974"/>
                  </a:lnTo>
                  <a:lnTo>
                    <a:pt x="141655" y="147408"/>
                  </a:lnTo>
                  <a:lnTo>
                    <a:pt x="140030" y="146964"/>
                  </a:lnTo>
                  <a:lnTo>
                    <a:pt x="138557" y="147345"/>
                  </a:lnTo>
                  <a:lnTo>
                    <a:pt x="137363" y="147662"/>
                  </a:lnTo>
                  <a:lnTo>
                    <a:pt x="136702" y="148361"/>
                  </a:lnTo>
                  <a:lnTo>
                    <a:pt x="134518" y="151104"/>
                  </a:lnTo>
                  <a:lnTo>
                    <a:pt x="133540" y="149974"/>
                  </a:lnTo>
                  <a:lnTo>
                    <a:pt x="132029" y="148221"/>
                  </a:lnTo>
                  <a:lnTo>
                    <a:pt x="129146" y="148336"/>
                  </a:lnTo>
                  <a:lnTo>
                    <a:pt x="125818" y="151536"/>
                  </a:lnTo>
                  <a:lnTo>
                    <a:pt x="125933" y="154114"/>
                  </a:lnTo>
                  <a:lnTo>
                    <a:pt x="128955" y="157619"/>
                  </a:lnTo>
                  <a:lnTo>
                    <a:pt x="131838" y="157505"/>
                  </a:lnTo>
                  <a:lnTo>
                    <a:pt x="135166" y="154305"/>
                  </a:lnTo>
                  <a:lnTo>
                    <a:pt x="135128" y="153682"/>
                  </a:lnTo>
                  <a:lnTo>
                    <a:pt x="137477" y="156095"/>
                  </a:lnTo>
                  <a:lnTo>
                    <a:pt x="139623" y="156451"/>
                  </a:lnTo>
                  <a:lnTo>
                    <a:pt x="144106" y="153835"/>
                  </a:lnTo>
                  <a:lnTo>
                    <a:pt x="144551" y="151130"/>
                  </a:lnTo>
                  <a:lnTo>
                    <a:pt x="146189" y="152781"/>
                  </a:lnTo>
                  <a:lnTo>
                    <a:pt x="151599" y="152806"/>
                  </a:lnTo>
                  <a:lnTo>
                    <a:pt x="153898" y="149923"/>
                  </a:lnTo>
                  <a:close/>
                </a:path>
                <a:path w="206375" h="224154">
                  <a:moveTo>
                    <a:pt x="154914" y="138176"/>
                  </a:moveTo>
                  <a:lnTo>
                    <a:pt x="153949" y="134480"/>
                  </a:lnTo>
                  <a:lnTo>
                    <a:pt x="150901" y="132854"/>
                  </a:lnTo>
                  <a:lnTo>
                    <a:pt x="148755" y="134327"/>
                  </a:lnTo>
                  <a:lnTo>
                    <a:pt x="147662" y="135089"/>
                  </a:lnTo>
                  <a:lnTo>
                    <a:pt x="147815" y="131838"/>
                  </a:lnTo>
                  <a:lnTo>
                    <a:pt x="147193" y="130619"/>
                  </a:lnTo>
                  <a:lnTo>
                    <a:pt x="146151" y="129413"/>
                  </a:lnTo>
                  <a:lnTo>
                    <a:pt x="146088" y="137375"/>
                  </a:lnTo>
                  <a:lnTo>
                    <a:pt x="146088" y="129349"/>
                  </a:lnTo>
                  <a:lnTo>
                    <a:pt x="144614" y="127635"/>
                  </a:lnTo>
                  <a:lnTo>
                    <a:pt x="141681" y="127749"/>
                  </a:lnTo>
                  <a:lnTo>
                    <a:pt x="138303" y="131000"/>
                  </a:lnTo>
                  <a:lnTo>
                    <a:pt x="138417" y="133629"/>
                  </a:lnTo>
                  <a:lnTo>
                    <a:pt x="141046" y="136664"/>
                  </a:lnTo>
                  <a:lnTo>
                    <a:pt x="141592" y="136842"/>
                  </a:lnTo>
                  <a:lnTo>
                    <a:pt x="141363" y="136893"/>
                  </a:lnTo>
                  <a:lnTo>
                    <a:pt x="138226" y="137617"/>
                  </a:lnTo>
                  <a:lnTo>
                    <a:pt x="137223" y="141693"/>
                  </a:lnTo>
                  <a:lnTo>
                    <a:pt x="140436" y="145034"/>
                  </a:lnTo>
                  <a:lnTo>
                    <a:pt x="142036" y="145478"/>
                  </a:lnTo>
                  <a:lnTo>
                    <a:pt x="145059" y="144691"/>
                  </a:lnTo>
                  <a:lnTo>
                    <a:pt x="145961" y="143573"/>
                  </a:lnTo>
                  <a:lnTo>
                    <a:pt x="146507" y="142138"/>
                  </a:lnTo>
                  <a:lnTo>
                    <a:pt x="146748" y="141554"/>
                  </a:lnTo>
                  <a:lnTo>
                    <a:pt x="146926" y="140004"/>
                  </a:lnTo>
                  <a:lnTo>
                    <a:pt x="147967" y="141732"/>
                  </a:lnTo>
                  <a:lnTo>
                    <a:pt x="149593" y="142481"/>
                  </a:lnTo>
                  <a:lnTo>
                    <a:pt x="151803" y="141909"/>
                  </a:lnTo>
                  <a:lnTo>
                    <a:pt x="152387" y="141566"/>
                  </a:lnTo>
                  <a:lnTo>
                    <a:pt x="152857" y="141109"/>
                  </a:lnTo>
                  <a:lnTo>
                    <a:pt x="153466" y="140665"/>
                  </a:lnTo>
                  <a:lnTo>
                    <a:pt x="154495" y="139674"/>
                  </a:lnTo>
                  <a:lnTo>
                    <a:pt x="154914" y="138176"/>
                  </a:lnTo>
                  <a:close/>
                </a:path>
                <a:path w="206375" h="224154">
                  <a:moveTo>
                    <a:pt x="159562" y="124371"/>
                  </a:moveTo>
                  <a:lnTo>
                    <a:pt x="157543" y="122618"/>
                  </a:lnTo>
                  <a:lnTo>
                    <a:pt x="155752" y="121069"/>
                  </a:lnTo>
                  <a:lnTo>
                    <a:pt x="153225" y="120764"/>
                  </a:lnTo>
                  <a:lnTo>
                    <a:pt x="151574" y="122351"/>
                  </a:lnTo>
                  <a:lnTo>
                    <a:pt x="148196" y="118440"/>
                  </a:lnTo>
                  <a:lnTo>
                    <a:pt x="147180" y="117284"/>
                  </a:lnTo>
                  <a:lnTo>
                    <a:pt x="150507" y="116293"/>
                  </a:lnTo>
                  <a:lnTo>
                    <a:pt x="151333" y="113855"/>
                  </a:lnTo>
                  <a:lnTo>
                    <a:pt x="149733" y="110274"/>
                  </a:lnTo>
                  <a:lnTo>
                    <a:pt x="148348" y="109689"/>
                  </a:lnTo>
                  <a:lnTo>
                    <a:pt x="147078" y="109016"/>
                  </a:lnTo>
                  <a:lnTo>
                    <a:pt x="144792" y="107810"/>
                  </a:lnTo>
                  <a:lnTo>
                    <a:pt x="144437" y="107924"/>
                  </a:lnTo>
                  <a:lnTo>
                    <a:pt x="145211" y="104470"/>
                  </a:lnTo>
                  <a:lnTo>
                    <a:pt x="144119" y="102755"/>
                  </a:lnTo>
                  <a:lnTo>
                    <a:pt x="142163" y="102082"/>
                  </a:lnTo>
                  <a:lnTo>
                    <a:pt x="140385" y="101460"/>
                  </a:lnTo>
                  <a:lnTo>
                    <a:pt x="138391" y="102743"/>
                  </a:lnTo>
                  <a:lnTo>
                    <a:pt x="137909" y="104470"/>
                  </a:lnTo>
                  <a:lnTo>
                    <a:pt x="137871" y="104660"/>
                  </a:lnTo>
                  <a:lnTo>
                    <a:pt x="136982" y="106832"/>
                  </a:lnTo>
                  <a:lnTo>
                    <a:pt x="138645" y="109359"/>
                  </a:lnTo>
                  <a:lnTo>
                    <a:pt x="141681" y="109397"/>
                  </a:lnTo>
                  <a:lnTo>
                    <a:pt x="140500" y="113652"/>
                  </a:lnTo>
                  <a:lnTo>
                    <a:pt x="141897" y="115493"/>
                  </a:lnTo>
                  <a:lnTo>
                    <a:pt x="142811" y="115874"/>
                  </a:lnTo>
                  <a:lnTo>
                    <a:pt x="138315" y="120256"/>
                  </a:lnTo>
                  <a:lnTo>
                    <a:pt x="145630" y="128714"/>
                  </a:lnTo>
                  <a:lnTo>
                    <a:pt x="149923" y="124510"/>
                  </a:lnTo>
                  <a:lnTo>
                    <a:pt x="149606" y="126123"/>
                  </a:lnTo>
                  <a:lnTo>
                    <a:pt x="152323" y="130340"/>
                  </a:lnTo>
                  <a:lnTo>
                    <a:pt x="155536" y="131038"/>
                  </a:lnTo>
                  <a:lnTo>
                    <a:pt x="159258" y="127444"/>
                  </a:lnTo>
                  <a:lnTo>
                    <a:pt x="159562" y="124371"/>
                  </a:lnTo>
                  <a:close/>
                </a:path>
                <a:path w="206375" h="224154">
                  <a:moveTo>
                    <a:pt x="161188" y="112725"/>
                  </a:moveTo>
                  <a:lnTo>
                    <a:pt x="154089" y="104533"/>
                  </a:lnTo>
                  <a:lnTo>
                    <a:pt x="150495" y="108038"/>
                  </a:lnTo>
                  <a:lnTo>
                    <a:pt x="157594" y="116243"/>
                  </a:lnTo>
                  <a:lnTo>
                    <a:pt x="161188" y="112725"/>
                  </a:lnTo>
                  <a:close/>
                </a:path>
                <a:path w="206375" h="224154">
                  <a:moveTo>
                    <a:pt x="168465" y="141897"/>
                  </a:moveTo>
                  <a:lnTo>
                    <a:pt x="168109" y="140004"/>
                  </a:lnTo>
                  <a:lnTo>
                    <a:pt x="165989" y="137807"/>
                  </a:lnTo>
                  <a:lnTo>
                    <a:pt x="164299" y="137629"/>
                  </a:lnTo>
                  <a:lnTo>
                    <a:pt x="162915" y="138341"/>
                  </a:lnTo>
                  <a:lnTo>
                    <a:pt x="162166" y="138734"/>
                  </a:lnTo>
                  <a:lnTo>
                    <a:pt x="161671" y="139255"/>
                  </a:lnTo>
                  <a:lnTo>
                    <a:pt x="160401" y="141249"/>
                  </a:lnTo>
                  <a:lnTo>
                    <a:pt x="160642" y="143040"/>
                  </a:lnTo>
                  <a:lnTo>
                    <a:pt x="162839" y="145313"/>
                  </a:lnTo>
                  <a:lnTo>
                    <a:pt x="164426" y="145376"/>
                  </a:lnTo>
                  <a:lnTo>
                    <a:pt x="166636" y="144386"/>
                  </a:lnTo>
                  <a:lnTo>
                    <a:pt x="167093" y="143814"/>
                  </a:lnTo>
                  <a:lnTo>
                    <a:pt x="168465" y="141897"/>
                  </a:lnTo>
                  <a:close/>
                </a:path>
                <a:path w="206375" h="224154">
                  <a:moveTo>
                    <a:pt x="171640" y="158140"/>
                  </a:moveTo>
                  <a:lnTo>
                    <a:pt x="171183" y="156895"/>
                  </a:lnTo>
                  <a:lnTo>
                    <a:pt x="168871" y="154063"/>
                  </a:lnTo>
                  <a:lnTo>
                    <a:pt x="166839" y="153784"/>
                  </a:lnTo>
                  <a:lnTo>
                    <a:pt x="165544" y="154051"/>
                  </a:lnTo>
                  <a:lnTo>
                    <a:pt x="166141" y="152565"/>
                  </a:lnTo>
                  <a:lnTo>
                    <a:pt x="157454" y="147777"/>
                  </a:lnTo>
                  <a:lnTo>
                    <a:pt x="155117" y="150926"/>
                  </a:lnTo>
                  <a:lnTo>
                    <a:pt x="156464" y="156464"/>
                  </a:lnTo>
                  <a:lnTo>
                    <a:pt x="158496" y="157988"/>
                  </a:lnTo>
                  <a:lnTo>
                    <a:pt x="160845" y="158013"/>
                  </a:lnTo>
                  <a:lnTo>
                    <a:pt x="159842" y="159499"/>
                  </a:lnTo>
                  <a:lnTo>
                    <a:pt x="160375" y="161632"/>
                  </a:lnTo>
                  <a:lnTo>
                    <a:pt x="161950" y="162407"/>
                  </a:lnTo>
                  <a:lnTo>
                    <a:pt x="163360" y="163906"/>
                  </a:lnTo>
                  <a:lnTo>
                    <a:pt x="165747" y="164388"/>
                  </a:lnTo>
                  <a:lnTo>
                    <a:pt x="169278" y="163283"/>
                  </a:lnTo>
                  <a:lnTo>
                    <a:pt x="170916" y="162039"/>
                  </a:lnTo>
                  <a:lnTo>
                    <a:pt x="171640" y="158140"/>
                  </a:lnTo>
                  <a:close/>
                </a:path>
                <a:path w="206375" h="224154">
                  <a:moveTo>
                    <a:pt x="178295" y="135267"/>
                  </a:moveTo>
                  <a:lnTo>
                    <a:pt x="176250" y="133210"/>
                  </a:lnTo>
                  <a:lnTo>
                    <a:pt x="173799" y="133197"/>
                  </a:lnTo>
                  <a:lnTo>
                    <a:pt x="171665" y="133184"/>
                  </a:lnTo>
                  <a:lnTo>
                    <a:pt x="170357" y="134404"/>
                  </a:lnTo>
                  <a:lnTo>
                    <a:pt x="171018" y="132880"/>
                  </a:lnTo>
                  <a:lnTo>
                    <a:pt x="171386" y="131584"/>
                  </a:lnTo>
                  <a:lnTo>
                    <a:pt x="170789" y="129019"/>
                  </a:lnTo>
                  <a:lnTo>
                    <a:pt x="170281" y="128168"/>
                  </a:lnTo>
                  <a:lnTo>
                    <a:pt x="168198" y="125920"/>
                  </a:lnTo>
                  <a:lnTo>
                    <a:pt x="165823" y="125628"/>
                  </a:lnTo>
                  <a:lnTo>
                    <a:pt x="164071" y="126619"/>
                  </a:lnTo>
                  <a:lnTo>
                    <a:pt x="163322" y="127038"/>
                  </a:lnTo>
                  <a:lnTo>
                    <a:pt x="162737" y="127660"/>
                  </a:lnTo>
                  <a:lnTo>
                    <a:pt x="162356" y="128358"/>
                  </a:lnTo>
                  <a:lnTo>
                    <a:pt x="160616" y="129489"/>
                  </a:lnTo>
                  <a:lnTo>
                    <a:pt x="159715" y="131546"/>
                  </a:lnTo>
                  <a:lnTo>
                    <a:pt x="160680" y="135255"/>
                  </a:lnTo>
                  <a:lnTo>
                    <a:pt x="162115" y="136728"/>
                  </a:lnTo>
                  <a:lnTo>
                    <a:pt x="166331" y="137744"/>
                  </a:lnTo>
                  <a:lnTo>
                    <a:pt x="169303" y="136855"/>
                  </a:lnTo>
                  <a:lnTo>
                    <a:pt x="169227" y="137071"/>
                  </a:lnTo>
                  <a:lnTo>
                    <a:pt x="169125" y="137680"/>
                  </a:lnTo>
                  <a:lnTo>
                    <a:pt x="169418" y="140322"/>
                  </a:lnTo>
                  <a:lnTo>
                    <a:pt x="170370" y="142049"/>
                  </a:lnTo>
                  <a:lnTo>
                    <a:pt x="174269" y="143141"/>
                  </a:lnTo>
                  <a:lnTo>
                    <a:pt x="176580" y="142392"/>
                  </a:lnTo>
                  <a:lnTo>
                    <a:pt x="177990" y="139661"/>
                  </a:lnTo>
                  <a:lnTo>
                    <a:pt x="178269" y="138823"/>
                  </a:lnTo>
                  <a:lnTo>
                    <a:pt x="178295" y="135267"/>
                  </a:lnTo>
                  <a:close/>
                </a:path>
                <a:path w="206375" h="224154">
                  <a:moveTo>
                    <a:pt x="179146" y="151714"/>
                  </a:moveTo>
                  <a:lnTo>
                    <a:pt x="175615" y="147637"/>
                  </a:lnTo>
                  <a:lnTo>
                    <a:pt x="172046" y="143522"/>
                  </a:lnTo>
                  <a:lnTo>
                    <a:pt x="166027" y="149402"/>
                  </a:lnTo>
                  <a:lnTo>
                    <a:pt x="173126" y="157594"/>
                  </a:lnTo>
                  <a:lnTo>
                    <a:pt x="179146" y="151714"/>
                  </a:lnTo>
                  <a:close/>
                </a:path>
                <a:path w="206375" h="224154">
                  <a:moveTo>
                    <a:pt x="182867" y="137756"/>
                  </a:moveTo>
                  <a:lnTo>
                    <a:pt x="180136" y="134620"/>
                  </a:lnTo>
                  <a:lnTo>
                    <a:pt x="180136" y="135623"/>
                  </a:lnTo>
                  <a:lnTo>
                    <a:pt x="182016" y="137820"/>
                  </a:lnTo>
                  <a:lnTo>
                    <a:pt x="182867" y="137756"/>
                  </a:lnTo>
                  <a:close/>
                </a:path>
                <a:path w="206375" h="224154">
                  <a:moveTo>
                    <a:pt x="186004" y="141389"/>
                  </a:moveTo>
                  <a:lnTo>
                    <a:pt x="184480" y="139636"/>
                  </a:lnTo>
                  <a:lnTo>
                    <a:pt x="184708" y="140677"/>
                  </a:lnTo>
                  <a:lnTo>
                    <a:pt x="186004" y="141389"/>
                  </a:lnTo>
                  <a:close/>
                </a:path>
                <a:path w="206375" h="224154">
                  <a:moveTo>
                    <a:pt x="206006" y="164477"/>
                  </a:moveTo>
                  <a:lnTo>
                    <a:pt x="199263" y="156692"/>
                  </a:lnTo>
                  <a:lnTo>
                    <a:pt x="194132" y="150761"/>
                  </a:lnTo>
                  <a:lnTo>
                    <a:pt x="193382" y="150749"/>
                  </a:lnTo>
                  <a:lnTo>
                    <a:pt x="192303" y="151193"/>
                  </a:lnTo>
                  <a:lnTo>
                    <a:pt x="190144" y="153263"/>
                  </a:lnTo>
                  <a:lnTo>
                    <a:pt x="189763" y="155486"/>
                  </a:lnTo>
                  <a:lnTo>
                    <a:pt x="190741" y="157124"/>
                  </a:lnTo>
                  <a:lnTo>
                    <a:pt x="192379" y="160108"/>
                  </a:lnTo>
                  <a:lnTo>
                    <a:pt x="195884" y="160566"/>
                  </a:lnTo>
                  <a:lnTo>
                    <a:pt x="196075" y="160375"/>
                  </a:lnTo>
                  <a:lnTo>
                    <a:pt x="202552" y="167843"/>
                  </a:lnTo>
                  <a:lnTo>
                    <a:pt x="206006" y="164477"/>
                  </a:lnTo>
                  <a:close/>
                </a:path>
              </a:pathLst>
            </a:custGeom>
            <a:solidFill>
              <a:srgbClr val="F9BA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681425" y="3967733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20" h="3810">
                  <a:moveTo>
                    <a:pt x="4826" y="0"/>
                  </a:moveTo>
                  <a:lnTo>
                    <a:pt x="2273" y="0"/>
                  </a:lnTo>
                  <a:lnTo>
                    <a:pt x="850" y="762"/>
                  </a:lnTo>
                  <a:lnTo>
                    <a:pt x="631" y="1054"/>
                  </a:lnTo>
                  <a:lnTo>
                    <a:pt x="3340" y="1054"/>
                  </a:lnTo>
                  <a:lnTo>
                    <a:pt x="4292" y="1409"/>
                  </a:lnTo>
                  <a:lnTo>
                    <a:pt x="5613" y="2400"/>
                  </a:lnTo>
                  <a:lnTo>
                    <a:pt x="6057" y="2857"/>
                  </a:lnTo>
                  <a:lnTo>
                    <a:pt x="6438" y="3365"/>
                  </a:lnTo>
                  <a:lnTo>
                    <a:pt x="6459" y="2857"/>
                  </a:lnTo>
                  <a:lnTo>
                    <a:pt x="6568" y="2400"/>
                  </a:lnTo>
                  <a:lnTo>
                    <a:pt x="6642" y="2159"/>
                  </a:lnTo>
                  <a:lnTo>
                    <a:pt x="7153" y="1409"/>
                  </a:lnTo>
                  <a:lnTo>
                    <a:pt x="6798" y="1409"/>
                  </a:lnTo>
                  <a:lnTo>
                    <a:pt x="5956" y="444"/>
                  </a:lnTo>
                  <a:lnTo>
                    <a:pt x="4826" y="0"/>
                  </a:lnTo>
                  <a:close/>
                </a:path>
                <a:path w="7620" h="3810">
                  <a:moveTo>
                    <a:pt x="1117" y="1206"/>
                  </a:moveTo>
                  <a:lnTo>
                    <a:pt x="516" y="1206"/>
                  </a:lnTo>
                  <a:lnTo>
                    <a:pt x="0" y="1892"/>
                  </a:lnTo>
                  <a:lnTo>
                    <a:pt x="1117" y="1206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680218" y="3968800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9271" y="3035"/>
                  </a:moveTo>
                  <a:lnTo>
                    <a:pt x="9156" y="1765"/>
                  </a:lnTo>
                  <a:lnTo>
                    <a:pt x="8191" y="571"/>
                  </a:lnTo>
                  <a:lnTo>
                    <a:pt x="7848" y="1079"/>
                  </a:lnTo>
                  <a:lnTo>
                    <a:pt x="7658" y="1676"/>
                  </a:lnTo>
                  <a:lnTo>
                    <a:pt x="7632" y="2298"/>
                  </a:lnTo>
                  <a:lnTo>
                    <a:pt x="8077" y="2882"/>
                  </a:lnTo>
                  <a:lnTo>
                    <a:pt x="7251" y="1803"/>
                  </a:lnTo>
                  <a:lnTo>
                    <a:pt x="6819" y="1346"/>
                  </a:lnTo>
                  <a:lnTo>
                    <a:pt x="5486" y="342"/>
                  </a:lnTo>
                  <a:lnTo>
                    <a:pt x="4533" y="0"/>
                  </a:lnTo>
                  <a:lnTo>
                    <a:pt x="3581" y="0"/>
                  </a:lnTo>
                  <a:lnTo>
                    <a:pt x="2946" y="0"/>
                  </a:lnTo>
                  <a:lnTo>
                    <a:pt x="0" y="3949"/>
                  </a:lnTo>
                  <a:lnTo>
                    <a:pt x="2336" y="6642"/>
                  </a:lnTo>
                  <a:lnTo>
                    <a:pt x="3467" y="7086"/>
                  </a:lnTo>
                  <a:lnTo>
                    <a:pt x="6451" y="7086"/>
                  </a:lnTo>
                  <a:lnTo>
                    <a:pt x="8267" y="5816"/>
                  </a:lnTo>
                  <a:lnTo>
                    <a:pt x="8877" y="4140"/>
                  </a:lnTo>
                  <a:lnTo>
                    <a:pt x="9271" y="3035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689222" y="3977523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4000" y="0"/>
                  </a:moveTo>
                  <a:lnTo>
                    <a:pt x="3657" y="0"/>
                  </a:lnTo>
                  <a:lnTo>
                    <a:pt x="3213" y="0"/>
                  </a:lnTo>
                  <a:lnTo>
                    <a:pt x="2781" y="88"/>
                  </a:lnTo>
                  <a:lnTo>
                    <a:pt x="2387" y="304"/>
                  </a:lnTo>
                  <a:lnTo>
                    <a:pt x="1650" y="685"/>
                  </a:lnTo>
                  <a:lnTo>
                    <a:pt x="1015" y="1054"/>
                  </a:lnTo>
                  <a:lnTo>
                    <a:pt x="304" y="2159"/>
                  </a:lnTo>
                  <a:lnTo>
                    <a:pt x="114" y="2578"/>
                  </a:lnTo>
                  <a:lnTo>
                    <a:pt x="0" y="2997"/>
                  </a:lnTo>
                  <a:lnTo>
                    <a:pt x="482" y="2997"/>
                  </a:lnTo>
                  <a:lnTo>
                    <a:pt x="622" y="3022"/>
                  </a:lnTo>
                  <a:lnTo>
                    <a:pt x="876" y="2806"/>
                  </a:lnTo>
                  <a:lnTo>
                    <a:pt x="1168" y="2616"/>
                  </a:lnTo>
                  <a:lnTo>
                    <a:pt x="1485" y="2451"/>
                  </a:lnTo>
                  <a:lnTo>
                    <a:pt x="1790" y="1904"/>
                  </a:lnTo>
                  <a:lnTo>
                    <a:pt x="2146" y="1346"/>
                  </a:lnTo>
                  <a:lnTo>
                    <a:pt x="2794" y="1015"/>
                  </a:lnTo>
                  <a:lnTo>
                    <a:pt x="3479" y="914"/>
                  </a:lnTo>
                  <a:lnTo>
                    <a:pt x="3822" y="584"/>
                  </a:lnTo>
                  <a:lnTo>
                    <a:pt x="4216" y="317"/>
                  </a:lnTo>
                  <a:lnTo>
                    <a:pt x="4660" y="152"/>
                  </a:lnTo>
                  <a:lnTo>
                    <a:pt x="4330" y="5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692708" y="3977679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1181" y="0"/>
                  </a:moveTo>
                  <a:lnTo>
                    <a:pt x="736" y="165"/>
                  </a:lnTo>
                  <a:lnTo>
                    <a:pt x="330" y="431"/>
                  </a:lnTo>
                  <a:lnTo>
                    <a:pt x="0" y="762"/>
                  </a:lnTo>
                  <a:lnTo>
                    <a:pt x="139" y="736"/>
                  </a:lnTo>
                  <a:lnTo>
                    <a:pt x="787" y="736"/>
                  </a:lnTo>
                  <a:lnTo>
                    <a:pt x="1155" y="800"/>
                  </a:lnTo>
                  <a:lnTo>
                    <a:pt x="1473" y="939"/>
                  </a:lnTo>
                  <a:lnTo>
                    <a:pt x="2654" y="1409"/>
                  </a:lnTo>
                  <a:lnTo>
                    <a:pt x="3175" y="2539"/>
                  </a:lnTo>
                  <a:lnTo>
                    <a:pt x="3098" y="3759"/>
                  </a:lnTo>
                  <a:lnTo>
                    <a:pt x="3073" y="3898"/>
                  </a:lnTo>
                  <a:lnTo>
                    <a:pt x="3340" y="4470"/>
                  </a:lnTo>
                  <a:lnTo>
                    <a:pt x="3873" y="3467"/>
                  </a:lnTo>
                  <a:lnTo>
                    <a:pt x="3746" y="2197"/>
                  </a:lnTo>
                  <a:lnTo>
                    <a:pt x="2540" y="647"/>
                  </a:lnTo>
                  <a:lnTo>
                    <a:pt x="1892" y="215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697156" y="397590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4" h="9525">
                  <a:moveTo>
                    <a:pt x="6616" y="0"/>
                  </a:moveTo>
                  <a:lnTo>
                    <a:pt x="5981" y="0"/>
                  </a:lnTo>
                  <a:lnTo>
                    <a:pt x="5461" y="1854"/>
                  </a:lnTo>
                  <a:lnTo>
                    <a:pt x="3708" y="3352"/>
                  </a:lnTo>
                  <a:lnTo>
                    <a:pt x="1422" y="3352"/>
                  </a:lnTo>
                  <a:lnTo>
                    <a:pt x="977" y="3263"/>
                  </a:lnTo>
                  <a:lnTo>
                    <a:pt x="533" y="3073"/>
                  </a:lnTo>
                  <a:lnTo>
                    <a:pt x="711" y="3365"/>
                  </a:lnTo>
                  <a:lnTo>
                    <a:pt x="1447" y="5207"/>
                  </a:lnTo>
                  <a:lnTo>
                    <a:pt x="914" y="6476"/>
                  </a:lnTo>
                  <a:lnTo>
                    <a:pt x="0" y="7289"/>
                  </a:lnTo>
                  <a:lnTo>
                    <a:pt x="76" y="7543"/>
                  </a:lnTo>
                  <a:lnTo>
                    <a:pt x="457" y="8064"/>
                  </a:lnTo>
                  <a:lnTo>
                    <a:pt x="1130" y="8839"/>
                  </a:lnTo>
                  <a:lnTo>
                    <a:pt x="1270" y="8597"/>
                  </a:lnTo>
                  <a:lnTo>
                    <a:pt x="1689" y="7162"/>
                  </a:lnTo>
                  <a:lnTo>
                    <a:pt x="3124" y="6032"/>
                  </a:lnTo>
                  <a:lnTo>
                    <a:pt x="4927" y="6032"/>
                  </a:lnTo>
                  <a:lnTo>
                    <a:pt x="5245" y="6083"/>
                  </a:lnTo>
                  <a:lnTo>
                    <a:pt x="7061" y="6705"/>
                  </a:lnTo>
                  <a:lnTo>
                    <a:pt x="8051" y="7848"/>
                  </a:lnTo>
                  <a:lnTo>
                    <a:pt x="8216" y="9309"/>
                  </a:lnTo>
                  <a:lnTo>
                    <a:pt x="9080" y="8902"/>
                  </a:lnTo>
                  <a:lnTo>
                    <a:pt x="9766" y="8420"/>
                  </a:lnTo>
                  <a:lnTo>
                    <a:pt x="11518" y="6146"/>
                  </a:lnTo>
                  <a:lnTo>
                    <a:pt x="11569" y="3746"/>
                  </a:lnTo>
                  <a:lnTo>
                    <a:pt x="9639" y="1371"/>
                  </a:lnTo>
                  <a:lnTo>
                    <a:pt x="8877" y="749"/>
                  </a:lnTo>
                  <a:lnTo>
                    <a:pt x="7251" y="114"/>
                  </a:lnTo>
                  <a:lnTo>
                    <a:pt x="6616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696894" y="3975912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6235" y="0"/>
                  </a:moveTo>
                  <a:lnTo>
                    <a:pt x="5422" y="0"/>
                  </a:lnTo>
                  <a:lnTo>
                    <a:pt x="4660" y="152"/>
                  </a:lnTo>
                  <a:lnTo>
                    <a:pt x="2374" y="774"/>
                  </a:lnTo>
                  <a:lnTo>
                    <a:pt x="1333" y="1790"/>
                  </a:lnTo>
                  <a:lnTo>
                    <a:pt x="711" y="3048"/>
                  </a:lnTo>
                  <a:lnTo>
                    <a:pt x="215" y="4089"/>
                  </a:lnTo>
                  <a:lnTo>
                    <a:pt x="0" y="5308"/>
                  </a:lnTo>
                  <a:lnTo>
                    <a:pt x="114" y="6477"/>
                  </a:lnTo>
                  <a:lnTo>
                    <a:pt x="127" y="6756"/>
                  </a:lnTo>
                  <a:lnTo>
                    <a:pt x="177" y="7023"/>
                  </a:lnTo>
                  <a:lnTo>
                    <a:pt x="254" y="7277"/>
                  </a:lnTo>
                  <a:lnTo>
                    <a:pt x="1181" y="6464"/>
                  </a:lnTo>
                  <a:lnTo>
                    <a:pt x="1714" y="5207"/>
                  </a:lnTo>
                  <a:lnTo>
                    <a:pt x="977" y="3352"/>
                  </a:lnTo>
                  <a:lnTo>
                    <a:pt x="800" y="3098"/>
                  </a:lnTo>
                  <a:lnTo>
                    <a:pt x="1231" y="3263"/>
                  </a:lnTo>
                  <a:lnTo>
                    <a:pt x="1676" y="3352"/>
                  </a:lnTo>
                  <a:lnTo>
                    <a:pt x="3962" y="3352"/>
                  </a:lnTo>
                  <a:lnTo>
                    <a:pt x="5715" y="1854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671378" y="397374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8455" y="0"/>
                  </a:moveTo>
                  <a:lnTo>
                    <a:pt x="7833" y="876"/>
                  </a:lnTo>
                  <a:lnTo>
                    <a:pt x="6855" y="1498"/>
                  </a:lnTo>
                  <a:lnTo>
                    <a:pt x="5623" y="1498"/>
                  </a:lnTo>
                  <a:lnTo>
                    <a:pt x="4328" y="1460"/>
                  </a:lnTo>
                  <a:lnTo>
                    <a:pt x="3198" y="1270"/>
                  </a:lnTo>
                  <a:lnTo>
                    <a:pt x="1826" y="888"/>
                  </a:lnTo>
                  <a:lnTo>
                    <a:pt x="1422" y="726"/>
                  </a:lnTo>
                  <a:lnTo>
                    <a:pt x="0" y="1958"/>
                  </a:lnTo>
                  <a:lnTo>
                    <a:pt x="518" y="2184"/>
                  </a:lnTo>
                  <a:lnTo>
                    <a:pt x="1000" y="2501"/>
                  </a:lnTo>
                  <a:lnTo>
                    <a:pt x="2880" y="4457"/>
                  </a:lnTo>
                  <a:lnTo>
                    <a:pt x="2931" y="6845"/>
                  </a:lnTo>
                  <a:lnTo>
                    <a:pt x="1623" y="8470"/>
                  </a:lnTo>
                  <a:lnTo>
                    <a:pt x="2105" y="8750"/>
                  </a:lnTo>
                  <a:lnTo>
                    <a:pt x="2664" y="8915"/>
                  </a:lnTo>
                  <a:lnTo>
                    <a:pt x="3655" y="8915"/>
                  </a:lnTo>
                  <a:lnTo>
                    <a:pt x="4087" y="8813"/>
                  </a:lnTo>
                  <a:lnTo>
                    <a:pt x="4493" y="8610"/>
                  </a:lnTo>
                  <a:lnTo>
                    <a:pt x="4950" y="6388"/>
                  </a:lnTo>
                  <a:lnTo>
                    <a:pt x="6677" y="5130"/>
                  </a:lnTo>
                  <a:lnTo>
                    <a:pt x="8760" y="4635"/>
                  </a:lnTo>
                  <a:lnTo>
                    <a:pt x="9027" y="4533"/>
                  </a:lnTo>
                  <a:lnTo>
                    <a:pt x="9395" y="3594"/>
                  </a:lnTo>
                  <a:lnTo>
                    <a:pt x="9471" y="2578"/>
                  </a:lnTo>
                  <a:lnTo>
                    <a:pt x="9255" y="1638"/>
                  </a:lnTo>
                  <a:lnTo>
                    <a:pt x="9090" y="1333"/>
                  </a:lnTo>
                  <a:lnTo>
                    <a:pt x="8951" y="1015"/>
                  </a:lnTo>
                  <a:lnTo>
                    <a:pt x="8811" y="508"/>
                  </a:lnTo>
                  <a:lnTo>
                    <a:pt x="8595" y="165"/>
                  </a:lnTo>
                  <a:lnTo>
                    <a:pt x="8455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670452" y="3971734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3848" y="8864"/>
                  </a:moveTo>
                  <a:lnTo>
                    <a:pt x="914" y="3987"/>
                  </a:lnTo>
                  <a:lnTo>
                    <a:pt x="254" y="4559"/>
                  </a:lnTo>
                  <a:lnTo>
                    <a:pt x="0" y="6070"/>
                  </a:lnTo>
                  <a:lnTo>
                    <a:pt x="317" y="7708"/>
                  </a:lnTo>
                  <a:lnTo>
                    <a:pt x="1257" y="8902"/>
                  </a:lnTo>
                  <a:lnTo>
                    <a:pt x="1485" y="9588"/>
                  </a:lnTo>
                  <a:lnTo>
                    <a:pt x="1955" y="10134"/>
                  </a:lnTo>
                  <a:lnTo>
                    <a:pt x="2552" y="10490"/>
                  </a:lnTo>
                  <a:lnTo>
                    <a:pt x="3848" y="8864"/>
                  </a:lnTo>
                  <a:close/>
                </a:path>
                <a:path w="10795" h="10795">
                  <a:moveTo>
                    <a:pt x="9372" y="2019"/>
                  </a:moveTo>
                  <a:lnTo>
                    <a:pt x="8153" y="685"/>
                  </a:lnTo>
                  <a:lnTo>
                    <a:pt x="7086" y="50"/>
                  </a:lnTo>
                  <a:lnTo>
                    <a:pt x="5511" y="0"/>
                  </a:lnTo>
                  <a:lnTo>
                    <a:pt x="2349" y="2743"/>
                  </a:lnTo>
                  <a:lnTo>
                    <a:pt x="2755" y="2921"/>
                  </a:lnTo>
                  <a:lnTo>
                    <a:pt x="4127" y="3289"/>
                  </a:lnTo>
                  <a:lnTo>
                    <a:pt x="5245" y="3479"/>
                  </a:lnTo>
                  <a:lnTo>
                    <a:pt x="6438" y="3517"/>
                  </a:lnTo>
                  <a:lnTo>
                    <a:pt x="7772" y="3517"/>
                  </a:lnTo>
                  <a:lnTo>
                    <a:pt x="8750" y="2895"/>
                  </a:lnTo>
                  <a:lnTo>
                    <a:pt x="9372" y="2019"/>
                  </a:lnTo>
                  <a:close/>
                </a:path>
                <a:path w="10795" h="10795">
                  <a:moveTo>
                    <a:pt x="10185" y="3657"/>
                  </a:moveTo>
                  <a:lnTo>
                    <a:pt x="10083" y="3263"/>
                  </a:lnTo>
                  <a:lnTo>
                    <a:pt x="9944" y="2895"/>
                  </a:lnTo>
                  <a:lnTo>
                    <a:pt x="9740" y="2540"/>
                  </a:lnTo>
                  <a:lnTo>
                    <a:pt x="9779" y="2705"/>
                  </a:lnTo>
                  <a:lnTo>
                    <a:pt x="9880" y="3048"/>
                  </a:lnTo>
                  <a:lnTo>
                    <a:pt x="10007" y="3352"/>
                  </a:lnTo>
                  <a:lnTo>
                    <a:pt x="10185" y="3657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660905" y="398080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4593" y="0"/>
                  </a:moveTo>
                  <a:lnTo>
                    <a:pt x="0" y="3979"/>
                  </a:lnTo>
                  <a:lnTo>
                    <a:pt x="527" y="4417"/>
                  </a:lnTo>
                  <a:lnTo>
                    <a:pt x="667" y="4519"/>
                  </a:lnTo>
                  <a:lnTo>
                    <a:pt x="1086" y="4684"/>
                  </a:lnTo>
                  <a:lnTo>
                    <a:pt x="1429" y="4849"/>
                  </a:lnTo>
                  <a:lnTo>
                    <a:pt x="1785" y="5077"/>
                  </a:lnTo>
                  <a:lnTo>
                    <a:pt x="2153" y="5192"/>
                  </a:lnTo>
                  <a:lnTo>
                    <a:pt x="2547" y="5255"/>
                  </a:lnTo>
                  <a:lnTo>
                    <a:pt x="3855" y="5255"/>
                  </a:lnTo>
                  <a:lnTo>
                    <a:pt x="4756" y="4963"/>
                  </a:lnTo>
                  <a:lnTo>
                    <a:pt x="6090" y="3922"/>
                  </a:lnTo>
                  <a:lnTo>
                    <a:pt x="6509" y="3337"/>
                  </a:lnTo>
                  <a:lnTo>
                    <a:pt x="6750" y="2715"/>
                  </a:lnTo>
                  <a:lnTo>
                    <a:pt x="6331" y="2512"/>
                  </a:lnTo>
                  <a:lnTo>
                    <a:pt x="5950" y="2233"/>
                  </a:lnTo>
                  <a:lnTo>
                    <a:pt x="5137" y="1394"/>
                  </a:lnTo>
                  <a:lnTo>
                    <a:pt x="4782" y="721"/>
                  </a:lnTo>
                  <a:lnTo>
                    <a:pt x="4593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665501" y="3979453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1551" y="0"/>
                  </a:moveTo>
                  <a:lnTo>
                    <a:pt x="0" y="1343"/>
                  </a:lnTo>
                  <a:lnTo>
                    <a:pt x="190" y="2068"/>
                  </a:lnTo>
                  <a:lnTo>
                    <a:pt x="533" y="2741"/>
                  </a:lnTo>
                  <a:lnTo>
                    <a:pt x="1346" y="3579"/>
                  </a:lnTo>
                  <a:lnTo>
                    <a:pt x="1740" y="3858"/>
                  </a:lnTo>
                  <a:lnTo>
                    <a:pt x="2146" y="4062"/>
                  </a:lnTo>
                  <a:lnTo>
                    <a:pt x="2629" y="2792"/>
                  </a:lnTo>
                  <a:lnTo>
                    <a:pt x="2362" y="1331"/>
                  </a:lnTo>
                  <a:lnTo>
                    <a:pt x="1542" y="7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631908" y="3993882"/>
              <a:ext cx="19685" cy="24130"/>
            </a:xfrm>
            <a:custGeom>
              <a:avLst/>
              <a:gdLst/>
              <a:ahLst/>
              <a:cxnLst/>
              <a:rect l="l" t="t" r="r" b="b"/>
              <a:pathLst>
                <a:path w="19685" h="24129">
                  <a:moveTo>
                    <a:pt x="13639" y="21856"/>
                  </a:moveTo>
                  <a:lnTo>
                    <a:pt x="13042" y="21856"/>
                  </a:lnTo>
                  <a:lnTo>
                    <a:pt x="12598" y="21780"/>
                  </a:lnTo>
                  <a:lnTo>
                    <a:pt x="11125" y="21285"/>
                  </a:lnTo>
                  <a:lnTo>
                    <a:pt x="10680" y="20993"/>
                  </a:lnTo>
                  <a:lnTo>
                    <a:pt x="8128" y="18694"/>
                  </a:lnTo>
                  <a:lnTo>
                    <a:pt x="8305" y="16167"/>
                  </a:lnTo>
                  <a:lnTo>
                    <a:pt x="9893" y="12776"/>
                  </a:lnTo>
                  <a:lnTo>
                    <a:pt x="9296" y="12661"/>
                  </a:lnTo>
                  <a:lnTo>
                    <a:pt x="8699" y="12585"/>
                  </a:lnTo>
                  <a:lnTo>
                    <a:pt x="8102" y="12585"/>
                  </a:lnTo>
                  <a:lnTo>
                    <a:pt x="7696" y="12585"/>
                  </a:lnTo>
                  <a:lnTo>
                    <a:pt x="7289" y="12623"/>
                  </a:lnTo>
                  <a:lnTo>
                    <a:pt x="6451" y="12801"/>
                  </a:lnTo>
                  <a:lnTo>
                    <a:pt x="6756" y="12255"/>
                  </a:lnTo>
                  <a:lnTo>
                    <a:pt x="6972" y="11658"/>
                  </a:lnTo>
                  <a:lnTo>
                    <a:pt x="6997" y="10947"/>
                  </a:lnTo>
                  <a:lnTo>
                    <a:pt x="7023" y="10617"/>
                  </a:lnTo>
                  <a:lnTo>
                    <a:pt x="7010" y="10287"/>
                  </a:lnTo>
                  <a:lnTo>
                    <a:pt x="6972" y="9969"/>
                  </a:lnTo>
                  <a:lnTo>
                    <a:pt x="0" y="16027"/>
                  </a:lnTo>
                  <a:lnTo>
                    <a:pt x="431" y="16129"/>
                  </a:lnTo>
                  <a:lnTo>
                    <a:pt x="901" y="16192"/>
                  </a:lnTo>
                  <a:lnTo>
                    <a:pt x="1701" y="16205"/>
                  </a:lnTo>
                  <a:lnTo>
                    <a:pt x="2044" y="16167"/>
                  </a:lnTo>
                  <a:lnTo>
                    <a:pt x="2362" y="16103"/>
                  </a:lnTo>
                  <a:lnTo>
                    <a:pt x="2171" y="16548"/>
                  </a:lnTo>
                  <a:lnTo>
                    <a:pt x="2032" y="17043"/>
                  </a:lnTo>
                  <a:lnTo>
                    <a:pt x="1752" y="19088"/>
                  </a:lnTo>
                  <a:lnTo>
                    <a:pt x="2159" y="20662"/>
                  </a:lnTo>
                  <a:lnTo>
                    <a:pt x="3924" y="22910"/>
                  </a:lnTo>
                  <a:lnTo>
                    <a:pt x="5435" y="24003"/>
                  </a:lnTo>
                  <a:lnTo>
                    <a:pt x="7607" y="24041"/>
                  </a:lnTo>
                  <a:lnTo>
                    <a:pt x="7696" y="23863"/>
                  </a:lnTo>
                  <a:lnTo>
                    <a:pt x="7975" y="23558"/>
                  </a:lnTo>
                  <a:lnTo>
                    <a:pt x="8394" y="23164"/>
                  </a:lnTo>
                  <a:lnTo>
                    <a:pt x="9004" y="22948"/>
                  </a:lnTo>
                  <a:lnTo>
                    <a:pt x="10109" y="22948"/>
                  </a:lnTo>
                  <a:lnTo>
                    <a:pt x="10617" y="23101"/>
                  </a:lnTo>
                  <a:lnTo>
                    <a:pt x="10998" y="23418"/>
                  </a:lnTo>
                  <a:lnTo>
                    <a:pt x="12547" y="22796"/>
                  </a:lnTo>
                  <a:lnTo>
                    <a:pt x="13144" y="22377"/>
                  </a:lnTo>
                  <a:lnTo>
                    <a:pt x="13639" y="21856"/>
                  </a:lnTo>
                  <a:close/>
                </a:path>
                <a:path w="19685" h="24129">
                  <a:moveTo>
                    <a:pt x="19291" y="1752"/>
                  </a:moveTo>
                  <a:lnTo>
                    <a:pt x="18656" y="266"/>
                  </a:lnTo>
                  <a:lnTo>
                    <a:pt x="18491" y="0"/>
                  </a:lnTo>
                  <a:lnTo>
                    <a:pt x="11049" y="6451"/>
                  </a:lnTo>
                  <a:lnTo>
                    <a:pt x="11747" y="6819"/>
                  </a:lnTo>
                  <a:lnTo>
                    <a:pt x="12522" y="7023"/>
                  </a:lnTo>
                  <a:lnTo>
                    <a:pt x="14198" y="7023"/>
                  </a:lnTo>
                  <a:lnTo>
                    <a:pt x="15100" y="6731"/>
                  </a:lnTo>
                  <a:lnTo>
                    <a:pt x="16319" y="5588"/>
                  </a:lnTo>
                  <a:lnTo>
                    <a:pt x="18935" y="4025"/>
                  </a:lnTo>
                  <a:lnTo>
                    <a:pt x="19291" y="1752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639515" y="4006659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4" h="11429">
                  <a:moveTo>
                    <a:pt x="3390" y="10642"/>
                  </a:moveTo>
                  <a:lnTo>
                    <a:pt x="3009" y="10325"/>
                  </a:lnTo>
                  <a:lnTo>
                    <a:pt x="2501" y="10172"/>
                  </a:lnTo>
                  <a:lnTo>
                    <a:pt x="1993" y="10172"/>
                  </a:lnTo>
                  <a:lnTo>
                    <a:pt x="1397" y="10172"/>
                  </a:lnTo>
                  <a:lnTo>
                    <a:pt x="0" y="11264"/>
                  </a:lnTo>
                  <a:lnTo>
                    <a:pt x="1219" y="11264"/>
                  </a:lnTo>
                  <a:lnTo>
                    <a:pt x="1981" y="11201"/>
                  </a:lnTo>
                  <a:lnTo>
                    <a:pt x="3390" y="10642"/>
                  </a:lnTo>
                  <a:close/>
                </a:path>
                <a:path w="8254" h="11429">
                  <a:moveTo>
                    <a:pt x="7670" y="6286"/>
                  </a:moveTo>
                  <a:lnTo>
                    <a:pt x="7150" y="2247"/>
                  </a:lnTo>
                  <a:lnTo>
                    <a:pt x="5257" y="558"/>
                  </a:lnTo>
                  <a:lnTo>
                    <a:pt x="2286" y="0"/>
                  </a:lnTo>
                  <a:lnTo>
                    <a:pt x="698" y="3403"/>
                  </a:lnTo>
                  <a:lnTo>
                    <a:pt x="508" y="5930"/>
                  </a:lnTo>
                  <a:lnTo>
                    <a:pt x="3073" y="8229"/>
                  </a:lnTo>
                  <a:lnTo>
                    <a:pt x="3517" y="8509"/>
                  </a:lnTo>
                  <a:lnTo>
                    <a:pt x="4978" y="9017"/>
                  </a:lnTo>
                  <a:lnTo>
                    <a:pt x="5435" y="9080"/>
                  </a:lnTo>
                  <a:lnTo>
                    <a:pt x="6032" y="9080"/>
                  </a:lnTo>
                  <a:lnTo>
                    <a:pt x="7112" y="7924"/>
                  </a:lnTo>
                  <a:lnTo>
                    <a:pt x="7670" y="6286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640404" y="3968114"/>
              <a:ext cx="62230" cy="64135"/>
            </a:xfrm>
            <a:custGeom>
              <a:avLst/>
              <a:gdLst/>
              <a:ahLst/>
              <a:cxnLst/>
              <a:rect l="l" t="t" r="r" b="b"/>
              <a:pathLst>
                <a:path w="62229" h="64135">
                  <a:moveTo>
                    <a:pt x="8242" y="58089"/>
                  </a:moveTo>
                  <a:lnTo>
                    <a:pt x="7912" y="57873"/>
                  </a:lnTo>
                  <a:lnTo>
                    <a:pt x="7620" y="57632"/>
                  </a:lnTo>
                  <a:lnTo>
                    <a:pt x="7086" y="56984"/>
                  </a:lnTo>
                  <a:lnTo>
                    <a:pt x="6959" y="56794"/>
                  </a:lnTo>
                  <a:lnTo>
                    <a:pt x="6426" y="56578"/>
                  </a:lnTo>
                  <a:lnTo>
                    <a:pt x="5842" y="56464"/>
                  </a:lnTo>
                  <a:lnTo>
                    <a:pt x="5270" y="56464"/>
                  </a:lnTo>
                  <a:lnTo>
                    <a:pt x="4368" y="56464"/>
                  </a:lnTo>
                  <a:lnTo>
                    <a:pt x="3467" y="56743"/>
                  </a:lnTo>
                  <a:lnTo>
                    <a:pt x="406" y="59258"/>
                  </a:lnTo>
                  <a:lnTo>
                    <a:pt x="190" y="59486"/>
                  </a:lnTo>
                  <a:lnTo>
                    <a:pt x="0" y="59728"/>
                  </a:lnTo>
                  <a:lnTo>
                    <a:pt x="3644" y="63931"/>
                  </a:lnTo>
                  <a:lnTo>
                    <a:pt x="4483" y="62966"/>
                  </a:lnTo>
                  <a:lnTo>
                    <a:pt x="5664" y="62331"/>
                  </a:lnTo>
                  <a:lnTo>
                    <a:pt x="7061" y="62331"/>
                  </a:lnTo>
                  <a:lnTo>
                    <a:pt x="6934" y="61379"/>
                  </a:lnTo>
                  <a:lnTo>
                    <a:pt x="6997" y="60337"/>
                  </a:lnTo>
                  <a:lnTo>
                    <a:pt x="7594" y="58928"/>
                  </a:lnTo>
                  <a:lnTo>
                    <a:pt x="7886" y="58483"/>
                  </a:lnTo>
                  <a:lnTo>
                    <a:pt x="8242" y="58089"/>
                  </a:lnTo>
                  <a:close/>
                </a:path>
                <a:path w="62229" h="64135">
                  <a:moveTo>
                    <a:pt x="61963" y="4140"/>
                  </a:moveTo>
                  <a:lnTo>
                    <a:pt x="61874" y="2578"/>
                  </a:lnTo>
                  <a:lnTo>
                    <a:pt x="59804" y="127"/>
                  </a:lnTo>
                  <a:lnTo>
                    <a:pt x="58826" y="0"/>
                  </a:lnTo>
                  <a:lnTo>
                    <a:pt x="55854" y="0"/>
                  </a:lnTo>
                  <a:lnTo>
                    <a:pt x="54559" y="457"/>
                  </a:lnTo>
                  <a:lnTo>
                    <a:pt x="54089" y="762"/>
                  </a:lnTo>
                  <a:lnTo>
                    <a:pt x="53695" y="1143"/>
                  </a:lnTo>
                  <a:lnTo>
                    <a:pt x="53860" y="1409"/>
                  </a:lnTo>
                  <a:lnTo>
                    <a:pt x="54381" y="2578"/>
                  </a:lnTo>
                  <a:lnTo>
                    <a:pt x="54927" y="3619"/>
                  </a:lnTo>
                  <a:lnTo>
                    <a:pt x="55054" y="4140"/>
                  </a:lnTo>
                  <a:lnTo>
                    <a:pt x="55168" y="4597"/>
                  </a:lnTo>
                  <a:lnTo>
                    <a:pt x="55245" y="5054"/>
                  </a:lnTo>
                  <a:lnTo>
                    <a:pt x="55994" y="3619"/>
                  </a:lnTo>
                  <a:lnTo>
                    <a:pt x="57467" y="2578"/>
                  </a:lnTo>
                  <a:lnTo>
                    <a:pt x="59982" y="2578"/>
                  </a:lnTo>
                  <a:lnTo>
                    <a:pt x="60960" y="2984"/>
                  </a:lnTo>
                  <a:lnTo>
                    <a:pt x="61963" y="414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692626" y="3969257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4">
                  <a:moveTo>
                    <a:pt x="9753" y="3263"/>
                  </a:moveTo>
                  <a:lnTo>
                    <a:pt x="9740" y="2984"/>
                  </a:lnTo>
                  <a:lnTo>
                    <a:pt x="9601" y="2806"/>
                  </a:lnTo>
                  <a:lnTo>
                    <a:pt x="8750" y="1828"/>
                  </a:lnTo>
                  <a:lnTo>
                    <a:pt x="7759" y="1422"/>
                  </a:lnTo>
                  <a:lnTo>
                    <a:pt x="6794" y="1422"/>
                  </a:lnTo>
                  <a:lnTo>
                    <a:pt x="5257" y="1422"/>
                  </a:lnTo>
                  <a:lnTo>
                    <a:pt x="3771" y="2463"/>
                  </a:lnTo>
                  <a:lnTo>
                    <a:pt x="3022" y="3898"/>
                  </a:lnTo>
                  <a:lnTo>
                    <a:pt x="2984" y="3594"/>
                  </a:lnTo>
                  <a:lnTo>
                    <a:pt x="2705" y="2413"/>
                  </a:lnTo>
                  <a:lnTo>
                    <a:pt x="2146" y="1384"/>
                  </a:lnTo>
                  <a:lnTo>
                    <a:pt x="1651" y="266"/>
                  </a:lnTo>
                  <a:lnTo>
                    <a:pt x="1574" y="127"/>
                  </a:lnTo>
                  <a:lnTo>
                    <a:pt x="1485" y="0"/>
                  </a:lnTo>
                  <a:lnTo>
                    <a:pt x="508" y="977"/>
                  </a:lnTo>
                  <a:lnTo>
                    <a:pt x="0" y="2476"/>
                  </a:lnTo>
                  <a:lnTo>
                    <a:pt x="355" y="5156"/>
                  </a:lnTo>
                  <a:lnTo>
                    <a:pt x="1041" y="6121"/>
                  </a:lnTo>
                  <a:lnTo>
                    <a:pt x="2006" y="6794"/>
                  </a:lnTo>
                  <a:lnTo>
                    <a:pt x="2209" y="6591"/>
                  </a:lnTo>
                  <a:lnTo>
                    <a:pt x="2387" y="6362"/>
                  </a:lnTo>
                  <a:lnTo>
                    <a:pt x="2527" y="6146"/>
                  </a:lnTo>
                  <a:lnTo>
                    <a:pt x="2552" y="6489"/>
                  </a:lnTo>
                  <a:lnTo>
                    <a:pt x="4610" y="7772"/>
                  </a:lnTo>
                  <a:lnTo>
                    <a:pt x="5219" y="7772"/>
                  </a:lnTo>
                  <a:lnTo>
                    <a:pt x="5537" y="7734"/>
                  </a:lnTo>
                  <a:lnTo>
                    <a:pt x="7810" y="7226"/>
                  </a:lnTo>
                  <a:lnTo>
                    <a:pt x="9410" y="5943"/>
                  </a:lnTo>
                  <a:lnTo>
                    <a:pt x="9740" y="3543"/>
                  </a:lnTo>
                  <a:lnTo>
                    <a:pt x="9753" y="3263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767776" y="4061253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4" h="9525">
                  <a:moveTo>
                    <a:pt x="0" y="6095"/>
                  </a:moveTo>
                  <a:lnTo>
                    <a:pt x="114" y="7378"/>
                  </a:lnTo>
                  <a:lnTo>
                    <a:pt x="571" y="8343"/>
                  </a:lnTo>
                  <a:lnTo>
                    <a:pt x="1244" y="9118"/>
                  </a:lnTo>
                  <a:lnTo>
                    <a:pt x="1320" y="8610"/>
                  </a:lnTo>
                  <a:lnTo>
                    <a:pt x="1903" y="6553"/>
                  </a:lnTo>
                  <a:lnTo>
                    <a:pt x="2139" y="6362"/>
                  </a:lnTo>
                  <a:lnTo>
                    <a:pt x="656" y="6362"/>
                  </a:lnTo>
                  <a:lnTo>
                    <a:pt x="0" y="6095"/>
                  </a:lnTo>
                  <a:close/>
                </a:path>
                <a:path w="12064" h="9525">
                  <a:moveTo>
                    <a:pt x="7429" y="0"/>
                  </a:moveTo>
                  <a:lnTo>
                    <a:pt x="4826" y="0"/>
                  </a:lnTo>
                  <a:lnTo>
                    <a:pt x="4152" y="165"/>
                  </a:lnTo>
                  <a:lnTo>
                    <a:pt x="4953" y="1015"/>
                  </a:lnTo>
                  <a:lnTo>
                    <a:pt x="5295" y="2184"/>
                  </a:lnTo>
                  <a:lnTo>
                    <a:pt x="4635" y="5156"/>
                  </a:lnTo>
                  <a:lnTo>
                    <a:pt x="4183" y="5486"/>
                  </a:lnTo>
                  <a:lnTo>
                    <a:pt x="5943" y="5486"/>
                  </a:lnTo>
                  <a:lnTo>
                    <a:pt x="6667" y="5651"/>
                  </a:lnTo>
                  <a:lnTo>
                    <a:pt x="8356" y="6553"/>
                  </a:lnTo>
                  <a:lnTo>
                    <a:pt x="9474" y="7035"/>
                  </a:lnTo>
                  <a:lnTo>
                    <a:pt x="10185" y="7962"/>
                  </a:lnTo>
                  <a:lnTo>
                    <a:pt x="10388" y="7747"/>
                  </a:lnTo>
                  <a:lnTo>
                    <a:pt x="11648" y="6095"/>
                  </a:lnTo>
                  <a:lnTo>
                    <a:pt x="11747" y="3632"/>
                  </a:lnTo>
                  <a:lnTo>
                    <a:pt x="9817" y="1257"/>
                  </a:lnTo>
                  <a:lnTo>
                    <a:pt x="9067" y="635"/>
                  </a:lnTo>
                  <a:lnTo>
                    <a:pt x="7429" y="0"/>
                  </a:lnTo>
                  <a:close/>
                </a:path>
                <a:path w="12064" h="9525">
                  <a:moveTo>
                    <a:pt x="4183" y="5486"/>
                  </a:moveTo>
                  <a:lnTo>
                    <a:pt x="3530" y="5486"/>
                  </a:lnTo>
                  <a:lnTo>
                    <a:pt x="2139" y="6362"/>
                  </a:lnTo>
                  <a:lnTo>
                    <a:pt x="2984" y="6362"/>
                  </a:lnTo>
                  <a:lnTo>
                    <a:pt x="4183" y="5486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767658" y="4061421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299" y="7797"/>
                  </a:moveTo>
                  <a:lnTo>
                    <a:pt x="9588" y="6870"/>
                  </a:lnTo>
                  <a:lnTo>
                    <a:pt x="8470" y="6388"/>
                  </a:lnTo>
                  <a:lnTo>
                    <a:pt x="6781" y="5486"/>
                  </a:lnTo>
                  <a:lnTo>
                    <a:pt x="6057" y="5321"/>
                  </a:lnTo>
                  <a:lnTo>
                    <a:pt x="5359" y="5321"/>
                  </a:lnTo>
                  <a:lnTo>
                    <a:pt x="4305" y="5321"/>
                  </a:lnTo>
                  <a:lnTo>
                    <a:pt x="4749" y="5003"/>
                  </a:lnTo>
                  <a:lnTo>
                    <a:pt x="5410" y="2032"/>
                  </a:lnTo>
                  <a:lnTo>
                    <a:pt x="5067" y="850"/>
                  </a:lnTo>
                  <a:lnTo>
                    <a:pt x="4267" y="0"/>
                  </a:lnTo>
                  <a:lnTo>
                    <a:pt x="1295" y="800"/>
                  </a:lnTo>
                  <a:lnTo>
                    <a:pt x="0" y="3441"/>
                  </a:lnTo>
                  <a:lnTo>
                    <a:pt x="114" y="5930"/>
                  </a:lnTo>
                  <a:lnTo>
                    <a:pt x="520" y="6108"/>
                  </a:lnTo>
                  <a:lnTo>
                    <a:pt x="952" y="6197"/>
                  </a:lnTo>
                  <a:lnTo>
                    <a:pt x="1409" y="6210"/>
                  </a:lnTo>
                  <a:lnTo>
                    <a:pt x="2222" y="6210"/>
                  </a:lnTo>
                  <a:lnTo>
                    <a:pt x="2032" y="6337"/>
                  </a:lnTo>
                  <a:lnTo>
                    <a:pt x="1435" y="8445"/>
                  </a:lnTo>
                  <a:lnTo>
                    <a:pt x="1384" y="8699"/>
                  </a:lnTo>
                  <a:lnTo>
                    <a:pt x="1358" y="8953"/>
                  </a:lnTo>
                  <a:lnTo>
                    <a:pt x="1854" y="9512"/>
                  </a:lnTo>
                  <a:lnTo>
                    <a:pt x="2476" y="9969"/>
                  </a:lnTo>
                  <a:lnTo>
                    <a:pt x="3733" y="10502"/>
                  </a:lnTo>
                  <a:lnTo>
                    <a:pt x="4343" y="10617"/>
                  </a:lnTo>
                  <a:lnTo>
                    <a:pt x="6337" y="10617"/>
                  </a:lnTo>
                  <a:lnTo>
                    <a:pt x="7670" y="9994"/>
                  </a:lnTo>
                  <a:lnTo>
                    <a:pt x="8623" y="8915"/>
                  </a:lnTo>
                  <a:lnTo>
                    <a:pt x="9245" y="8674"/>
                  </a:lnTo>
                  <a:lnTo>
                    <a:pt x="9817" y="8305"/>
                  </a:lnTo>
                  <a:lnTo>
                    <a:pt x="10299" y="7797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765034" y="4084052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3746" y="0"/>
                  </a:moveTo>
                  <a:lnTo>
                    <a:pt x="2273" y="0"/>
                  </a:lnTo>
                  <a:lnTo>
                    <a:pt x="673" y="825"/>
                  </a:lnTo>
                  <a:lnTo>
                    <a:pt x="76" y="2197"/>
                  </a:lnTo>
                  <a:lnTo>
                    <a:pt x="304" y="2794"/>
                  </a:lnTo>
                  <a:lnTo>
                    <a:pt x="393" y="3428"/>
                  </a:lnTo>
                  <a:lnTo>
                    <a:pt x="279" y="4470"/>
                  </a:lnTo>
                  <a:lnTo>
                    <a:pt x="0" y="5334"/>
                  </a:lnTo>
                  <a:lnTo>
                    <a:pt x="165" y="6083"/>
                  </a:lnTo>
                  <a:lnTo>
                    <a:pt x="508" y="6769"/>
                  </a:lnTo>
                  <a:lnTo>
                    <a:pt x="1409" y="7810"/>
                  </a:lnTo>
                  <a:lnTo>
                    <a:pt x="1778" y="8127"/>
                  </a:lnTo>
                  <a:lnTo>
                    <a:pt x="2171" y="8382"/>
                  </a:lnTo>
                  <a:lnTo>
                    <a:pt x="1447" y="6756"/>
                  </a:lnTo>
                  <a:lnTo>
                    <a:pt x="1663" y="4838"/>
                  </a:lnTo>
                  <a:lnTo>
                    <a:pt x="3873" y="2717"/>
                  </a:lnTo>
                  <a:lnTo>
                    <a:pt x="5003" y="2298"/>
                  </a:lnTo>
                  <a:lnTo>
                    <a:pt x="6946" y="2298"/>
                  </a:lnTo>
                  <a:lnTo>
                    <a:pt x="7747" y="2514"/>
                  </a:lnTo>
                  <a:lnTo>
                    <a:pt x="8420" y="2971"/>
                  </a:lnTo>
                  <a:lnTo>
                    <a:pt x="8280" y="2679"/>
                  </a:lnTo>
                  <a:lnTo>
                    <a:pt x="8115" y="2412"/>
                  </a:lnTo>
                  <a:lnTo>
                    <a:pt x="6858" y="965"/>
                  </a:lnTo>
                  <a:lnTo>
                    <a:pt x="5727" y="165"/>
                  </a:lnTo>
                  <a:lnTo>
                    <a:pt x="4102" y="12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766482" y="4086353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4" h="6985">
                  <a:moveTo>
                    <a:pt x="5499" y="0"/>
                  </a:moveTo>
                  <a:lnTo>
                    <a:pt x="4686" y="0"/>
                  </a:lnTo>
                  <a:lnTo>
                    <a:pt x="3556" y="0"/>
                  </a:lnTo>
                  <a:lnTo>
                    <a:pt x="2425" y="419"/>
                  </a:lnTo>
                  <a:lnTo>
                    <a:pt x="215" y="2539"/>
                  </a:lnTo>
                  <a:lnTo>
                    <a:pt x="0" y="4457"/>
                  </a:lnTo>
                  <a:lnTo>
                    <a:pt x="723" y="6083"/>
                  </a:lnTo>
                  <a:lnTo>
                    <a:pt x="1460" y="6540"/>
                  </a:lnTo>
                  <a:lnTo>
                    <a:pt x="2286" y="6794"/>
                  </a:lnTo>
                  <a:lnTo>
                    <a:pt x="4013" y="6794"/>
                  </a:lnTo>
                  <a:lnTo>
                    <a:pt x="4902" y="6515"/>
                  </a:lnTo>
                  <a:lnTo>
                    <a:pt x="7213" y="4711"/>
                  </a:lnTo>
                  <a:lnTo>
                    <a:pt x="7810" y="2412"/>
                  </a:lnTo>
                  <a:lnTo>
                    <a:pt x="6972" y="660"/>
                  </a:lnTo>
                  <a:lnTo>
                    <a:pt x="6299" y="215"/>
                  </a:lnTo>
                  <a:lnTo>
                    <a:pt x="5499" y="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774471" y="4073997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3555" y="0"/>
                  </a:moveTo>
                  <a:lnTo>
                    <a:pt x="3111" y="571"/>
                  </a:lnTo>
                  <a:lnTo>
                    <a:pt x="2476" y="1003"/>
                  </a:lnTo>
                  <a:lnTo>
                    <a:pt x="1257" y="1358"/>
                  </a:lnTo>
                  <a:lnTo>
                    <a:pt x="888" y="1409"/>
                  </a:lnTo>
                  <a:lnTo>
                    <a:pt x="342" y="1409"/>
                  </a:lnTo>
                  <a:lnTo>
                    <a:pt x="0" y="1371"/>
                  </a:lnTo>
                  <a:lnTo>
                    <a:pt x="584" y="1638"/>
                  </a:lnTo>
                  <a:lnTo>
                    <a:pt x="1193" y="2044"/>
                  </a:lnTo>
                  <a:lnTo>
                    <a:pt x="3454" y="4648"/>
                  </a:lnTo>
                  <a:lnTo>
                    <a:pt x="2997" y="7023"/>
                  </a:lnTo>
                  <a:lnTo>
                    <a:pt x="1663" y="8559"/>
                  </a:lnTo>
                  <a:lnTo>
                    <a:pt x="2171" y="8788"/>
                  </a:lnTo>
                  <a:lnTo>
                    <a:pt x="2743" y="8889"/>
                  </a:lnTo>
                  <a:lnTo>
                    <a:pt x="3619" y="8889"/>
                  </a:lnTo>
                  <a:lnTo>
                    <a:pt x="3784" y="8864"/>
                  </a:lnTo>
                  <a:lnTo>
                    <a:pt x="3987" y="8064"/>
                  </a:lnTo>
                  <a:lnTo>
                    <a:pt x="4394" y="7302"/>
                  </a:lnTo>
                  <a:lnTo>
                    <a:pt x="5753" y="5994"/>
                  </a:lnTo>
                  <a:lnTo>
                    <a:pt x="6667" y="5626"/>
                  </a:lnTo>
                  <a:lnTo>
                    <a:pt x="7581" y="5575"/>
                  </a:lnTo>
                  <a:lnTo>
                    <a:pt x="7835" y="4368"/>
                  </a:lnTo>
                  <a:lnTo>
                    <a:pt x="7556" y="3048"/>
                  </a:lnTo>
                  <a:lnTo>
                    <a:pt x="5981" y="609"/>
                  </a:lnTo>
                  <a:lnTo>
                    <a:pt x="4787" y="63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772725" y="4073994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5194" y="4660"/>
                  </a:moveTo>
                  <a:lnTo>
                    <a:pt x="2933" y="2057"/>
                  </a:lnTo>
                  <a:lnTo>
                    <a:pt x="2311" y="1651"/>
                  </a:lnTo>
                  <a:lnTo>
                    <a:pt x="1689" y="1435"/>
                  </a:lnTo>
                  <a:lnTo>
                    <a:pt x="0" y="3302"/>
                  </a:lnTo>
                  <a:lnTo>
                    <a:pt x="368" y="6159"/>
                  </a:lnTo>
                  <a:lnTo>
                    <a:pt x="2768" y="8242"/>
                  </a:lnTo>
                  <a:lnTo>
                    <a:pt x="3073" y="8432"/>
                  </a:lnTo>
                  <a:lnTo>
                    <a:pt x="3390" y="8572"/>
                  </a:lnTo>
                  <a:lnTo>
                    <a:pt x="4737" y="7035"/>
                  </a:lnTo>
                  <a:lnTo>
                    <a:pt x="5194" y="4660"/>
                  </a:lnTo>
                  <a:close/>
                </a:path>
                <a:path w="9525" h="8889">
                  <a:moveTo>
                    <a:pt x="5295" y="12"/>
                  </a:moveTo>
                  <a:lnTo>
                    <a:pt x="5118" y="0"/>
                  </a:lnTo>
                  <a:lnTo>
                    <a:pt x="4025" y="0"/>
                  </a:lnTo>
                  <a:lnTo>
                    <a:pt x="3022" y="304"/>
                  </a:lnTo>
                  <a:lnTo>
                    <a:pt x="2070" y="1054"/>
                  </a:lnTo>
                  <a:lnTo>
                    <a:pt x="1892" y="1219"/>
                  </a:lnTo>
                  <a:lnTo>
                    <a:pt x="1727" y="1384"/>
                  </a:lnTo>
                  <a:lnTo>
                    <a:pt x="1905" y="1409"/>
                  </a:lnTo>
                  <a:lnTo>
                    <a:pt x="2082" y="1422"/>
                  </a:lnTo>
                  <a:lnTo>
                    <a:pt x="2616" y="1422"/>
                  </a:lnTo>
                  <a:lnTo>
                    <a:pt x="2997" y="1371"/>
                  </a:lnTo>
                  <a:lnTo>
                    <a:pt x="4203" y="1016"/>
                  </a:lnTo>
                  <a:lnTo>
                    <a:pt x="4851" y="571"/>
                  </a:lnTo>
                  <a:lnTo>
                    <a:pt x="5295" y="12"/>
                  </a:lnTo>
                  <a:close/>
                </a:path>
                <a:path w="9525" h="8889">
                  <a:moveTo>
                    <a:pt x="9334" y="5575"/>
                  </a:moveTo>
                  <a:lnTo>
                    <a:pt x="5524" y="8877"/>
                  </a:lnTo>
                  <a:lnTo>
                    <a:pt x="6350" y="8788"/>
                  </a:lnTo>
                  <a:lnTo>
                    <a:pt x="7162" y="8483"/>
                  </a:lnTo>
                  <a:lnTo>
                    <a:pt x="8648" y="7327"/>
                  </a:lnTo>
                  <a:lnTo>
                    <a:pt x="9144" y="6477"/>
                  </a:lnTo>
                  <a:lnTo>
                    <a:pt x="9334" y="5575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775267" y="4085009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20">
                  <a:moveTo>
                    <a:pt x="2984" y="0"/>
                  </a:moveTo>
                  <a:lnTo>
                    <a:pt x="1041" y="1257"/>
                  </a:lnTo>
                  <a:lnTo>
                    <a:pt x="0" y="3810"/>
                  </a:lnTo>
                  <a:lnTo>
                    <a:pt x="2298" y="6464"/>
                  </a:lnTo>
                  <a:lnTo>
                    <a:pt x="2667" y="6769"/>
                  </a:lnTo>
                  <a:lnTo>
                    <a:pt x="3048" y="7010"/>
                  </a:lnTo>
                  <a:lnTo>
                    <a:pt x="4076" y="6997"/>
                  </a:lnTo>
                  <a:lnTo>
                    <a:pt x="4800" y="7226"/>
                  </a:lnTo>
                  <a:lnTo>
                    <a:pt x="5435" y="7607"/>
                  </a:lnTo>
                  <a:lnTo>
                    <a:pt x="7937" y="7480"/>
                  </a:lnTo>
                  <a:lnTo>
                    <a:pt x="10261" y="5181"/>
                  </a:lnTo>
                  <a:lnTo>
                    <a:pt x="9804" y="2705"/>
                  </a:lnTo>
                  <a:lnTo>
                    <a:pt x="9093" y="3200"/>
                  </a:lnTo>
                  <a:lnTo>
                    <a:pt x="8280" y="3416"/>
                  </a:lnTo>
                  <a:lnTo>
                    <a:pt x="5969" y="3416"/>
                  </a:lnTo>
                  <a:lnTo>
                    <a:pt x="4470" y="2603"/>
                  </a:lnTo>
                  <a:lnTo>
                    <a:pt x="3416" y="965"/>
                  </a:lnTo>
                  <a:lnTo>
                    <a:pt x="3213" y="673"/>
                  </a:lnTo>
                  <a:lnTo>
                    <a:pt x="3073" y="342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778250" y="4084218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374" y="8407"/>
                  </a:moveTo>
                  <a:lnTo>
                    <a:pt x="1816" y="8026"/>
                  </a:lnTo>
                  <a:lnTo>
                    <a:pt x="1092" y="7797"/>
                  </a:lnTo>
                  <a:lnTo>
                    <a:pt x="368" y="7797"/>
                  </a:lnTo>
                  <a:lnTo>
                    <a:pt x="165" y="7797"/>
                  </a:lnTo>
                  <a:lnTo>
                    <a:pt x="762" y="8229"/>
                  </a:lnTo>
                  <a:lnTo>
                    <a:pt x="1498" y="8420"/>
                  </a:lnTo>
                  <a:lnTo>
                    <a:pt x="2222" y="8420"/>
                  </a:lnTo>
                  <a:lnTo>
                    <a:pt x="2374" y="8407"/>
                  </a:lnTo>
                  <a:close/>
                </a:path>
                <a:path w="6985" h="8889">
                  <a:moveTo>
                    <a:pt x="6819" y="3505"/>
                  </a:moveTo>
                  <a:lnTo>
                    <a:pt x="6705" y="2844"/>
                  </a:lnTo>
                  <a:lnTo>
                    <a:pt x="6388" y="2184"/>
                  </a:lnTo>
                  <a:lnTo>
                    <a:pt x="4889" y="457"/>
                  </a:lnTo>
                  <a:lnTo>
                    <a:pt x="3733" y="0"/>
                  </a:lnTo>
                  <a:lnTo>
                    <a:pt x="2590" y="0"/>
                  </a:lnTo>
                  <a:lnTo>
                    <a:pt x="1676" y="0"/>
                  </a:lnTo>
                  <a:lnTo>
                    <a:pt x="762" y="292"/>
                  </a:lnTo>
                  <a:lnTo>
                    <a:pt x="0" y="787"/>
                  </a:lnTo>
                  <a:lnTo>
                    <a:pt x="88" y="1130"/>
                  </a:lnTo>
                  <a:lnTo>
                    <a:pt x="241" y="1460"/>
                  </a:lnTo>
                  <a:lnTo>
                    <a:pt x="1485" y="3403"/>
                  </a:lnTo>
                  <a:lnTo>
                    <a:pt x="2984" y="4216"/>
                  </a:lnTo>
                  <a:lnTo>
                    <a:pt x="5308" y="4216"/>
                  </a:lnTo>
                  <a:lnTo>
                    <a:pt x="6108" y="3987"/>
                  </a:lnTo>
                  <a:lnTo>
                    <a:pt x="6819" y="3505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756040" y="4106506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3771" y="0"/>
                  </a:moveTo>
                  <a:lnTo>
                    <a:pt x="3378" y="126"/>
                  </a:lnTo>
                  <a:lnTo>
                    <a:pt x="2959" y="190"/>
                  </a:lnTo>
                  <a:lnTo>
                    <a:pt x="2095" y="190"/>
                  </a:lnTo>
                  <a:lnTo>
                    <a:pt x="1371" y="342"/>
                  </a:lnTo>
                  <a:lnTo>
                    <a:pt x="812" y="546"/>
                  </a:lnTo>
                  <a:lnTo>
                    <a:pt x="127" y="1079"/>
                  </a:lnTo>
                  <a:lnTo>
                    <a:pt x="0" y="1193"/>
                  </a:lnTo>
                  <a:lnTo>
                    <a:pt x="635" y="736"/>
                  </a:lnTo>
                  <a:lnTo>
                    <a:pt x="1612" y="419"/>
                  </a:lnTo>
                  <a:lnTo>
                    <a:pt x="3683" y="419"/>
                  </a:lnTo>
                  <a:lnTo>
                    <a:pt x="4775" y="838"/>
                  </a:lnTo>
                  <a:lnTo>
                    <a:pt x="6629" y="2971"/>
                  </a:lnTo>
                  <a:lnTo>
                    <a:pt x="6997" y="4673"/>
                  </a:lnTo>
                  <a:lnTo>
                    <a:pt x="6451" y="6159"/>
                  </a:lnTo>
                  <a:lnTo>
                    <a:pt x="6807" y="5600"/>
                  </a:lnTo>
                  <a:lnTo>
                    <a:pt x="7035" y="4978"/>
                  </a:lnTo>
                  <a:lnTo>
                    <a:pt x="7048" y="4330"/>
                  </a:lnTo>
                  <a:lnTo>
                    <a:pt x="6985" y="3898"/>
                  </a:lnTo>
                  <a:lnTo>
                    <a:pt x="6959" y="3568"/>
                  </a:lnTo>
                  <a:lnTo>
                    <a:pt x="4089" y="38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754615" y="4106938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407" y="4254"/>
                  </a:moveTo>
                  <a:lnTo>
                    <a:pt x="8051" y="2552"/>
                  </a:lnTo>
                  <a:lnTo>
                    <a:pt x="6197" y="406"/>
                  </a:lnTo>
                  <a:lnTo>
                    <a:pt x="5092" y="0"/>
                  </a:lnTo>
                  <a:lnTo>
                    <a:pt x="3987" y="0"/>
                  </a:lnTo>
                  <a:lnTo>
                    <a:pt x="3022" y="0"/>
                  </a:lnTo>
                  <a:lnTo>
                    <a:pt x="2057" y="304"/>
                  </a:lnTo>
                  <a:lnTo>
                    <a:pt x="1295" y="889"/>
                  </a:lnTo>
                  <a:lnTo>
                    <a:pt x="431" y="1765"/>
                  </a:lnTo>
                  <a:lnTo>
                    <a:pt x="0" y="3022"/>
                  </a:lnTo>
                  <a:lnTo>
                    <a:pt x="431" y="6400"/>
                  </a:lnTo>
                  <a:lnTo>
                    <a:pt x="2260" y="7759"/>
                  </a:lnTo>
                  <a:lnTo>
                    <a:pt x="4724" y="7759"/>
                  </a:lnTo>
                  <a:lnTo>
                    <a:pt x="5245" y="7670"/>
                  </a:lnTo>
                  <a:lnTo>
                    <a:pt x="6565" y="7162"/>
                  </a:lnTo>
                  <a:lnTo>
                    <a:pt x="7353" y="6527"/>
                  </a:lnTo>
                  <a:lnTo>
                    <a:pt x="7874" y="5727"/>
                  </a:lnTo>
                  <a:lnTo>
                    <a:pt x="8407" y="4254"/>
                  </a:lnTo>
                  <a:close/>
                </a:path>
                <a:path w="8889" h="8254">
                  <a:moveTo>
                    <a:pt x="8470" y="3454"/>
                  </a:moveTo>
                  <a:lnTo>
                    <a:pt x="8445" y="3136"/>
                  </a:lnTo>
                  <a:lnTo>
                    <a:pt x="8394" y="2819"/>
                  </a:lnTo>
                  <a:lnTo>
                    <a:pt x="8382" y="3136"/>
                  </a:lnTo>
                  <a:lnTo>
                    <a:pt x="8407" y="3467"/>
                  </a:lnTo>
                  <a:lnTo>
                    <a:pt x="8470" y="3784"/>
                  </a:lnTo>
                  <a:lnTo>
                    <a:pt x="8470" y="3454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748062" y="4106205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5" h="10160">
                  <a:moveTo>
                    <a:pt x="3263" y="0"/>
                  </a:moveTo>
                  <a:lnTo>
                    <a:pt x="0" y="4648"/>
                  </a:lnTo>
                  <a:lnTo>
                    <a:pt x="457" y="4965"/>
                  </a:lnTo>
                  <a:lnTo>
                    <a:pt x="850" y="5372"/>
                  </a:lnTo>
                  <a:lnTo>
                    <a:pt x="1943" y="7023"/>
                  </a:lnTo>
                  <a:lnTo>
                    <a:pt x="1993" y="8496"/>
                  </a:lnTo>
                  <a:lnTo>
                    <a:pt x="1562" y="9791"/>
                  </a:lnTo>
                  <a:lnTo>
                    <a:pt x="1828" y="9804"/>
                  </a:lnTo>
                  <a:lnTo>
                    <a:pt x="4102" y="9804"/>
                  </a:lnTo>
                  <a:lnTo>
                    <a:pt x="6070" y="8229"/>
                  </a:lnTo>
                  <a:lnTo>
                    <a:pt x="6413" y="6070"/>
                  </a:lnTo>
                  <a:lnTo>
                    <a:pt x="6172" y="5219"/>
                  </a:lnTo>
                  <a:lnTo>
                    <a:pt x="6184" y="4317"/>
                  </a:lnTo>
                  <a:lnTo>
                    <a:pt x="6489" y="3479"/>
                  </a:lnTo>
                  <a:lnTo>
                    <a:pt x="6311" y="2349"/>
                  </a:lnTo>
                  <a:lnTo>
                    <a:pt x="5448" y="1384"/>
                  </a:lnTo>
                  <a:lnTo>
                    <a:pt x="4229" y="342"/>
                  </a:lnTo>
                  <a:lnTo>
                    <a:pt x="3759" y="126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745712" y="4109694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4343" y="5016"/>
                  </a:moveTo>
                  <a:lnTo>
                    <a:pt x="4292" y="3543"/>
                  </a:lnTo>
                  <a:lnTo>
                    <a:pt x="3200" y="1892"/>
                  </a:lnTo>
                  <a:lnTo>
                    <a:pt x="2806" y="1485"/>
                  </a:lnTo>
                  <a:lnTo>
                    <a:pt x="2349" y="1168"/>
                  </a:lnTo>
                  <a:lnTo>
                    <a:pt x="1866" y="1320"/>
                  </a:lnTo>
                  <a:lnTo>
                    <a:pt x="1371" y="1409"/>
                  </a:lnTo>
                  <a:lnTo>
                    <a:pt x="838" y="1460"/>
                  </a:lnTo>
                  <a:lnTo>
                    <a:pt x="787" y="1663"/>
                  </a:lnTo>
                  <a:lnTo>
                    <a:pt x="647" y="2082"/>
                  </a:lnTo>
                  <a:lnTo>
                    <a:pt x="482" y="2476"/>
                  </a:lnTo>
                  <a:lnTo>
                    <a:pt x="266" y="2844"/>
                  </a:lnTo>
                  <a:lnTo>
                    <a:pt x="0" y="3175"/>
                  </a:lnTo>
                  <a:lnTo>
                    <a:pt x="76" y="3403"/>
                  </a:lnTo>
                  <a:lnTo>
                    <a:pt x="177" y="3632"/>
                  </a:lnTo>
                  <a:lnTo>
                    <a:pt x="292" y="3848"/>
                  </a:lnTo>
                  <a:lnTo>
                    <a:pt x="736" y="3886"/>
                  </a:lnTo>
                  <a:lnTo>
                    <a:pt x="1193" y="4000"/>
                  </a:lnTo>
                  <a:lnTo>
                    <a:pt x="1638" y="4216"/>
                  </a:lnTo>
                  <a:lnTo>
                    <a:pt x="2578" y="4648"/>
                  </a:lnTo>
                  <a:lnTo>
                    <a:pt x="3289" y="5397"/>
                  </a:lnTo>
                  <a:lnTo>
                    <a:pt x="3670" y="6286"/>
                  </a:lnTo>
                  <a:lnTo>
                    <a:pt x="3848" y="6299"/>
                  </a:lnTo>
                  <a:lnTo>
                    <a:pt x="4343" y="5016"/>
                  </a:lnTo>
                  <a:close/>
                </a:path>
                <a:path w="8889" h="6350">
                  <a:moveTo>
                    <a:pt x="8877" y="1054"/>
                  </a:moveTo>
                  <a:lnTo>
                    <a:pt x="8851" y="342"/>
                  </a:lnTo>
                  <a:lnTo>
                    <a:pt x="8839" y="114"/>
                  </a:lnTo>
                  <a:lnTo>
                    <a:pt x="8521" y="838"/>
                  </a:lnTo>
                  <a:lnTo>
                    <a:pt x="8509" y="1739"/>
                  </a:lnTo>
                  <a:lnTo>
                    <a:pt x="8763" y="2590"/>
                  </a:lnTo>
                  <a:lnTo>
                    <a:pt x="8775" y="2451"/>
                  </a:lnTo>
                  <a:lnTo>
                    <a:pt x="8877" y="1752"/>
                  </a:lnTo>
                  <a:lnTo>
                    <a:pt x="8877" y="1054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719492" y="4110034"/>
              <a:ext cx="10795" cy="9525"/>
            </a:xfrm>
            <a:custGeom>
              <a:avLst/>
              <a:gdLst/>
              <a:ahLst/>
              <a:cxnLst/>
              <a:rect l="l" t="t" r="r" b="b"/>
              <a:pathLst>
                <a:path w="10795" h="9525">
                  <a:moveTo>
                    <a:pt x="4547" y="8610"/>
                  </a:moveTo>
                  <a:lnTo>
                    <a:pt x="2017" y="8610"/>
                  </a:lnTo>
                  <a:lnTo>
                    <a:pt x="2089" y="8991"/>
                  </a:lnTo>
                  <a:lnTo>
                    <a:pt x="3746" y="8991"/>
                  </a:lnTo>
                  <a:lnTo>
                    <a:pt x="4547" y="8610"/>
                  </a:lnTo>
                  <a:close/>
                </a:path>
                <a:path w="10795" h="9525">
                  <a:moveTo>
                    <a:pt x="4959" y="5346"/>
                  </a:moveTo>
                  <a:lnTo>
                    <a:pt x="4870" y="6540"/>
                  </a:lnTo>
                  <a:lnTo>
                    <a:pt x="4248" y="7721"/>
                  </a:lnTo>
                  <a:lnTo>
                    <a:pt x="2373" y="8610"/>
                  </a:lnTo>
                  <a:lnTo>
                    <a:pt x="8667" y="8610"/>
                  </a:lnTo>
                  <a:lnTo>
                    <a:pt x="9311" y="8991"/>
                  </a:lnTo>
                  <a:lnTo>
                    <a:pt x="9875" y="8991"/>
                  </a:lnTo>
                  <a:lnTo>
                    <a:pt x="10183" y="8610"/>
                  </a:lnTo>
                  <a:lnTo>
                    <a:pt x="10572" y="8039"/>
                  </a:lnTo>
                  <a:lnTo>
                    <a:pt x="7380" y="8039"/>
                  </a:lnTo>
                  <a:lnTo>
                    <a:pt x="6445" y="7302"/>
                  </a:lnTo>
                  <a:lnTo>
                    <a:pt x="5835" y="6781"/>
                  </a:lnTo>
                  <a:lnTo>
                    <a:pt x="5403" y="5994"/>
                  </a:lnTo>
                  <a:lnTo>
                    <a:pt x="4959" y="5346"/>
                  </a:lnTo>
                  <a:close/>
                </a:path>
                <a:path w="10795" h="9525">
                  <a:moveTo>
                    <a:pt x="4428" y="2514"/>
                  </a:moveTo>
                  <a:lnTo>
                    <a:pt x="3543" y="2514"/>
                  </a:lnTo>
                  <a:lnTo>
                    <a:pt x="3879" y="2666"/>
                  </a:lnTo>
                  <a:lnTo>
                    <a:pt x="4337" y="3187"/>
                  </a:lnTo>
                  <a:lnTo>
                    <a:pt x="4428" y="2514"/>
                  </a:lnTo>
                  <a:close/>
                </a:path>
                <a:path w="10795" h="9525">
                  <a:moveTo>
                    <a:pt x="1348" y="2666"/>
                  </a:moveTo>
                  <a:lnTo>
                    <a:pt x="1081" y="2666"/>
                  </a:lnTo>
                  <a:lnTo>
                    <a:pt x="1123" y="2832"/>
                  </a:lnTo>
                  <a:lnTo>
                    <a:pt x="1348" y="2666"/>
                  </a:lnTo>
                  <a:close/>
                </a:path>
                <a:path w="10795" h="9525">
                  <a:moveTo>
                    <a:pt x="5137" y="1346"/>
                  </a:moveTo>
                  <a:lnTo>
                    <a:pt x="346" y="1346"/>
                  </a:lnTo>
                  <a:lnTo>
                    <a:pt x="755" y="1866"/>
                  </a:lnTo>
                  <a:lnTo>
                    <a:pt x="1088" y="2514"/>
                  </a:lnTo>
                  <a:lnTo>
                    <a:pt x="4264" y="2514"/>
                  </a:lnTo>
                  <a:lnTo>
                    <a:pt x="5137" y="1346"/>
                  </a:lnTo>
                  <a:close/>
                </a:path>
                <a:path w="10795" h="9525">
                  <a:moveTo>
                    <a:pt x="5279" y="0"/>
                  </a:moveTo>
                  <a:lnTo>
                    <a:pt x="2165" y="0"/>
                  </a:lnTo>
                  <a:lnTo>
                    <a:pt x="1001" y="508"/>
                  </a:lnTo>
                  <a:lnTo>
                    <a:pt x="551" y="812"/>
                  </a:lnTo>
                  <a:lnTo>
                    <a:pt x="0" y="1346"/>
                  </a:lnTo>
                  <a:lnTo>
                    <a:pt x="9138" y="1346"/>
                  </a:lnTo>
                  <a:lnTo>
                    <a:pt x="8362" y="812"/>
                  </a:lnTo>
                  <a:lnTo>
                    <a:pt x="7639" y="508"/>
                  </a:lnTo>
                  <a:lnTo>
                    <a:pt x="5924" y="152"/>
                  </a:lnTo>
                  <a:lnTo>
                    <a:pt x="5279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720274" y="4111040"/>
              <a:ext cx="11430" cy="7620"/>
            </a:xfrm>
            <a:custGeom>
              <a:avLst/>
              <a:gdLst/>
              <a:ahLst/>
              <a:cxnLst/>
              <a:rect l="l" t="t" r="r" b="b"/>
              <a:pathLst>
                <a:path w="11429" h="7620">
                  <a:moveTo>
                    <a:pt x="11112" y="3987"/>
                  </a:moveTo>
                  <a:lnTo>
                    <a:pt x="10121" y="1562"/>
                  </a:lnTo>
                  <a:lnTo>
                    <a:pt x="8178" y="241"/>
                  </a:lnTo>
                  <a:lnTo>
                    <a:pt x="7607" y="177"/>
                  </a:lnTo>
                  <a:lnTo>
                    <a:pt x="6883" y="0"/>
                  </a:lnTo>
                  <a:lnTo>
                    <a:pt x="6502" y="0"/>
                  </a:lnTo>
                  <a:lnTo>
                    <a:pt x="6108" y="0"/>
                  </a:lnTo>
                  <a:lnTo>
                    <a:pt x="5689" y="101"/>
                  </a:lnTo>
                  <a:lnTo>
                    <a:pt x="4343" y="342"/>
                  </a:lnTo>
                  <a:lnTo>
                    <a:pt x="3670" y="1244"/>
                  </a:lnTo>
                  <a:lnTo>
                    <a:pt x="3543" y="2171"/>
                  </a:lnTo>
                  <a:lnTo>
                    <a:pt x="3098" y="1663"/>
                  </a:lnTo>
                  <a:lnTo>
                    <a:pt x="2425" y="1358"/>
                  </a:lnTo>
                  <a:lnTo>
                    <a:pt x="1727" y="1358"/>
                  </a:lnTo>
                  <a:lnTo>
                    <a:pt x="1524" y="1358"/>
                  </a:lnTo>
                  <a:lnTo>
                    <a:pt x="1333" y="1384"/>
                  </a:lnTo>
                  <a:lnTo>
                    <a:pt x="850" y="1511"/>
                  </a:lnTo>
                  <a:lnTo>
                    <a:pt x="584" y="1638"/>
                  </a:lnTo>
                  <a:lnTo>
                    <a:pt x="342" y="1828"/>
                  </a:lnTo>
                  <a:lnTo>
                    <a:pt x="635" y="2844"/>
                  </a:lnTo>
                  <a:lnTo>
                    <a:pt x="469" y="3886"/>
                  </a:lnTo>
                  <a:lnTo>
                    <a:pt x="0" y="4838"/>
                  </a:lnTo>
                  <a:lnTo>
                    <a:pt x="177" y="5105"/>
                  </a:lnTo>
                  <a:lnTo>
                    <a:pt x="431" y="5562"/>
                  </a:lnTo>
                  <a:lnTo>
                    <a:pt x="876" y="6134"/>
                  </a:lnTo>
                  <a:lnTo>
                    <a:pt x="1104" y="6946"/>
                  </a:lnTo>
                  <a:lnTo>
                    <a:pt x="1231" y="7581"/>
                  </a:lnTo>
                  <a:lnTo>
                    <a:pt x="1612" y="7531"/>
                  </a:lnTo>
                  <a:lnTo>
                    <a:pt x="1993" y="7416"/>
                  </a:lnTo>
                  <a:lnTo>
                    <a:pt x="2349" y="7239"/>
                  </a:lnTo>
                  <a:lnTo>
                    <a:pt x="3467" y="6718"/>
                  </a:lnTo>
                  <a:lnTo>
                    <a:pt x="4089" y="5537"/>
                  </a:lnTo>
                  <a:lnTo>
                    <a:pt x="4165" y="4368"/>
                  </a:lnTo>
                  <a:lnTo>
                    <a:pt x="4610" y="5003"/>
                  </a:lnTo>
                  <a:lnTo>
                    <a:pt x="5029" y="5791"/>
                  </a:lnTo>
                  <a:lnTo>
                    <a:pt x="5651" y="6311"/>
                  </a:lnTo>
                  <a:lnTo>
                    <a:pt x="6908" y="7302"/>
                  </a:lnTo>
                  <a:lnTo>
                    <a:pt x="7493" y="7467"/>
                  </a:lnTo>
                  <a:lnTo>
                    <a:pt x="8661" y="7467"/>
                  </a:lnTo>
                  <a:lnTo>
                    <a:pt x="9245" y="7315"/>
                  </a:lnTo>
                  <a:lnTo>
                    <a:pt x="9779" y="7035"/>
                  </a:lnTo>
                  <a:lnTo>
                    <a:pt x="9893" y="6845"/>
                  </a:lnTo>
                  <a:lnTo>
                    <a:pt x="10096" y="6413"/>
                  </a:lnTo>
                  <a:lnTo>
                    <a:pt x="11112" y="3987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717169" y="4110569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60">
                  <a:moveTo>
                    <a:pt x="4622" y="9410"/>
                  </a:moveTo>
                  <a:lnTo>
                    <a:pt x="3069" y="9410"/>
                  </a:lnTo>
                  <a:lnTo>
                    <a:pt x="3660" y="10093"/>
                  </a:lnTo>
                  <a:lnTo>
                    <a:pt x="4622" y="9410"/>
                  </a:lnTo>
                  <a:close/>
                </a:path>
                <a:path w="5079" h="10160">
                  <a:moveTo>
                    <a:pt x="495" y="6057"/>
                  </a:moveTo>
                  <a:lnTo>
                    <a:pt x="165" y="6057"/>
                  </a:lnTo>
                  <a:lnTo>
                    <a:pt x="1672" y="7797"/>
                  </a:lnTo>
                  <a:lnTo>
                    <a:pt x="2133" y="7797"/>
                  </a:lnTo>
                  <a:lnTo>
                    <a:pt x="495" y="6057"/>
                  </a:lnTo>
                  <a:close/>
                </a:path>
                <a:path w="5079" h="10160">
                  <a:moveTo>
                    <a:pt x="1461" y="4572"/>
                  </a:moveTo>
                  <a:lnTo>
                    <a:pt x="1206" y="4572"/>
                  </a:lnTo>
                  <a:lnTo>
                    <a:pt x="586" y="5867"/>
                  </a:lnTo>
                  <a:lnTo>
                    <a:pt x="0" y="5867"/>
                  </a:lnTo>
                  <a:lnTo>
                    <a:pt x="1461" y="4572"/>
                  </a:lnTo>
                  <a:close/>
                </a:path>
                <a:path w="5079" h="10160">
                  <a:moveTo>
                    <a:pt x="2832" y="2755"/>
                  </a:moveTo>
                  <a:lnTo>
                    <a:pt x="2133" y="2755"/>
                  </a:lnTo>
                  <a:lnTo>
                    <a:pt x="1712" y="4254"/>
                  </a:lnTo>
                  <a:lnTo>
                    <a:pt x="2400" y="4254"/>
                  </a:lnTo>
                  <a:lnTo>
                    <a:pt x="2387" y="3505"/>
                  </a:lnTo>
                  <a:lnTo>
                    <a:pt x="2832" y="2755"/>
                  </a:lnTo>
                  <a:close/>
                </a:path>
                <a:path w="5079" h="10160">
                  <a:moveTo>
                    <a:pt x="1943" y="0"/>
                  </a:moveTo>
                  <a:lnTo>
                    <a:pt x="944" y="0"/>
                  </a:lnTo>
                  <a:lnTo>
                    <a:pt x="2096" y="1333"/>
                  </a:lnTo>
                  <a:lnTo>
                    <a:pt x="3073" y="1333"/>
                  </a:lnTo>
                  <a:lnTo>
                    <a:pt x="2590" y="698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712921" y="410982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8585" y="8813"/>
                  </a:moveTo>
                  <a:lnTo>
                    <a:pt x="8521" y="8496"/>
                  </a:lnTo>
                  <a:lnTo>
                    <a:pt x="8369" y="7861"/>
                  </a:lnTo>
                  <a:lnTo>
                    <a:pt x="8229" y="7353"/>
                  </a:lnTo>
                  <a:lnTo>
                    <a:pt x="7785" y="6781"/>
                  </a:lnTo>
                  <a:lnTo>
                    <a:pt x="7353" y="6057"/>
                  </a:lnTo>
                  <a:lnTo>
                    <a:pt x="7823" y="5118"/>
                  </a:lnTo>
                  <a:lnTo>
                    <a:pt x="7975" y="4064"/>
                  </a:lnTo>
                  <a:lnTo>
                    <a:pt x="7696" y="3048"/>
                  </a:lnTo>
                  <a:lnTo>
                    <a:pt x="7086" y="3505"/>
                  </a:lnTo>
                  <a:lnTo>
                    <a:pt x="6629" y="4254"/>
                  </a:lnTo>
                  <a:lnTo>
                    <a:pt x="6654" y="5016"/>
                  </a:lnTo>
                  <a:lnTo>
                    <a:pt x="5816" y="5232"/>
                  </a:lnTo>
                  <a:lnTo>
                    <a:pt x="6667" y="2463"/>
                  </a:lnTo>
                  <a:lnTo>
                    <a:pt x="4648" y="139"/>
                  </a:lnTo>
                  <a:lnTo>
                    <a:pt x="4292" y="50"/>
                  </a:lnTo>
                  <a:lnTo>
                    <a:pt x="3924" y="0"/>
                  </a:lnTo>
                  <a:lnTo>
                    <a:pt x="3556" y="0"/>
                  </a:lnTo>
                  <a:lnTo>
                    <a:pt x="2654" y="0"/>
                  </a:lnTo>
                  <a:lnTo>
                    <a:pt x="1752" y="279"/>
                  </a:lnTo>
                  <a:lnTo>
                    <a:pt x="0" y="1727"/>
                  </a:lnTo>
                  <a:lnTo>
                    <a:pt x="4241" y="6616"/>
                  </a:lnTo>
                  <a:lnTo>
                    <a:pt x="5257" y="5727"/>
                  </a:lnTo>
                  <a:lnTo>
                    <a:pt x="4749" y="6807"/>
                  </a:lnTo>
                  <a:lnTo>
                    <a:pt x="6388" y="8559"/>
                  </a:lnTo>
                  <a:lnTo>
                    <a:pt x="7200" y="8851"/>
                  </a:lnTo>
                  <a:lnTo>
                    <a:pt x="8216" y="8851"/>
                  </a:lnTo>
                  <a:lnTo>
                    <a:pt x="8585" y="8813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720837" y="4118447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20">
                  <a:moveTo>
                    <a:pt x="6198" y="0"/>
                  </a:moveTo>
                  <a:lnTo>
                    <a:pt x="4992" y="0"/>
                  </a:lnTo>
                  <a:lnTo>
                    <a:pt x="3582" y="25"/>
                  </a:lnTo>
                  <a:lnTo>
                    <a:pt x="2528" y="520"/>
                  </a:lnTo>
                  <a:lnTo>
                    <a:pt x="1157" y="1397"/>
                  </a:lnTo>
                  <a:lnTo>
                    <a:pt x="636" y="1752"/>
                  </a:lnTo>
                  <a:lnTo>
                    <a:pt x="0" y="2223"/>
                  </a:lnTo>
                  <a:lnTo>
                    <a:pt x="4421" y="7327"/>
                  </a:lnTo>
                  <a:lnTo>
                    <a:pt x="5843" y="5727"/>
                  </a:lnTo>
                  <a:lnTo>
                    <a:pt x="7024" y="5168"/>
                  </a:lnTo>
                  <a:lnTo>
                    <a:pt x="8688" y="4749"/>
                  </a:lnTo>
                  <a:lnTo>
                    <a:pt x="9132" y="4699"/>
                  </a:lnTo>
                  <a:lnTo>
                    <a:pt x="9970" y="4699"/>
                  </a:lnTo>
                  <a:lnTo>
                    <a:pt x="10377" y="4737"/>
                  </a:lnTo>
                  <a:lnTo>
                    <a:pt x="10770" y="4825"/>
                  </a:lnTo>
                  <a:lnTo>
                    <a:pt x="10745" y="4635"/>
                  </a:lnTo>
                  <a:lnTo>
                    <a:pt x="9640" y="1955"/>
                  </a:lnTo>
                  <a:lnTo>
                    <a:pt x="9234" y="1447"/>
                  </a:lnTo>
                  <a:lnTo>
                    <a:pt x="8777" y="1054"/>
                  </a:lnTo>
                  <a:lnTo>
                    <a:pt x="7316" y="190"/>
                  </a:lnTo>
                  <a:lnTo>
                    <a:pt x="6198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725253" y="4120400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6324" y="2590"/>
                  </a:moveTo>
                  <a:lnTo>
                    <a:pt x="6032" y="1981"/>
                  </a:lnTo>
                  <a:lnTo>
                    <a:pt x="5854" y="1447"/>
                  </a:lnTo>
                  <a:lnTo>
                    <a:pt x="5791" y="901"/>
                  </a:lnTo>
                  <a:lnTo>
                    <a:pt x="5651" y="609"/>
                  </a:lnTo>
                  <a:lnTo>
                    <a:pt x="5473" y="317"/>
                  </a:lnTo>
                  <a:lnTo>
                    <a:pt x="5270" y="63"/>
                  </a:lnTo>
                  <a:lnTo>
                    <a:pt x="5232" y="279"/>
                  </a:lnTo>
                  <a:lnTo>
                    <a:pt x="5270" y="571"/>
                  </a:lnTo>
                  <a:lnTo>
                    <a:pt x="5524" y="1536"/>
                  </a:lnTo>
                  <a:lnTo>
                    <a:pt x="5867" y="2120"/>
                  </a:lnTo>
                  <a:lnTo>
                    <a:pt x="6324" y="2590"/>
                  </a:lnTo>
                  <a:close/>
                </a:path>
                <a:path w="6985" h="8889">
                  <a:moveTo>
                    <a:pt x="6413" y="3708"/>
                  </a:moveTo>
                  <a:lnTo>
                    <a:pt x="6337" y="2882"/>
                  </a:lnTo>
                  <a:lnTo>
                    <a:pt x="5956" y="2794"/>
                  </a:lnTo>
                  <a:lnTo>
                    <a:pt x="5549" y="2743"/>
                  </a:lnTo>
                  <a:lnTo>
                    <a:pt x="5143" y="2743"/>
                  </a:lnTo>
                  <a:lnTo>
                    <a:pt x="4699" y="2743"/>
                  </a:lnTo>
                  <a:lnTo>
                    <a:pt x="4254" y="2794"/>
                  </a:lnTo>
                  <a:lnTo>
                    <a:pt x="2590" y="3213"/>
                  </a:lnTo>
                  <a:lnTo>
                    <a:pt x="1409" y="3771"/>
                  </a:lnTo>
                  <a:lnTo>
                    <a:pt x="0" y="5384"/>
                  </a:lnTo>
                  <a:lnTo>
                    <a:pt x="2971" y="8801"/>
                  </a:lnTo>
                  <a:lnTo>
                    <a:pt x="4749" y="7632"/>
                  </a:lnTo>
                  <a:lnTo>
                    <a:pt x="5473" y="6540"/>
                  </a:lnTo>
                  <a:lnTo>
                    <a:pt x="6286" y="4572"/>
                  </a:lnTo>
                  <a:lnTo>
                    <a:pt x="6413" y="3708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736320" y="4115866"/>
              <a:ext cx="2540" cy="9525"/>
            </a:xfrm>
            <a:custGeom>
              <a:avLst/>
              <a:gdLst/>
              <a:ahLst/>
              <a:cxnLst/>
              <a:rect l="l" t="t" r="r" b="b"/>
              <a:pathLst>
                <a:path w="2539" h="9525">
                  <a:moveTo>
                    <a:pt x="2365" y="6654"/>
                  </a:moveTo>
                  <a:lnTo>
                    <a:pt x="2229" y="6654"/>
                  </a:lnTo>
                  <a:lnTo>
                    <a:pt x="1238" y="7607"/>
                  </a:lnTo>
                  <a:lnTo>
                    <a:pt x="0" y="8089"/>
                  </a:lnTo>
                  <a:lnTo>
                    <a:pt x="1507" y="8255"/>
                  </a:lnTo>
                  <a:lnTo>
                    <a:pt x="248" y="9004"/>
                  </a:lnTo>
                  <a:lnTo>
                    <a:pt x="1784" y="8089"/>
                  </a:lnTo>
                  <a:lnTo>
                    <a:pt x="2365" y="6654"/>
                  </a:lnTo>
                  <a:close/>
                </a:path>
                <a:path w="2539" h="9525">
                  <a:moveTo>
                    <a:pt x="1467" y="596"/>
                  </a:moveTo>
                  <a:lnTo>
                    <a:pt x="1137" y="596"/>
                  </a:lnTo>
                  <a:lnTo>
                    <a:pt x="1708" y="977"/>
                  </a:lnTo>
                  <a:lnTo>
                    <a:pt x="1467" y="596"/>
                  </a:lnTo>
                  <a:close/>
                </a:path>
                <a:path w="2539" h="9525">
                  <a:moveTo>
                    <a:pt x="582" y="139"/>
                  </a:moveTo>
                  <a:lnTo>
                    <a:pt x="286" y="0"/>
                  </a:lnTo>
                  <a:lnTo>
                    <a:pt x="1551" y="596"/>
                  </a:lnTo>
                  <a:lnTo>
                    <a:pt x="1774" y="977"/>
                  </a:lnTo>
                  <a:lnTo>
                    <a:pt x="1467" y="596"/>
                  </a:lnTo>
                  <a:lnTo>
                    <a:pt x="582" y="139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730968" y="4106557"/>
              <a:ext cx="15875" cy="18415"/>
            </a:xfrm>
            <a:custGeom>
              <a:avLst/>
              <a:gdLst/>
              <a:ahLst/>
              <a:cxnLst/>
              <a:rect l="l" t="t" r="r" b="b"/>
              <a:pathLst>
                <a:path w="15875" h="18414">
                  <a:moveTo>
                    <a:pt x="8470" y="13703"/>
                  </a:moveTo>
                  <a:lnTo>
                    <a:pt x="4889" y="9525"/>
                  </a:lnTo>
                  <a:lnTo>
                    <a:pt x="4457" y="9525"/>
                  </a:lnTo>
                  <a:lnTo>
                    <a:pt x="3873" y="9525"/>
                  </a:lnTo>
                  <a:lnTo>
                    <a:pt x="0" y="14097"/>
                  </a:lnTo>
                  <a:lnTo>
                    <a:pt x="139" y="15303"/>
                  </a:lnTo>
                  <a:lnTo>
                    <a:pt x="1041" y="16840"/>
                  </a:lnTo>
                  <a:lnTo>
                    <a:pt x="914" y="16802"/>
                  </a:lnTo>
                  <a:lnTo>
                    <a:pt x="3327" y="18262"/>
                  </a:lnTo>
                  <a:lnTo>
                    <a:pt x="3035" y="17970"/>
                  </a:lnTo>
                  <a:lnTo>
                    <a:pt x="2781" y="17741"/>
                  </a:lnTo>
                  <a:lnTo>
                    <a:pt x="2514" y="17564"/>
                  </a:lnTo>
                  <a:lnTo>
                    <a:pt x="2832" y="17640"/>
                  </a:lnTo>
                  <a:lnTo>
                    <a:pt x="3187" y="17691"/>
                  </a:lnTo>
                  <a:lnTo>
                    <a:pt x="3860" y="17691"/>
                  </a:lnTo>
                  <a:lnTo>
                    <a:pt x="8216" y="14655"/>
                  </a:lnTo>
                  <a:lnTo>
                    <a:pt x="8470" y="13703"/>
                  </a:lnTo>
                  <a:close/>
                </a:path>
                <a:path w="15875" h="18414">
                  <a:moveTo>
                    <a:pt x="15570" y="4597"/>
                  </a:moveTo>
                  <a:lnTo>
                    <a:pt x="15341" y="4622"/>
                  </a:lnTo>
                  <a:lnTo>
                    <a:pt x="14706" y="4660"/>
                  </a:lnTo>
                  <a:lnTo>
                    <a:pt x="14020" y="4660"/>
                  </a:lnTo>
                  <a:lnTo>
                    <a:pt x="13462" y="4508"/>
                  </a:lnTo>
                  <a:lnTo>
                    <a:pt x="12941" y="4254"/>
                  </a:lnTo>
                  <a:lnTo>
                    <a:pt x="12674" y="4419"/>
                  </a:lnTo>
                  <a:lnTo>
                    <a:pt x="12407" y="4597"/>
                  </a:lnTo>
                  <a:lnTo>
                    <a:pt x="12179" y="4813"/>
                  </a:lnTo>
                  <a:lnTo>
                    <a:pt x="12268" y="4508"/>
                  </a:lnTo>
                  <a:lnTo>
                    <a:pt x="12319" y="4191"/>
                  </a:lnTo>
                  <a:lnTo>
                    <a:pt x="12344" y="3873"/>
                  </a:lnTo>
                  <a:lnTo>
                    <a:pt x="11176" y="3022"/>
                  </a:lnTo>
                  <a:lnTo>
                    <a:pt x="10401" y="1600"/>
                  </a:lnTo>
                  <a:lnTo>
                    <a:pt x="10388" y="165"/>
                  </a:lnTo>
                  <a:lnTo>
                    <a:pt x="10198" y="50"/>
                  </a:lnTo>
                  <a:lnTo>
                    <a:pt x="9664" y="101"/>
                  </a:lnTo>
                  <a:lnTo>
                    <a:pt x="9245" y="266"/>
                  </a:lnTo>
                  <a:lnTo>
                    <a:pt x="7302" y="1371"/>
                  </a:lnTo>
                  <a:lnTo>
                    <a:pt x="6223" y="2768"/>
                  </a:lnTo>
                  <a:lnTo>
                    <a:pt x="6654" y="6057"/>
                  </a:lnTo>
                  <a:lnTo>
                    <a:pt x="7708" y="7480"/>
                  </a:lnTo>
                  <a:lnTo>
                    <a:pt x="9080" y="7937"/>
                  </a:lnTo>
                  <a:lnTo>
                    <a:pt x="9728" y="7708"/>
                  </a:lnTo>
                  <a:lnTo>
                    <a:pt x="10312" y="7353"/>
                  </a:lnTo>
                  <a:lnTo>
                    <a:pt x="11455" y="6350"/>
                  </a:lnTo>
                  <a:lnTo>
                    <a:pt x="10807" y="6934"/>
                  </a:lnTo>
                  <a:lnTo>
                    <a:pt x="10680" y="7315"/>
                  </a:lnTo>
                  <a:lnTo>
                    <a:pt x="10617" y="7721"/>
                  </a:lnTo>
                  <a:lnTo>
                    <a:pt x="10566" y="8128"/>
                  </a:lnTo>
                  <a:lnTo>
                    <a:pt x="11112" y="8128"/>
                  </a:lnTo>
                  <a:lnTo>
                    <a:pt x="11455" y="8115"/>
                  </a:lnTo>
                  <a:lnTo>
                    <a:pt x="11785" y="8051"/>
                  </a:lnTo>
                  <a:lnTo>
                    <a:pt x="12446" y="7493"/>
                  </a:lnTo>
                  <a:lnTo>
                    <a:pt x="13233" y="7124"/>
                  </a:lnTo>
                  <a:lnTo>
                    <a:pt x="15532" y="4800"/>
                  </a:lnTo>
                  <a:lnTo>
                    <a:pt x="15570" y="4597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763542" y="409674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60" h="9525">
                  <a:moveTo>
                    <a:pt x="3492" y="0"/>
                  </a:moveTo>
                  <a:lnTo>
                    <a:pt x="3175" y="139"/>
                  </a:lnTo>
                  <a:lnTo>
                    <a:pt x="63" y="1993"/>
                  </a:lnTo>
                  <a:lnTo>
                    <a:pt x="0" y="5410"/>
                  </a:lnTo>
                  <a:lnTo>
                    <a:pt x="1981" y="7962"/>
                  </a:lnTo>
                  <a:lnTo>
                    <a:pt x="2705" y="8458"/>
                  </a:lnTo>
                  <a:lnTo>
                    <a:pt x="3492" y="8737"/>
                  </a:lnTo>
                  <a:lnTo>
                    <a:pt x="3898" y="8699"/>
                  </a:lnTo>
                  <a:lnTo>
                    <a:pt x="4622" y="8699"/>
                  </a:lnTo>
                  <a:lnTo>
                    <a:pt x="5130" y="8788"/>
                  </a:lnTo>
                  <a:lnTo>
                    <a:pt x="5626" y="8978"/>
                  </a:lnTo>
                  <a:lnTo>
                    <a:pt x="6819" y="8826"/>
                  </a:lnTo>
                  <a:lnTo>
                    <a:pt x="7975" y="8229"/>
                  </a:lnTo>
                  <a:lnTo>
                    <a:pt x="9334" y="6553"/>
                  </a:lnTo>
                  <a:lnTo>
                    <a:pt x="9575" y="6108"/>
                  </a:lnTo>
                  <a:lnTo>
                    <a:pt x="9728" y="5638"/>
                  </a:lnTo>
                  <a:lnTo>
                    <a:pt x="9270" y="6083"/>
                  </a:lnTo>
                  <a:lnTo>
                    <a:pt x="8699" y="6413"/>
                  </a:lnTo>
                  <a:lnTo>
                    <a:pt x="7645" y="6680"/>
                  </a:lnTo>
                  <a:lnTo>
                    <a:pt x="7289" y="6730"/>
                  </a:lnTo>
                  <a:lnTo>
                    <a:pt x="5803" y="6730"/>
                  </a:lnTo>
                  <a:lnTo>
                    <a:pt x="4673" y="6273"/>
                  </a:lnTo>
                  <a:lnTo>
                    <a:pt x="2412" y="3924"/>
                  </a:lnTo>
                  <a:lnTo>
                    <a:pt x="2400" y="1587"/>
                  </a:lnTo>
                  <a:lnTo>
                    <a:pt x="3492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765931" y="4096295"/>
              <a:ext cx="8255" cy="9525"/>
            </a:xfrm>
            <a:custGeom>
              <a:avLst/>
              <a:gdLst/>
              <a:ahLst/>
              <a:cxnLst/>
              <a:rect l="l" t="t" r="r" b="b"/>
              <a:pathLst>
                <a:path w="8254" h="9525">
                  <a:moveTo>
                    <a:pt x="3225" y="9436"/>
                  </a:moveTo>
                  <a:lnTo>
                    <a:pt x="2743" y="9258"/>
                  </a:lnTo>
                  <a:lnTo>
                    <a:pt x="2222" y="9156"/>
                  </a:lnTo>
                  <a:lnTo>
                    <a:pt x="1701" y="9156"/>
                  </a:lnTo>
                  <a:lnTo>
                    <a:pt x="1498" y="9156"/>
                  </a:lnTo>
                  <a:lnTo>
                    <a:pt x="1295" y="9169"/>
                  </a:lnTo>
                  <a:lnTo>
                    <a:pt x="1092" y="9194"/>
                  </a:lnTo>
                  <a:lnTo>
                    <a:pt x="1600" y="9385"/>
                  </a:lnTo>
                  <a:lnTo>
                    <a:pt x="2120" y="9461"/>
                  </a:lnTo>
                  <a:lnTo>
                    <a:pt x="3035" y="9461"/>
                  </a:lnTo>
                  <a:lnTo>
                    <a:pt x="3225" y="9436"/>
                  </a:lnTo>
                  <a:close/>
                </a:path>
                <a:path w="8254" h="9525">
                  <a:moveTo>
                    <a:pt x="7810" y="4660"/>
                  </a:moveTo>
                  <a:lnTo>
                    <a:pt x="2997" y="0"/>
                  </a:lnTo>
                  <a:lnTo>
                    <a:pt x="2298" y="0"/>
                  </a:lnTo>
                  <a:lnTo>
                    <a:pt x="1689" y="177"/>
                  </a:lnTo>
                  <a:lnTo>
                    <a:pt x="1092" y="457"/>
                  </a:lnTo>
                  <a:lnTo>
                    <a:pt x="0" y="2044"/>
                  </a:lnTo>
                  <a:lnTo>
                    <a:pt x="12" y="4381"/>
                  </a:lnTo>
                  <a:lnTo>
                    <a:pt x="2273" y="6718"/>
                  </a:lnTo>
                  <a:lnTo>
                    <a:pt x="3403" y="7188"/>
                  </a:lnTo>
                  <a:lnTo>
                    <a:pt x="4889" y="7188"/>
                  </a:lnTo>
                  <a:lnTo>
                    <a:pt x="7810" y="466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763900" y="4053178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60" h="8889">
                  <a:moveTo>
                    <a:pt x="4597" y="0"/>
                  </a:moveTo>
                  <a:lnTo>
                    <a:pt x="3848" y="0"/>
                  </a:lnTo>
                  <a:lnTo>
                    <a:pt x="3162" y="152"/>
                  </a:lnTo>
                  <a:lnTo>
                    <a:pt x="1270" y="825"/>
                  </a:lnTo>
                  <a:lnTo>
                    <a:pt x="431" y="1777"/>
                  </a:lnTo>
                  <a:lnTo>
                    <a:pt x="0" y="2882"/>
                  </a:lnTo>
                  <a:lnTo>
                    <a:pt x="1054" y="3492"/>
                  </a:lnTo>
                  <a:lnTo>
                    <a:pt x="1397" y="4140"/>
                  </a:lnTo>
                  <a:lnTo>
                    <a:pt x="2120" y="5981"/>
                  </a:lnTo>
                  <a:lnTo>
                    <a:pt x="1816" y="7023"/>
                  </a:lnTo>
                  <a:lnTo>
                    <a:pt x="1168" y="7823"/>
                  </a:lnTo>
                  <a:lnTo>
                    <a:pt x="1536" y="8140"/>
                  </a:lnTo>
                  <a:lnTo>
                    <a:pt x="1981" y="8407"/>
                  </a:lnTo>
                  <a:lnTo>
                    <a:pt x="2451" y="8610"/>
                  </a:lnTo>
                  <a:lnTo>
                    <a:pt x="3086" y="7645"/>
                  </a:lnTo>
                  <a:lnTo>
                    <a:pt x="4203" y="6985"/>
                  </a:lnTo>
                  <a:lnTo>
                    <a:pt x="5664" y="6985"/>
                  </a:lnTo>
                  <a:lnTo>
                    <a:pt x="5981" y="7035"/>
                  </a:lnTo>
                  <a:lnTo>
                    <a:pt x="6819" y="7327"/>
                  </a:lnTo>
                  <a:lnTo>
                    <a:pt x="7289" y="7581"/>
                  </a:lnTo>
                  <a:lnTo>
                    <a:pt x="7683" y="7912"/>
                  </a:lnTo>
                  <a:lnTo>
                    <a:pt x="8496" y="7251"/>
                  </a:lnTo>
                  <a:lnTo>
                    <a:pt x="9067" y="6324"/>
                  </a:lnTo>
                  <a:lnTo>
                    <a:pt x="9563" y="2705"/>
                  </a:lnTo>
                  <a:lnTo>
                    <a:pt x="7823" y="393"/>
                  </a:lnTo>
                  <a:lnTo>
                    <a:pt x="5118" y="12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766350" y="4049204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5219" y="11887"/>
                  </a:moveTo>
                  <a:lnTo>
                    <a:pt x="4838" y="11557"/>
                  </a:lnTo>
                  <a:lnTo>
                    <a:pt x="4368" y="11303"/>
                  </a:lnTo>
                  <a:lnTo>
                    <a:pt x="3530" y="11010"/>
                  </a:lnTo>
                  <a:lnTo>
                    <a:pt x="3213" y="10960"/>
                  </a:lnTo>
                  <a:lnTo>
                    <a:pt x="2895" y="10960"/>
                  </a:lnTo>
                  <a:lnTo>
                    <a:pt x="1752" y="10960"/>
                  </a:lnTo>
                  <a:lnTo>
                    <a:pt x="635" y="11633"/>
                  </a:lnTo>
                  <a:lnTo>
                    <a:pt x="0" y="12585"/>
                  </a:lnTo>
                  <a:lnTo>
                    <a:pt x="342" y="12738"/>
                  </a:lnTo>
                  <a:lnTo>
                    <a:pt x="698" y="12852"/>
                  </a:lnTo>
                  <a:lnTo>
                    <a:pt x="1371" y="13030"/>
                  </a:lnTo>
                  <a:lnTo>
                    <a:pt x="1676" y="13068"/>
                  </a:lnTo>
                  <a:lnTo>
                    <a:pt x="2286" y="13068"/>
                  </a:lnTo>
                  <a:lnTo>
                    <a:pt x="2603" y="13030"/>
                  </a:lnTo>
                  <a:lnTo>
                    <a:pt x="2908" y="12966"/>
                  </a:lnTo>
                  <a:lnTo>
                    <a:pt x="3771" y="12763"/>
                  </a:lnTo>
                  <a:lnTo>
                    <a:pt x="4572" y="12407"/>
                  </a:lnTo>
                  <a:lnTo>
                    <a:pt x="5219" y="11887"/>
                  </a:lnTo>
                  <a:close/>
                </a:path>
                <a:path w="6350" h="13335">
                  <a:moveTo>
                    <a:pt x="6007" y="2324"/>
                  </a:moveTo>
                  <a:lnTo>
                    <a:pt x="3987" y="0"/>
                  </a:lnTo>
                  <a:lnTo>
                    <a:pt x="4330" y="977"/>
                  </a:lnTo>
                  <a:lnTo>
                    <a:pt x="5092" y="1816"/>
                  </a:lnTo>
                  <a:lnTo>
                    <a:pt x="6007" y="2324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766955" y="404528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33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767098" y="404544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214" y="636"/>
                  </a:lnTo>
                  <a:lnTo>
                    <a:pt x="595" y="1067"/>
                  </a:lnTo>
                  <a:lnTo>
                    <a:pt x="1096" y="1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781751" y="4098453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4724" y="0"/>
                  </a:moveTo>
                  <a:lnTo>
                    <a:pt x="3187" y="0"/>
                  </a:lnTo>
                  <a:lnTo>
                    <a:pt x="1562" y="927"/>
                  </a:lnTo>
                  <a:lnTo>
                    <a:pt x="0" y="5422"/>
                  </a:lnTo>
                  <a:lnTo>
                    <a:pt x="1282" y="8178"/>
                  </a:lnTo>
                  <a:lnTo>
                    <a:pt x="3975" y="8610"/>
                  </a:lnTo>
                  <a:lnTo>
                    <a:pt x="4483" y="8216"/>
                  </a:lnTo>
                  <a:lnTo>
                    <a:pt x="5067" y="7924"/>
                  </a:lnTo>
                  <a:lnTo>
                    <a:pt x="5714" y="7747"/>
                  </a:lnTo>
                  <a:lnTo>
                    <a:pt x="5562" y="6985"/>
                  </a:lnTo>
                  <a:lnTo>
                    <a:pt x="5626" y="6184"/>
                  </a:lnTo>
                  <a:lnTo>
                    <a:pt x="6286" y="4597"/>
                  </a:lnTo>
                  <a:lnTo>
                    <a:pt x="6934" y="3962"/>
                  </a:lnTo>
                  <a:lnTo>
                    <a:pt x="7696" y="3594"/>
                  </a:lnTo>
                  <a:lnTo>
                    <a:pt x="7112" y="2806"/>
                  </a:lnTo>
                  <a:lnTo>
                    <a:pt x="6883" y="1765"/>
                  </a:lnTo>
                  <a:lnTo>
                    <a:pt x="7073" y="812"/>
                  </a:lnTo>
                  <a:lnTo>
                    <a:pt x="6565" y="406"/>
                  </a:lnTo>
                  <a:lnTo>
                    <a:pt x="5943" y="126"/>
                  </a:lnTo>
                  <a:lnTo>
                    <a:pt x="5067" y="12"/>
                  </a:lnTo>
                  <a:lnTo>
                    <a:pt x="4724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785717" y="4099267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79" h="8254">
                  <a:moveTo>
                    <a:pt x="1943" y="7645"/>
                  </a:moveTo>
                  <a:lnTo>
                    <a:pt x="1854" y="7416"/>
                  </a:lnTo>
                  <a:lnTo>
                    <a:pt x="1790" y="7188"/>
                  </a:lnTo>
                  <a:lnTo>
                    <a:pt x="1739" y="6946"/>
                  </a:lnTo>
                  <a:lnTo>
                    <a:pt x="1092" y="7124"/>
                  </a:lnTo>
                  <a:lnTo>
                    <a:pt x="508" y="7416"/>
                  </a:lnTo>
                  <a:lnTo>
                    <a:pt x="0" y="7810"/>
                  </a:lnTo>
                  <a:lnTo>
                    <a:pt x="279" y="7848"/>
                  </a:lnTo>
                  <a:lnTo>
                    <a:pt x="444" y="7861"/>
                  </a:lnTo>
                  <a:lnTo>
                    <a:pt x="1066" y="7861"/>
                  </a:lnTo>
                  <a:lnTo>
                    <a:pt x="1511" y="7785"/>
                  </a:lnTo>
                  <a:lnTo>
                    <a:pt x="1943" y="7645"/>
                  </a:lnTo>
                  <a:close/>
                </a:path>
                <a:path w="5079" h="8254">
                  <a:moveTo>
                    <a:pt x="4610" y="2489"/>
                  </a:moveTo>
                  <a:lnTo>
                    <a:pt x="4381" y="1485"/>
                  </a:lnTo>
                  <a:lnTo>
                    <a:pt x="3860" y="596"/>
                  </a:lnTo>
                  <a:lnTo>
                    <a:pt x="3098" y="0"/>
                  </a:lnTo>
                  <a:lnTo>
                    <a:pt x="2908" y="965"/>
                  </a:lnTo>
                  <a:lnTo>
                    <a:pt x="3136" y="1993"/>
                  </a:lnTo>
                  <a:lnTo>
                    <a:pt x="3721" y="2781"/>
                  </a:lnTo>
                  <a:lnTo>
                    <a:pt x="4000" y="2654"/>
                  </a:lnTo>
                  <a:lnTo>
                    <a:pt x="4305" y="2552"/>
                  </a:lnTo>
                  <a:lnTo>
                    <a:pt x="4610" y="2489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785114" y="4083887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5" h="10160">
                  <a:moveTo>
                    <a:pt x="4444" y="0"/>
                  </a:moveTo>
                  <a:lnTo>
                    <a:pt x="3670" y="0"/>
                  </a:lnTo>
                  <a:lnTo>
                    <a:pt x="3035" y="0"/>
                  </a:lnTo>
                  <a:lnTo>
                    <a:pt x="2425" y="152"/>
                  </a:lnTo>
                  <a:lnTo>
                    <a:pt x="1879" y="469"/>
                  </a:lnTo>
                  <a:lnTo>
                    <a:pt x="1790" y="1549"/>
                  </a:lnTo>
                  <a:lnTo>
                    <a:pt x="1320" y="2616"/>
                  </a:lnTo>
                  <a:lnTo>
                    <a:pt x="393" y="3505"/>
                  </a:lnTo>
                  <a:lnTo>
                    <a:pt x="12" y="3797"/>
                  </a:lnTo>
                  <a:lnTo>
                    <a:pt x="0" y="4660"/>
                  </a:lnTo>
                  <a:lnTo>
                    <a:pt x="241" y="5499"/>
                  </a:lnTo>
                  <a:lnTo>
                    <a:pt x="927" y="8293"/>
                  </a:lnTo>
                  <a:lnTo>
                    <a:pt x="2260" y="9791"/>
                  </a:lnTo>
                  <a:lnTo>
                    <a:pt x="4190" y="9893"/>
                  </a:lnTo>
                  <a:lnTo>
                    <a:pt x="3708" y="9321"/>
                  </a:lnTo>
                  <a:lnTo>
                    <a:pt x="3340" y="8648"/>
                  </a:lnTo>
                  <a:lnTo>
                    <a:pt x="2628" y="5892"/>
                  </a:lnTo>
                  <a:lnTo>
                    <a:pt x="3530" y="3848"/>
                  </a:lnTo>
                  <a:lnTo>
                    <a:pt x="5270" y="2717"/>
                  </a:lnTo>
                  <a:lnTo>
                    <a:pt x="5587" y="2133"/>
                  </a:lnTo>
                  <a:lnTo>
                    <a:pt x="6045" y="1612"/>
                  </a:lnTo>
                  <a:lnTo>
                    <a:pt x="6616" y="1206"/>
                  </a:lnTo>
                  <a:lnTo>
                    <a:pt x="6223" y="838"/>
                  </a:lnTo>
                  <a:lnTo>
                    <a:pt x="5245" y="228"/>
                  </a:lnTo>
                  <a:lnTo>
                    <a:pt x="4444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785133" y="408435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1866" y="0"/>
                  </a:moveTo>
                  <a:lnTo>
                    <a:pt x="0" y="2806"/>
                  </a:lnTo>
                  <a:lnTo>
                    <a:pt x="0" y="3327"/>
                  </a:lnTo>
                  <a:lnTo>
                    <a:pt x="1866" y="0"/>
                  </a:lnTo>
                  <a:close/>
                </a:path>
                <a:path w="9525" h="9525">
                  <a:moveTo>
                    <a:pt x="8978" y="6299"/>
                  </a:moveTo>
                  <a:lnTo>
                    <a:pt x="7721" y="2755"/>
                  </a:lnTo>
                  <a:lnTo>
                    <a:pt x="7391" y="1587"/>
                  </a:lnTo>
                  <a:lnTo>
                    <a:pt x="6591" y="749"/>
                  </a:lnTo>
                  <a:lnTo>
                    <a:pt x="6019" y="1155"/>
                  </a:lnTo>
                  <a:lnTo>
                    <a:pt x="5562" y="1676"/>
                  </a:lnTo>
                  <a:lnTo>
                    <a:pt x="5245" y="2260"/>
                  </a:lnTo>
                  <a:lnTo>
                    <a:pt x="3517" y="3378"/>
                  </a:lnTo>
                  <a:lnTo>
                    <a:pt x="2603" y="5435"/>
                  </a:lnTo>
                  <a:lnTo>
                    <a:pt x="3327" y="8191"/>
                  </a:lnTo>
                  <a:lnTo>
                    <a:pt x="3683" y="8864"/>
                  </a:lnTo>
                  <a:lnTo>
                    <a:pt x="4178" y="9436"/>
                  </a:lnTo>
                  <a:lnTo>
                    <a:pt x="4749" y="9423"/>
                  </a:lnTo>
                  <a:lnTo>
                    <a:pt x="7645" y="9042"/>
                  </a:lnTo>
                  <a:lnTo>
                    <a:pt x="8978" y="6299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792074" y="4092187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5204" y="3975"/>
                  </a:moveTo>
                  <a:lnTo>
                    <a:pt x="1528" y="3975"/>
                  </a:lnTo>
                  <a:lnTo>
                    <a:pt x="2384" y="4305"/>
                  </a:lnTo>
                  <a:lnTo>
                    <a:pt x="3286" y="5245"/>
                  </a:lnTo>
                  <a:lnTo>
                    <a:pt x="5290" y="5245"/>
                  </a:lnTo>
                  <a:lnTo>
                    <a:pt x="5204" y="3975"/>
                  </a:lnTo>
                  <a:close/>
                </a:path>
                <a:path w="6985" h="5714">
                  <a:moveTo>
                    <a:pt x="5204" y="3975"/>
                  </a:moveTo>
                  <a:lnTo>
                    <a:pt x="5194" y="3746"/>
                  </a:lnTo>
                  <a:lnTo>
                    <a:pt x="5219" y="4305"/>
                  </a:lnTo>
                  <a:lnTo>
                    <a:pt x="5204" y="3975"/>
                  </a:lnTo>
                  <a:close/>
                </a:path>
                <a:path w="6985" h="5714">
                  <a:moveTo>
                    <a:pt x="3963" y="3111"/>
                  </a:moveTo>
                  <a:lnTo>
                    <a:pt x="0" y="3111"/>
                  </a:lnTo>
                  <a:lnTo>
                    <a:pt x="124" y="3505"/>
                  </a:lnTo>
                  <a:lnTo>
                    <a:pt x="213" y="3746"/>
                  </a:lnTo>
                  <a:lnTo>
                    <a:pt x="5194" y="3746"/>
                  </a:lnTo>
                  <a:lnTo>
                    <a:pt x="5183" y="3505"/>
                  </a:lnTo>
                  <a:lnTo>
                    <a:pt x="3114" y="3505"/>
                  </a:lnTo>
                  <a:lnTo>
                    <a:pt x="3963" y="3111"/>
                  </a:lnTo>
                  <a:close/>
                </a:path>
                <a:path w="6985" h="5714">
                  <a:moveTo>
                    <a:pt x="5421" y="2435"/>
                  </a:moveTo>
                  <a:lnTo>
                    <a:pt x="3114" y="3505"/>
                  </a:lnTo>
                  <a:lnTo>
                    <a:pt x="5183" y="3505"/>
                  </a:lnTo>
                  <a:lnTo>
                    <a:pt x="5166" y="3111"/>
                  </a:lnTo>
                  <a:lnTo>
                    <a:pt x="5421" y="2435"/>
                  </a:lnTo>
                  <a:close/>
                </a:path>
                <a:path w="6985" h="5714">
                  <a:moveTo>
                    <a:pt x="6512" y="0"/>
                  </a:moveTo>
                  <a:lnTo>
                    <a:pt x="6101" y="952"/>
                  </a:lnTo>
                  <a:lnTo>
                    <a:pt x="6791" y="393"/>
                  </a:lnTo>
                  <a:lnTo>
                    <a:pt x="6512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791966" y="4090860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4" h="7620">
                  <a:moveTo>
                    <a:pt x="3657" y="7175"/>
                  </a:moveTo>
                  <a:lnTo>
                    <a:pt x="3581" y="6858"/>
                  </a:lnTo>
                  <a:lnTo>
                    <a:pt x="3378" y="6578"/>
                  </a:lnTo>
                  <a:lnTo>
                    <a:pt x="2476" y="5638"/>
                  </a:lnTo>
                  <a:lnTo>
                    <a:pt x="1587" y="5295"/>
                  </a:lnTo>
                  <a:lnTo>
                    <a:pt x="685" y="5295"/>
                  </a:lnTo>
                  <a:lnTo>
                    <a:pt x="520" y="5295"/>
                  </a:lnTo>
                  <a:lnTo>
                    <a:pt x="1028" y="6413"/>
                  </a:lnTo>
                  <a:lnTo>
                    <a:pt x="2209" y="7188"/>
                  </a:lnTo>
                  <a:lnTo>
                    <a:pt x="3505" y="7188"/>
                  </a:lnTo>
                  <a:lnTo>
                    <a:pt x="3657" y="7175"/>
                  </a:lnTo>
                  <a:close/>
                </a:path>
                <a:path w="8254" h="7620">
                  <a:moveTo>
                    <a:pt x="7734" y="4711"/>
                  </a:moveTo>
                  <a:lnTo>
                    <a:pt x="7340" y="2654"/>
                  </a:lnTo>
                  <a:lnTo>
                    <a:pt x="7150" y="2159"/>
                  </a:lnTo>
                  <a:lnTo>
                    <a:pt x="6883" y="1727"/>
                  </a:lnTo>
                  <a:lnTo>
                    <a:pt x="6273" y="2286"/>
                  </a:lnTo>
                  <a:lnTo>
                    <a:pt x="6057" y="2641"/>
                  </a:lnTo>
                  <a:lnTo>
                    <a:pt x="6464" y="1701"/>
                  </a:lnTo>
                  <a:lnTo>
                    <a:pt x="6565" y="1447"/>
                  </a:lnTo>
                  <a:lnTo>
                    <a:pt x="5956" y="495"/>
                  </a:lnTo>
                  <a:lnTo>
                    <a:pt x="4953" y="0"/>
                  </a:lnTo>
                  <a:lnTo>
                    <a:pt x="3759" y="0"/>
                  </a:lnTo>
                  <a:lnTo>
                    <a:pt x="3543" y="0"/>
                  </a:lnTo>
                  <a:lnTo>
                    <a:pt x="1727" y="139"/>
                  </a:lnTo>
                  <a:lnTo>
                    <a:pt x="279" y="1625"/>
                  </a:lnTo>
                  <a:lnTo>
                    <a:pt x="0" y="3721"/>
                  </a:lnTo>
                  <a:lnTo>
                    <a:pt x="38" y="4178"/>
                  </a:lnTo>
                  <a:lnTo>
                    <a:pt x="152" y="4584"/>
                  </a:lnTo>
                  <a:lnTo>
                    <a:pt x="571" y="4673"/>
                  </a:lnTo>
                  <a:lnTo>
                    <a:pt x="990" y="4711"/>
                  </a:lnTo>
                  <a:lnTo>
                    <a:pt x="3505" y="4711"/>
                  </a:lnTo>
                  <a:lnTo>
                    <a:pt x="5524" y="3759"/>
                  </a:lnTo>
                  <a:lnTo>
                    <a:pt x="5270" y="4457"/>
                  </a:lnTo>
                  <a:lnTo>
                    <a:pt x="5168" y="5067"/>
                  </a:lnTo>
                  <a:lnTo>
                    <a:pt x="5232" y="5689"/>
                  </a:lnTo>
                  <a:lnTo>
                    <a:pt x="5283" y="6070"/>
                  </a:lnTo>
                  <a:lnTo>
                    <a:pt x="5346" y="6438"/>
                  </a:lnTo>
                  <a:lnTo>
                    <a:pt x="5448" y="6794"/>
                  </a:lnTo>
                  <a:lnTo>
                    <a:pt x="6769" y="6172"/>
                  </a:lnTo>
                  <a:lnTo>
                    <a:pt x="7734" y="4711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787316" y="4102046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29" h="8889">
                  <a:moveTo>
                    <a:pt x="2133" y="0"/>
                  </a:moveTo>
                  <a:lnTo>
                    <a:pt x="1371" y="368"/>
                  </a:lnTo>
                  <a:lnTo>
                    <a:pt x="723" y="1003"/>
                  </a:lnTo>
                  <a:lnTo>
                    <a:pt x="50" y="2590"/>
                  </a:lnTo>
                  <a:lnTo>
                    <a:pt x="0" y="3390"/>
                  </a:lnTo>
                  <a:lnTo>
                    <a:pt x="152" y="4152"/>
                  </a:lnTo>
                  <a:lnTo>
                    <a:pt x="546" y="4051"/>
                  </a:lnTo>
                  <a:lnTo>
                    <a:pt x="977" y="3987"/>
                  </a:lnTo>
                  <a:lnTo>
                    <a:pt x="6362" y="8153"/>
                  </a:lnTo>
                  <a:lnTo>
                    <a:pt x="7061" y="8369"/>
                  </a:lnTo>
                  <a:lnTo>
                    <a:pt x="7569" y="8458"/>
                  </a:lnTo>
                  <a:lnTo>
                    <a:pt x="8521" y="8458"/>
                  </a:lnTo>
                  <a:lnTo>
                    <a:pt x="8978" y="8382"/>
                  </a:lnTo>
                  <a:lnTo>
                    <a:pt x="9410" y="8229"/>
                  </a:lnTo>
                  <a:lnTo>
                    <a:pt x="8712" y="6197"/>
                  </a:lnTo>
                  <a:lnTo>
                    <a:pt x="9791" y="4063"/>
                  </a:lnTo>
                  <a:lnTo>
                    <a:pt x="11430" y="3048"/>
                  </a:lnTo>
                  <a:lnTo>
                    <a:pt x="10096" y="2527"/>
                  </a:lnTo>
                  <a:lnTo>
                    <a:pt x="9613" y="1917"/>
                  </a:lnTo>
                  <a:lnTo>
                    <a:pt x="9321" y="1181"/>
                  </a:lnTo>
                  <a:lnTo>
                    <a:pt x="7264" y="495"/>
                  </a:lnTo>
                  <a:lnTo>
                    <a:pt x="7061" y="660"/>
                  </a:lnTo>
                  <a:lnTo>
                    <a:pt x="6832" y="812"/>
                  </a:lnTo>
                  <a:lnTo>
                    <a:pt x="5994" y="1193"/>
                  </a:lnTo>
                  <a:lnTo>
                    <a:pt x="5384" y="1333"/>
                  </a:lnTo>
                  <a:lnTo>
                    <a:pt x="3924" y="1333"/>
                  </a:lnTo>
                  <a:lnTo>
                    <a:pt x="3086" y="1028"/>
                  </a:lnTo>
                  <a:lnTo>
                    <a:pt x="2222" y="114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787457" y="4101667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4" h="8889">
                  <a:moveTo>
                    <a:pt x="6223" y="8547"/>
                  </a:moveTo>
                  <a:lnTo>
                    <a:pt x="1295" y="4381"/>
                  </a:lnTo>
                  <a:lnTo>
                    <a:pt x="825" y="4381"/>
                  </a:lnTo>
                  <a:lnTo>
                    <a:pt x="406" y="4445"/>
                  </a:lnTo>
                  <a:lnTo>
                    <a:pt x="0" y="4546"/>
                  </a:lnTo>
                  <a:lnTo>
                    <a:pt x="50" y="4787"/>
                  </a:lnTo>
                  <a:lnTo>
                    <a:pt x="114" y="5016"/>
                  </a:lnTo>
                  <a:lnTo>
                    <a:pt x="558" y="6184"/>
                  </a:lnTo>
                  <a:lnTo>
                    <a:pt x="1257" y="6985"/>
                  </a:lnTo>
                  <a:lnTo>
                    <a:pt x="6223" y="8547"/>
                  </a:lnTo>
                  <a:close/>
                </a:path>
                <a:path w="12064" h="8889">
                  <a:moveTo>
                    <a:pt x="7112" y="876"/>
                  </a:moveTo>
                  <a:lnTo>
                    <a:pt x="6477" y="660"/>
                  </a:lnTo>
                  <a:lnTo>
                    <a:pt x="4711" y="76"/>
                  </a:lnTo>
                  <a:lnTo>
                    <a:pt x="4216" y="0"/>
                  </a:lnTo>
                  <a:lnTo>
                    <a:pt x="3721" y="0"/>
                  </a:lnTo>
                  <a:lnTo>
                    <a:pt x="3429" y="0"/>
                  </a:lnTo>
                  <a:lnTo>
                    <a:pt x="3149" y="25"/>
                  </a:lnTo>
                  <a:lnTo>
                    <a:pt x="2565" y="152"/>
                  </a:lnTo>
                  <a:lnTo>
                    <a:pt x="2260" y="254"/>
                  </a:lnTo>
                  <a:lnTo>
                    <a:pt x="1981" y="381"/>
                  </a:lnTo>
                  <a:lnTo>
                    <a:pt x="2159" y="596"/>
                  </a:lnTo>
                  <a:lnTo>
                    <a:pt x="2933" y="1409"/>
                  </a:lnTo>
                  <a:lnTo>
                    <a:pt x="3784" y="1714"/>
                  </a:lnTo>
                  <a:lnTo>
                    <a:pt x="5232" y="1714"/>
                  </a:lnTo>
                  <a:lnTo>
                    <a:pt x="5842" y="1574"/>
                  </a:lnTo>
                  <a:lnTo>
                    <a:pt x="6413" y="1308"/>
                  </a:lnTo>
                  <a:lnTo>
                    <a:pt x="6680" y="1193"/>
                  </a:lnTo>
                  <a:lnTo>
                    <a:pt x="6908" y="1041"/>
                  </a:lnTo>
                  <a:lnTo>
                    <a:pt x="7112" y="876"/>
                  </a:lnTo>
                  <a:close/>
                </a:path>
                <a:path w="12064" h="8889">
                  <a:moveTo>
                    <a:pt x="11798" y="5613"/>
                  </a:moveTo>
                  <a:lnTo>
                    <a:pt x="11747" y="4419"/>
                  </a:lnTo>
                  <a:lnTo>
                    <a:pt x="11290" y="3429"/>
                  </a:lnTo>
                  <a:lnTo>
                    <a:pt x="9639" y="4445"/>
                  </a:lnTo>
                  <a:lnTo>
                    <a:pt x="8559" y="6578"/>
                  </a:lnTo>
                  <a:lnTo>
                    <a:pt x="9271" y="8610"/>
                  </a:lnTo>
                  <a:lnTo>
                    <a:pt x="10185" y="8293"/>
                  </a:lnTo>
                  <a:lnTo>
                    <a:pt x="10947" y="7620"/>
                  </a:lnTo>
                  <a:lnTo>
                    <a:pt x="11798" y="5613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771459" y="4107006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736" y="0"/>
                  </a:moveTo>
                  <a:lnTo>
                    <a:pt x="444" y="203"/>
                  </a:lnTo>
                  <a:lnTo>
                    <a:pt x="203" y="457"/>
                  </a:lnTo>
                  <a:lnTo>
                    <a:pt x="0" y="749"/>
                  </a:lnTo>
                  <a:lnTo>
                    <a:pt x="482" y="1714"/>
                  </a:lnTo>
                  <a:lnTo>
                    <a:pt x="571" y="2794"/>
                  </a:lnTo>
                  <a:lnTo>
                    <a:pt x="304" y="3797"/>
                  </a:lnTo>
                  <a:lnTo>
                    <a:pt x="457" y="3873"/>
                  </a:lnTo>
                  <a:lnTo>
                    <a:pt x="609" y="3924"/>
                  </a:lnTo>
                  <a:lnTo>
                    <a:pt x="762" y="3949"/>
                  </a:lnTo>
                  <a:lnTo>
                    <a:pt x="1397" y="3886"/>
                  </a:lnTo>
                  <a:lnTo>
                    <a:pt x="1790" y="5054"/>
                  </a:lnTo>
                  <a:lnTo>
                    <a:pt x="2743" y="5930"/>
                  </a:lnTo>
                  <a:lnTo>
                    <a:pt x="4229" y="5930"/>
                  </a:lnTo>
                  <a:lnTo>
                    <a:pt x="4572" y="5867"/>
                  </a:lnTo>
                  <a:lnTo>
                    <a:pt x="5740" y="5372"/>
                  </a:lnTo>
                  <a:lnTo>
                    <a:pt x="6273" y="4660"/>
                  </a:lnTo>
                  <a:lnTo>
                    <a:pt x="6438" y="3873"/>
                  </a:lnTo>
                  <a:lnTo>
                    <a:pt x="6070" y="3975"/>
                  </a:lnTo>
                  <a:lnTo>
                    <a:pt x="5676" y="4025"/>
                  </a:lnTo>
                  <a:lnTo>
                    <a:pt x="2946" y="4013"/>
                  </a:lnTo>
                  <a:lnTo>
                    <a:pt x="1003" y="223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770871" y="4106595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79">
                  <a:moveTo>
                    <a:pt x="1155" y="3213"/>
                  </a:moveTo>
                  <a:lnTo>
                    <a:pt x="1066" y="2120"/>
                  </a:lnTo>
                  <a:lnTo>
                    <a:pt x="584" y="1168"/>
                  </a:lnTo>
                  <a:lnTo>
                    <a:pt x="203" y="1727"/>
                  </a:lnTo>
                  <a:lnTo>
                    <a:pt x="0" y="2425"/>
                  </a:lnTo>
                  <a:lnTo>
                    <a:pt x="114" y="3568"/>
                  </a:lnTo>
                  <a:lnTo>
                    <a:pt x="457" y="4000"/>
                  </a:lnTo>
                  <a:lnTo>
                    <a:pt x="889" y="4216"/>
                  </a:lnTo>
                  <a:lnTo>
                    <a:pt x="1155" y="3213"/>
                  </a:lnTo>
                  <a:close/>
                </a:path>
                <a:path w="7620" h="5079">
                  <a:moveTo>
                    <a:pt x="7175" y="3568"/>
                  </a:moveTo>
                  <a:lnTo>
                    <a:pt x="7035" y="2781"/>
                  </a:lnTo>
                  <a:lnTo>
                    <a:pt x="6553" y="2133"/>
                  </a:lnTo>
                  <a:lnTo>
                    <a:pt x="5562" y="863"/>
                  </a:lnTo>
                  <a:lnTo>
                    <a:pt x="4356" y="0"/>
                  </a:lnTo>
                  <a:lnTo>
                    <a:pt x="2730" y="0"/>
                  </a:lnTo>
                  <a:lnTo>
                    <a:pt x="2082" y="25"/>
                  </a:lnTo>
                  <a:lnTo>
                    <a:pt x="1663" y="177"/>
                  </a:lnTo>
                  <a:lnTo>
                    <a:pt x="1320" y="419"/>
                  </a:lnTo>
                  <a:lnTo>
                    <a:pt x="1587" y="2654"/>
                  </a:lnTo>
                  <a:lnTo>
                    <a:pt x="3530" y="4445"/>
                  </a:lnTo>
                  <a:lnTo>
                    <a:pt x="6261" y="4457"/>
                  </a:lnTo>
                  <a:lnTo>
                    <a:pt x="6654" y="4394"/>
                  </a:lnTo>
                  <a:lnTo>
                    <a:pt x="7023" y="4292"/>
                  </a:lnTo>
                  <a:lnTo>
                    <a:pt x="7175" y="3568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764514" y="4116999"/>
              <a:ext cx="8255" cy="10795"/>
            </a:xfrm>
            <a:custGeom>
              <a:avLst/>
              <a:gdLst/>
              <a:ahLst/>
              <a:cxnLst/>
              <a:rect l="l" t="t" r="r" b="b"/>
              <a:pathLst>
                <a:path w="8254" h="10795">
                  <a:moveTo>
                    <a:pt x="3543" y="0"/>
                  </a:moveTo>
                  <a:lnTo>
                    <a:pt x="2159" y="0"/>
                  </a:lnTo>
                  <a:lnTo>
                    <a:pt x="1435" y="0"/>
                  </a:lnTo>
                  <a:lnTo>
                    <a:pt x="698" y="190"/>
                  </a:lnTo>
                  <a:lnTo>
                    <a:pt x="0" y="596"/>
                  </a:lnTo>
                  <a:lnTo>
                    <a:pt x="1765" y="2425"/>
                  </a:lnTo>
                  <a:lnTo>
                    <a:pt x="1778" y="4825"/>
                  </a:lnTo>
                  <a:lnTo>
                    <a:pt x="571" y="6654"/>
                  </a:lnTo>
                  <a:lnTo>
                    <a:pt x="800" y="7010"/>
                  </a:lnTo>
                  <a:lnTo>
                    <a:pt x="977" y="7404"/>
                  </a:lnTo>
                  <a:lnTo>
                    <a:pt x="1257" y="8470"/>
                  </a:lnTo>
                  <a:lnTo>
                    <a:pt x="1244" y="9144"/>
                  </a:lnTo>
                  <a:lnTo>
                    <a:pt x="1117" y="9791"/>
                  </a:lnTo>
                  <a:lnTo>
                    <a:pt x="1778" y="10121"/>
                  </a:lnTo>
                  <a:lnTo>
                    <a:pt x="2514" y="10287"/>
                  </a:lnTo>
                  <a:lnTo>
                    <a:pt x="4241" y="10287"/>
                  </a:lnTo>
                  <a:lnTo>
                    <a:pt x="5232" y="9982"/>
                  </a:lnTo>
                  <a:lnTo>
                    <a:pt x="6908" y="8674"/>
                  </a:lnTo>
                  <a:lnTo>
                    <a:pt x="7505" y="7670"/>
                  </a:lnTo>
                  <a:lnTo>
                    <a:pt x="7759" y="6578"/>
                  </a:lnTo>
                  <a:lnTo>
                    <a:pt x="6515" y="5295"/>
                  </a:lnTo>
                  <a:lnTo>
                    <a:pt x="6070" y="3683"/>
                  </a:lnTo>
                  <a:lnTo>
                    <a:pt x="6311" y="2159"/>
                  </a:lnTo>
                  <a:lnTo>
                    <a:pt x="4902" y="673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762197" y="4117606"/>
              <a:ext cx="4445" cy="9525"/>
            </a:xfrm>
            <a:custGeom>
              <a:avLst/>
              <a:gdLst/>
              <a:ahLst/>
              <a:cxnLst/>
              <a:rect l="l" t="t" r="r" b="b"/>
              <a:pathLst>
                <a:path w="4445" h="9525">
                  <a:moveTo>
                    <a:pt x="4102" y="4229"/>
                  </a:moveTo>
                  <a:lnTo>
                    <a:pt x="4076" y="1828"/>
                  </a:lnTo>
                  <a:lnTo>
                    <a:pt x="2463" y="139"/>
                  </a:lnTo>
                  <a:lnTo>
                    <a:pt x="2311" y="0"/>
                  </a:lnTo>
                  <a:lnTo>
                    <a:pt x="2133" y="101"/>
                  </a:lnTo>
                  <a:lnTo>
                    <a:pt x="0" y="4927"/>
                  </a:lnTo>
                  <a:lnTo>
                    <a:pt x="304" y="5956"/>
                  </a:lnTo>
                  <a:lnTo>
                    <a:pt x="2286" y="8458"/>
                  </a:lnTo>
                  <a:lnTo>
                    <a:pt x="2832" y="8890"/>
                  </a:lnTo>
                  <a:lnTo>
                    <a:pt x="3441" y="9182"/>
                  </a:lnTo>
                  <a:lnTo>
                    <a:pt x="3556" y="8534"/>
                  </a:lnTo>
                  <a:lnTo>
                    <a:pt x="3568" y="7861"/>
                  </a:lnTo>
                  <a:lnTo>
                    <a:pt x="3390" y="7213"/>
                  </a:lnTo>
                  <a:lnTo>
                    <a:pt x="3289" y="6807"/>
                  </a:lnTo>
                  <a:lnTo>
                    <a:pt x="3111" y="6413"/>
                  </a:lnTo>
                  <a:lnTo>
                    <a:pt x="2895" y="6057"/>
                  </a:lnTo>
                  <a:lnTo>
                    <a:pt x="4102" y="4229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752507" y="4116464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2336" y="0"/>
                  </a:moveTo>
                  <a:lnTo>
                    <a:pt x="2019" y="0"/>
                  </a:lnTo>
                  <a:lnTo>
                    <a:pt x="952" y="0"/>
                  </a:lnTo>
                  <a:lnTo>
                    <a:pt x="0" y="914"/>
                  </a:lnTo>
                  <a:lnTo>
                    <a:pt x="507" y="2159"/>
                  </a:lnTo>
                  <a:lnTo>
                    <a:pt x="838" y="2921"/>
                  </a:lnTo>
                  <a:lnTo>
                    <a:pt x="1117" y="3683"/>
                  </a:lnTo>
                  <a:lnTo>
                    <a:pt x="1714" y="5473"/>
                  </a:lnTo>
                  <a:lnTo>
                    <a:pt x="2705" y="5981"/>
                  </a:lnTo>
                  <a:lnTo>
                    <a:pt x="3682" y="5981"/>
                  </a:lnTo>
                  <a:lnTo>
                    <a:pt x="3670" y="5626"/>
                  </a:lnTo>
                  <a:lnTo>
                    <a:pt x="3619" y="5257"/>
                  </a:lnTo>
                  <a:lnTo>
                    <a:pt x="3632" y="3467"/>
                  </a:lnTo>
                  <a:lnTo>
                    <a:pt x="4229" y="2374"/>
                  </a:lnTo>
                  <a:lnTo>
                    <a:pt x="5156" y="1498"/>
                  </a:lnTo>
                  <a:lnTo>
                    <a:pt x="5003" y="1371"/>
                  </a:lnTo>
                  <a:lnTo>
                    <a:pt x="4673" y="1181"/>
                  </a:lnTo>
                  <a:lnTo>
                    <a:pt x="3517" y="596"/>
                  </a:lnTo>
                  <a:lnTo>
                    <a:pt x="2654" y="76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756123" y="4117958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1536" y="0"/>
                  </a:moveTo>
                  <a:lnTo>
                    <a:pt x="609" y="876"/>
                  </a:lnTo>
                  <a:lnTo>
                    <a:pt x="12" y="1981"/>
                  </a:lnTo>
                  <a:lnTo>
                    <a:pt x="12" y="3390"/>
                  </a:lnTo>
                  <a:lnTo>
                    <a:pt x="0" y="3759"/>
                  </a:lnTo>
                  <a:lnTo>
                    <a:pt x="50" y="4127"/>
                  </a:lnTo>
                  <a:lnTo>
                    <a:pt x="139" y="4495"/>
                  </a:lnTo>
                  <a:lnTo>
                    <a:pt x="673" y="4483"/>
                  </a:lnTo>
                  <a:lnTo>
                    <a:pt x="1193" y="4317"/>
                  </a:lnTo>
                  <a:lnTo>
                    <a:pt x="3022" y="2895"/>
                  </a:lnTo>
                  <a:lnTo>
                    <a:pt x="2781" y="990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740348" y="4116170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1155" y="0"/>
                  </a:moveTo>
                  <a:lnTo>
                    <a:pt x="0" y="2273"/>
                  </a:lnTo>
                  <a:lnTo>
                    <a:pt x="1397" y="5626"/>
                  </a:lnTo>
                  <a:lnTo>
                    <a:pt x="4254" y="5841"/>
                  </a:lnTo>
                  <a:lnTo>
                    <a:pt x="5321" y="5841"/>
                  </a:lnTo>
                  <a:lnTo>
                    <a:pt x="6121" y="5486"/>
                  </a:lnTo>
                  <a:lnTo>
                    <a:pt x="6731" y="4864"/>
                  </a:lnTo>
                  <a:lnTo>
                    <a:pt x="7759" y="4470"/>
                  </a:lnTo>
                  <a:lnTo>
                    <a:pt x="8648" y="3657"/>
                  </a:lnTo>
                  <a:lnTo>
                    <a:pt x="9410" y="1854"/>
                  </a:lnTo>
                  <a:lnTo>
                    <a:pt x="9423" y="939"/>
                  </a:lnTo>
                  <a:lnTo>
                    <a:pt x="9156" y="126"/>
                  </a:lnTo>
                  <a:lnTo>
                    <a:pt x="8991" y="533"/>
                  </a:lnTo>
                  <a:lnTo>
                    <a:pt x="8775" y="927"/>
                  </a:lnTo>
                  <a:lnTo>
                    <a:pt x="7632" y="2412"/>
                  </a:lnTo>
                  <a:lnTo>
                    <a:pt x="6464" y="3200"/>
                  </a:lnTo>
                  <a:lnTo>
                    <a:pt x="4749" y="3200"/>
                  </a:lnTo>
                  <a:lnTo>
                    <a:pt x="4394" y="3149"/>
                  </a:lnTo>
                  <a:lnTo>
                    <a:pt x="2679" y="2666"/>
                  </a:lnTo>
                  <a:lnTo>
                    <a:pt x="1422" y="1422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741500" y="4113507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4" h="6350">
                  <a:moveTo>
                    <a:pt x="4368" y="0"/>
                  </a:moveTo>
                  <a:lnTo>
                    <a:pt x="4114" y="0"/>
                  </a:lnTo>
                  <a:lnTo>
                    <a:pt x="3733" y="12"/>
                  </a:lnTo>
                  <a:lnTo>
                    <a:pt x="0" y="2666"/>
                  </a:lnTo>
                  <a:lnTo>
                    <a:pt x="266" y="4089"/>
                  </a:lnTo>
                  <a:lnTo>
                    <a:pt x="1524" y="5334"/>
                  </a:lnTo>
                  <a:lnTo>
                    <a:pt x="2870" y="5702"/>
                  </a:lnTo>
                  <a:lnTo>
                    <a:pt x="3238" y="5816"/>
                  </a:lnTo>
                  <a:lnTo>
                    <a:pt x="3594" y="5854"/>
                  </a:lnTo>
                  <a:lnTo>
                    <a:pt x="5321" y="5854"/>
                  </a:lnTo>
                  <a:lnTo>
                    <a:pt x="6476" y="5079"/>
                  </a:lnTo>
                  <a:lnTo>
                    <a:pt x="7620" y="3594"/>
                  </a:lnTo>
                  <a:lnTo>
                    <a:pt x="7835" y="3200"/>
                  </a:lnTo>
                  <a:lnTo>
                    <a:pt x="8013" y="2794"/>
                  </a:lnTo>
                  <a:lnTo>
                    <a:pt x="7505" y="1574"/>
                  </a:lnTo>
                  <a:lnTo>
                    <a:pt x="6794" y="825"/>
                  </a:lnTo>
                  <a:lnTo>
                    <a:pt x="5410" y="177"/>
                  </a:lnTo>
                  <a:lnTo>
                    <a:pt x="4952" y="63"/>
                  </a:lnTo>
                  <a:lnTo>
                    <a:pt x="4368" y="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736534" y="4124045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4203" y="0"/>
                  </a:moveTo>
                  <a:lnTo>
                    <a:pt x="2819" y="0"/>
                  </a:lnTo>
                  <a:lnTo>
                    <a:pt x="2362" y="0"/>
                  </a:lnTo>
                  <a:lnTo>
                    <a:pt x="1904" y="88"/>
                  </a:lnTo>
                  <a:lnTo>
                    <a:pt x="927" y="495"/>
                  </a:lnTo>
                  <a:lnTo>
                    <a:pt x="393" y="952"/>
                  </a:lnTo>
                  <a:lnTo>
                    <a:pt x="0" y="1511"/>
                  </a:lnTo>
                  <a:lnTo>
                    <a:pt x="215" y="1409"/>
                  </a:lnTo>
                  <a:lnTo>
                    <a:pt x="673" y="1270"/>
                  </a:lnTo>
                  <a:lnTo>
                    <a:pt x="1117" y="1155"/>
                  </a:lnTo>
                  <a:lnTo>
                    <a:pt x="1562" y="1104"/>
                  </a:lnTo>
                  <a:lnTo>
                    <a:pt x="4013" y="1104"/>
                  </a:lnTo>
                  <a:lnTo>
                    <a:pt x="5714" y="2349"/>
                  </a:lnTo>
                  <a:lnTo>
                    <a:pt x="6540" y="4127"/>
                  </a:lnTo>
                  <a:lnTo>
                    <a:pt x="6553" y="3975"/>
                  </a:lnTo>
                  <a:lnTo>
                    <a:pt x="6527" y="3657"/>
                  </a:lnTo>
                  <a:lnTo>
                    <a:pt x="6451" y="3162"/>
                  </a:lnTo>
                  <a:lnTo>
                    <a:pt x="6235" y="2603"/>
                  </a:lnTo>
                  <a:lnTo>
                    <a:pt x="6070" y="2108"/>
                  </a:lnTo>
                  <a:lnTo>
                    <a:pt x="5651" y="749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3735574" y="4125148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4965" y="0"/>
                  </a:moveTo>
                  <a:lnTo>
                    <a:pt x="2946" y="0"/>
                  </a:lnTo>
                  <a:lnTo>
                    <a:pt x="2514" y="0"/>
                  </a:lnTo>
                  <a:lnTo>
                    <a:pt x="2082" y="50"/>
                  </a:lnTo>
                  <a:lnTo>
                    <a:pt x="1638" y="177"/>
                  </a:lnTo>
                  <a:lnTo>
                    <a:pt x="1397" y="228"/>
                  </a:lnTo>
                  <a:lnTo>
                    <a:pt x="1181" y="304"/>
                  </a:lnTo>
                  <a:lnTo>
                    <a:pt x="965" y="406"/>
                  </a:lnTo>
                  <a:lnTo>
                    <a:pt x="266" y="1371"/>
                  </a:lnTo>
                  <a:lnTo>
                    <a:pt x="0" y="2666"/>
                  </a:lnTo>
                  <a:lnTo>
                    <a:pt x="596" y="3721"/>
                  </a:lnTo>
                  <a:lnTo>
                    <a:pt x="1524" y="5270"/>
                  </a:lnTo>
                  <a:lnTo>
                    <a:pt x="2247" y="5803"/>
                  </a:lnTo>
                  <a:lnTo>
                    <a:pt x="2628" y="6172"/>
                  </a:lnTo>
                  <a:lnTo>
                    <a:pt x="2819" y="6337"/>
                  </a:lnTo>
                  <a:lnTo>
                    <a:pt x="3225" y="6362"/>
                  </a:lnTo>
                  <a:lnTo>
                    <a:pt x="3619" y="6451"/>
                  </a:lnTo>
                  <a:lnTo>
                    <a:pt x="4343" y="6743"/>
                  </a:lnTo>
                  <a:lnTo>
                    <a:pt x="4648" y="6972"/>
                  </a:lnTo>
                  <a:lnTo>
                    <a:pt x="4876" y="7264"/>
                  </a:lnTo>
                  <a:lnTo>
                    <a:pt x="5842" y="7264"/>
                  </a:lnTo>
                  <a:lnTo>
                    <a:pt x="6819" y="6718"/>
                  </a:lnTo>
                  <a:lnTo>
                    <a:pt x="7251" y="5435"/>
                  </a:lnTo>
                  <a:lnTo>
                    <a:pt x="7416" y="5029"/>
                  </a:lnTo>
                  <a:lnTo>
                    <a:pt x="7518" y="4267"/>
                  </a:lnTo>
                  <a:lnTo>
                    <a:pt x="7454" y="3517"/>
                  </a:lnTo>
                  <a:lnTo>
                    <a:pt x="7505" y="3022"/>
                  </a:lnTo>
                  <a:lnTo>
                    <a:pt x="6667" y="1244"/>
                  </a:lnTo>
                  <a:lnTo>
                    <a:pt x="4965" y="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3747033" y="4135449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4">
                  <a:moveTo>
                    <a:pt x="2908" y="0"/>
                  </a:moveTo>
                  <a:lnTo>
                    <a:pt x="2603" y="190"/>
                  </a:lnTo>
                  <a:lnTo>
                    <a:pt x="558" y="1790"/>
                  </a:lnTo>
                  <a:lnTo>
                    <a:pt x="0" y="4889"/>
                  </a:lnTo>
                  <a:lnTo>
                    <a:pt x="2019" y="7238"/>
                  </a:lnTo>
                  <a:lnTo>
                    <a:pt x="2451" y="7594"/>
                  </a:lnTo>
                  <a:lnTo>
                    <a:pt x="2908" y="7874"/>
                  </a:lnTo>
                  <a:lnTo>
                    <a:pt x="3949" y="6057"/>
                  </a:lnTo>
                  <a:lnTo>
                    <a:pt x="5778" y="5118"/>
                  </a:lnTo>
                  <a:lnTo>
                    <a:pt x="8089" y="5118"/>
                  </a:lnTo>
                  <a:lnTo>
                    <a:pt x="8559" y="5181"/>
                  </a:lnTo>
                  <a:lnTo>
                    <a:pt x="9232" y="5372"/>
                  </a:lnTo>
                  <a:lnTo>
                    <a:pt x="9651" y="5524"/>
                  </a:lnTo>
                  <a:lnTo>
                    <a:pt x="9702" y="5359"/>
                  </a:lnTo>
                  <a:lnTo>
                    <a:pt x="9080" y="5143"/>
                  </a:lnTo>
                  <a:lnTo>
                    <a:pt x="8483" y="4838"/>
                  </a:lnTo>
                  <a:lnTo>
                    <a:pt x="6413" y="3606"/>
                  </a:lnTo>
                  <a:lnTo>
                    <a:pt x="5638" y="1943"/>
                  </a:lnTo>
                  <a:lnTo>
                    <a:pt x="5753" y="304"/>
                  </a:lnTo>
                  <a:lnTo>
                    <a:pt x="5422" y="380"/>
                  </a:lnTo>
                  <a:lnTo>
                    <a:pt x="5105" y="419"/>
                  </a:lnTo>
                  <a:lnTo>
                    <a:pt x="4127" y="419"/>
                  </a:lnTo>
                  <a:lnTo>
                    <a:pt x="3492" y="279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749929" y="4134802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20" h="9525">
                  <a:moveTo>
                    <a:pt x="6743" y="6184"/>
                  </a:moveTo>
                  <a:lnTo>
                    <a:pt x="6337" y="6032"/>
                  </a:lnTo>
                  <a:lnTo>
                    <a:pt x="5664" y="5842"/>
                  </a:lnTo>
                  <a:lnTo>
                    <a:pt x="5181" y="5778"/>
                  </a:lnTo>
                  <a:lnTo>
                    <a:pt x="4711" y="5778"/>
                  </a:lnTo>
                  <a:lnTo>
                    <a:pt x="2882" y="5778"/>
                  </a:lnTo>
                  <a:lnTo>
                    <a:pt x="1054" y="6718"/>
                  </a:lnTo>
                  <a:lnTo>
                    <a:pt x="12" y="8534"/>
                  </a:lnTo>
                  <a:lnTo>
                    <a:pt x="774" y="8991"/>
                  </a:lnTo>
                  <a:lnTo>
                    <a:pt x="1638" y="9245"/>
                  </a:lnTo>
                  <a:lnTo>
                    <a:pt x="3441" y="9245"/>
                  </a:lnTo>
                  <a:lnTo>
                    <a:pt x="4406" y="8940"/>
                  </a:lnTo>
                  <a:lnTo>
                    <a:pt x="5930" y="7759"/>
                  </a:lnTo>
                  <a:lnTo>
                    <a:pt x="6451" y="7010"/>
                  </a:lnTo>
                  <a:lnTo>
                    <a:pt x="6743" y="6184"/>
                  </a:lnTo>
                  <a:close/>
                </a:path>
                <a:path w="7620" h="9525">
                  <a:moveTo>
                    <a:pt x="7264" y="4584"/>
                  </a:moveTo>
                  <a:lnTo>
                    <a:pt x="7086" y="2959"/>
                  </a:lnTo>
                  <a:lnTo>
                    <a:pt x="5524" y="1155"/>
                  </a:lnTo>
                  <a:lnTo>
                    <a:pt x="4864" y="685"/>
                  </a:lnTo>
                  <a:lnTo>
                    <a:pt x="4152" y="381"/>
                  </a:lnTo>
                  <a:lnTo>
                    <a:pt x="3568" y="127"/>
                  </a:lnTo>
                  <a:lnTo>
                    <a:pt x="2946" y="0"/>
                  </a:lnTo>
                  <a:lnTo>
                    <a:pt x="2311" y="0"/>
                  </a:lnTo>
                  <a:lnTo>
                    <a:pt x="1524" y="0"/>
                  </a:lnTo>
                  <a:lnTo>
                    <a:pt x="736" y="203"/>
                  </a:lnTo>
                  <a:lnTo>
                    <a:pt x="0" y="647"/>
                  </a:lnTo>
                  <a:lnTo>
                    <a:pt x="584" y="927"/>
                  </a:lnTo>
                  <a:lnTo>
                    <a:pt x="1231" y="1066"/>
                  </a:lnTo>
                  <a:lnTo>
                    <a:pt x="2197" y="1066"/>
                  </a:lnTo>
                  <a:lnTo>
                    <a:pt x="2527" y="1028"/>
                  </a:lnTo>
                  <a:lnTo>
                    <a:pt x="2844" y="965"/>
                  </a:lnTo>
                  <a:lnTo>
                    <a:pt x="6794" y="6007"/>
                  </a:lnTo>
                  <a:lnTo>
                    <a:pt x="7264" y="4584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3760589" y="4132828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20">
                  <a:moveTo>
                    <a:pt x="83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660" y="533"/>
                  </a:lnTo>
                  <a:lnTo>
                    <a:pt x="1282" y="1155"/>
                  </a:lnTo>
                  <a:lnTo>
                    <a:pt x="2692" y="4038"/>
                  </a:lnTo>
                  <a:lnTo>
                    <a:pt x="2095" y="6184"/>
                  </a:lnTo>
                  <a:lnTo>
                    <a:pt x="558" y="7353"/>
                  </a:lnTo>
                  <a:lnTo>
                    <a:pt x="774" y="7404"/>
                  </a:lnTo>
                  <a:lnTo>
                    <a:pt x="1003" y="7429"/>
                  </a:lnTo>
                  <a:lnTo>
                    <a:pt x="1905" y="7429"/>
                  </a:lnTo>
                  <a:lnTo>
                    <a:pt x="2578" y="7226"/>
                  </a:lnTo>
                  <a:lnTo>
                    <a:pt x="4521" y="5714"/>
                  </a:lnTo>
                  <a:lnTo>
                    <a:pt x="4914" y="3530"/>
                  </a:lnTo>
                  <a:lnTo>
                    <a:pt x="3263" y="1625"/>
                  </a:lnTo>
                  <a:lnTo>
                    <a:pt x="2819" y="1015"/>
                  </a:lnTo>
                  <a:lnTo>
                    <a:pt x="1536" y="241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757554" y="4132836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2971" y="0"/>
                  </a:moveTo>
                  <a:lnTo>
                    <a:pt x="2298" y="850"/>
                  </a:lnTo>
                  <a:lnTo>
                    <a:pt x="1473" y="1346"/>
                  </a:lnTo>
                  <a:lnTo>
                    <a:pt x="571" y="1536"/>
                  </a:lnTo>
                  <a:lnTo>
                    <a:pt x="88" y="2374"/>
                  </a:lnTo>
                  <a:lnTo>
                    <a:pt x="0" y="3428"/>
                  </a:lnTo>
                  <a:lnTo>
                    <a:pt x="698" y="5067"/>
                  </a:lnTo>
                  <a:lnTo>
                    <a:pt x="1130" y="5600"/>
                  </a:lnTo>
                  <a:lnTo>
                    <a:pt x="1638" y="6172"/>
                  </a:lnTo>
                  <a:lnTo>
                    <a:pt x="2158" y="6781"/>
                  </a:lnTo>
                  <a:lnTo>
                    <a:pt x="2857" y="7188"/>
                  </a:lnTo>
                  <a:lnTo>
                    <a:pt x="3594" y="7353"/>
                  </a:lnTo>
                  <a:lnTo>
                    <a:pt x="5130" y="6172"/>
                  </a:lnTo>
                  <a:lnTo>
                    <a:pt x="5727" y="4038"/>
                  </a:lnTo>
                  <a:lnTo>
                    <a:pt x="4317" y="1155"/>
                  </a:lnTo>
                  <a:lnTo>
                    <a:pt x="3695" y="520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3764659" y="4128732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5">
                  <a:moveTo>
                    <a:pt x="7048" y="0"/>
                  </a:moveTo>
                  <a:lnTo>
                    <a:pt x="6057" y="0"/>
                  </a:lnTo>
                  <a:lnTo>
                    <a:pt x="4254" y="0"/>
                  </a:lnTo>
                  <a:lnTo>
                    <a:pt x="2222" y="1282"/>
                  </a:lnTo>
                  <a:lnTo>
                    <a:pt x="558" y="4140"/>
                  </a:lnTo>
                  <a:lnTo>
                    <a:pt x="0" y="5689"/>
                  </a:lnTo>
                  <a:lnTo>
                    <a:pt x="825" y="7315"/>
                  </a:lnTo>
                  <a:lnTo>
                    <a:pt x="838" y="7175"/>
                  </a:lnTo>
                  <a:lnTo>
                    <a:pt x="762" y="6896"/>
                  </a:lnTo>
                  <a:lnTo>
                    <a:pt x="1269" y="8699"/>
                  </a:lnTo>
                  <a:lnTo>
                    <a:pt x="2031" y="9537"/>
                  </a:lnTo>
                  <a:lnTo>
                    <a:pt x="3276" y="10528"/>
                  </a:lnTo>
                  <a:lnTo>
                    <a:pt x="3987" y="10744"/>
                  </a:lnTo>
                  <a:lnTo>
                    <a:pt x="4991" y="10744"/>
                  </a:lnTo>
                  <a:lnTo>
                    <a:pt x="5143" y="10718"/>
                  </a:lnTo>
                  <a:lnTo>
                    <a:pt x="5448" y="10579"/>
                  </a:lnTo>
                  <a:lnTo>
                    <a:pt x="5778" y="10477"/>
                  </a:lnTo>
                  <a:lnTo>
                    <a:pt x="6108" y="10426"/>
                  </a:lnTo>
                  <a:lnTo>
                    <a:pt x="6896" y="10045"/>
                  </a:lnTo>
                  <a:lnTo>
                    <a:pt x="7429" y="9410"/>
                  </a:lnTo>
                  <a:lnTo>
                    <a:pt x="7708" y="8661"/>
                  </a:lnTo>
                  <a:lnTo>
                    <a:pt x="7848" y="8521"/>
                  </a:lnTo>
                  <a:lnTo>
                    <a:pt x="8420" y="8356"/>
                  </a:lnTo>
                  <a:lnTo>
                    <a:pt x="8953" y="8089"/>
                  </a:lnTo>
                  <a:lnTo>
                    <a:pt x="9410" y="7734"/>
                  </a:lnTo>
                  <a:lnTo>
                    <a:pt x="8737" y="7353"/>
                  </a:lnTo>
                  <a:lnTo>
                    <a:pt x="8153" y="6794"/>
                  </a:lnTo>
                  <a:lnTo>
                    <a:pt x="7162" y="5041"/>
                  </a:lnTo>
                  <a:lnTo>
                    <a:pt x="6997" y="3810"/>
                  </a:lnTo>
                  <a:lnTo>
                    <a:pt x="7594" y="1714"/>
                  </a:lnTo>
                  <a:lnTo>
                    <a:pt x="8077" y="1092"/>
                  </a:lnTo>
                  <a:lnTo>
                    <a:pt x="8737" y="520"/>
                  </a:lnTo>
                  <a:lnTo>
                    <a:pt x="7950" y="114"/>
                  </a:lnTo>
                  <a:lnTo>
                    <a:pt x="7048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769809" y="413916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965" y="0"/>
                  </a:moveTo>
                  <a:lnTo>
                    <a:pt x="622" y="50"/>
                  </a:lnTo>
                  <a:lnTo>
                    <a:pt x="304" y="152"/>
                  </a:lnTo>
                  <a:lnTo>
                    <a:pt x="0" y="292"/>
                  </a:lnTo>
                  <a:lnTo>
                    <a:pt x="279" y="253"/>
                  </a:lnTo>
                  <a:lnTo>
                    <a:pt x="558" y="177"/>
                  </a:lnTo>
                  <a:lnTo>
                    <a:pt x="812" y="63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759262" y="4140672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5">
                  <a:moveTo>
                    <a:pt x="6489" y="0"/>
                  </a:moveTo>
                  <a:lnTo>
                    <a:pt x="5499" y="0"/>
                  </a:lnTo>
                  <a:lnTo>
                    <a:pt x="4838" y="0"/>
                  </a:lnTo>
                  <a:lnTo>
                    <a:pt x="4178" y="139"/>
                  </a:lnTo>
                  <a:lnTo>
                    <a:pt x="1092" y="1739"/>
                  </a:lnTo>
                  <a:lnTo>
                    <a:pt x="495" y="2171"/>
                  </a:lnTo>
                  <a:lnTo>
                    <a:pt x="0" y="2705"/>
                  </a:lnTo>
                  <a:lnTo>
                    <a:pt x="406" y="3467"/>
                  </a:lnTo>
                  <a:lnTo>
                    <a:pt x="635" y="4330"/>
                  </a:lnTo>
                  <a:lnTo>
                    <a:pt x="736" y="6489"/>
                  </a:lnTo>
                  <a:lnTo>
                    <a:pt x="774" y="7683"/>
                  </a:lnTo>
                  <a:lnTo>
                    <a:pt x="228" y="9169"/>
                  </a:lnTo>
                  <a:lnTo>
                    <a:pt x="165" y="9296"/>
                  </a:lnTo>
                  <a:lnTo>
                    <a:pt x="647" y="9105"/>
                  </a:lnTo>
                  <a:lnTo>
                    <a:pt x="1168" y="8991"/>
                  </a:lnTo>
                  <a:lnTo>
                    <a:pt x="2108" y="9004"/>
                  </a:lnTo>
                  <a:lnTo>
                    <a:pt x="3428" y="9131"/>
                  </a:lnTo>
                  <a:lnTo>
                    <a:pt x="4711" y="9702"/>
                  </a:lnTo>
                  <a:lnTo>
                    <a:pt x="5600" y="10629"/>
                  </a:lnTo>
                  <a:lnTo>
                    <a:pt x="8534" y="9728"/>
                  </a:lnTo>
                  <a:lnTo>
                    <a:pt x="9271" y="9118"/>
                  </a:lnTo>
                  <a:lnTo>
                    <a:pt x="9804" y="8343"/>
                  </a:lnTo>
                  <a:lnTo>
                    <a:pt x="9512" y="8242"/>
                  </a:lnTo>
                  <a:lnTo>
                    <a:pt x="9245" y="8115"/>
                  </a:lnTo>
                  <a:lnTo>
                    <a:pt x="6692" y="6591"/>
                  </a:lnTo>
                  <a:lnTo>
                    <a:pt x="5930" y="2806"/>
                  </a:lnTo>
                  <a:lnTo>
                    <a:pt x="8331" y="863"/>
                  </a:lnTo>
                  <a:lnTo>
                    <a:pt x="7480" y="317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750780" y="4141545"/>
              <a:ext cx="19685" cy="10160"/>
            </a:xfrm>
            <a:custGeom>
              <a:avLst/>
              <a:gdLst/>
              <a:ahLst/>
              <a:cxnLst/>
              <a:rect l="l" t="t" r="r" b="b"/>
              <a:pathLst>
                <a:path w="19685" h="10160">
                  <a:moveTo>
                    <a:pt x="5930" y="6870"/>
                  </a:moveTo>
                  <a:lnTo>
                    <a:pt x="4673" y="6083"/>
                  </a:lnTo>
                  <a:lnTo>
                    <a:pt x="2895" y="4991"/>
                  </a:lnTo>
                  <a:lnTo>
                    <a:pt x="2552" y="4902"/>
                  </a:lnTo>
                  <a:lnTo>
                    <a:pt x="2209" y="4902"/>
                  </a:lnTo>
                  <a:lnTo>
                    <a:pt x="1054" y="4902"/>
                  </a:lnTo>
                  <a:lnTo>
                    <a:pt x="0" y="5918"/>
                  </a:lnTo>
                  <a:lnTo>
                    <a:pt x="787" y="7734"/>
                  </a:lnTo>
                  <a:lnTo>
                    <a:pt x="1600" y="9613"/>
                  </a:lnTo>
                  <a:lnTo>
                    <a:pt x="2463" y="10109"/>
                  </a:lnTo>
                  <a:lnTo>
                    <a:pt x="3797" y="10109"/>
                  </a:lnTo>
                  <a:lnTo>
                    <a:pt x="4279" y="9969"/>
                  </a:lnTo>
                  <a:lnTo>
                    <a:pt x="5740" y="8826"/>
                  </a:lnTo>
                  <a:lnTo>
                    <a:pt x="5930" y="6870"/>
                  </a:lnTo>
                  <a:close/>
                </a:path>
                <a:path w="19685" h="10160">
                  <a:moveTo>
                    <a:pt x="14071" y="9766"/>
                  </a:moveTo>
                  <a:lnTo>
                    <a:pt x="13182" y="8826"/>
                  </a:lnTo>
                  <a:lnTo>
                    <a:pt x="11899" y="8255"/>
                  </a:lnTo>
                  <a:lnTo>
                    <a:pt x="10579" y="8128"/>
                  </a:lnTo>
                  <a:lnTo>
                    <a:pt x="10325" y="8115"/>
                  </a:lnTo>
                  <a:lnTo>
                    <a:pt x="10198" y="8115"/>
                  </a:lnTo>
                  <a:lnTo>
                    <a:pt x="9639" y="8115"/>
                  </a:lnTo>
                  <a:lnTo>
                    <a:pt x="9131" y="8229"/>
                  </a:lnTo>
                  <a:lnTo>
                    <a:pt x="8648" y="8420"/>
                  </a:lnTo>
                  <a:lnTo>
                    <a:pt x="8763" y="8153"/>
                  </a:lnTo>
                  <a:lnTo>
                    <a:pt x="9245" y="6807"/>
                  </a:lnTo>
                  <a:lnTo>
                    <a:pt x="9118" y="3467"/>
                  </a:lnTo>
                  <a:lnTo>
                    <a:pt x="8890" y="2590"/>
                  </a:lnTo>
                  <a:lnTo>
                    <a:pt x="8483" y="1828"/>
                  </a:lnTo>
                  <a:lnTo>
                    <a:pt x="7493" y="2882"/>
                  </a:lnTo>
                  <a:lnTo>
                    <a:pt x="6908" y="4267"/>
                  </a:lnTo>
                  <a:lnTo>
                    <a:pt x="7200" y="5791"/>
                  </a:lnTo>
                  <a:lnTo>
                    <a:pt x="7391" y="6858"/>
                  </a:lnTo>
                  <a:lnTo>
                    <a:pt x="7607" y="7327"/>
                  </a:lnTo>
                  <a:lnTo>
                    <a:pt x="8305" y="8369"/>
                  </a:lnTo>
                  <a:lnTo>
                    <a:pt x="8420" y="8521"/>
                  </a:lnTo>
                  <a:lnTo>
                    <a:pt x="8547" y="8661"/>
                  </a:lnTo>
                  <a:lnTo>
                    <a:pt x="9436" y="9664"/>
                  </a:lnTo>
                  <a:lnTo>
                    <a:pt x="10718" y="10071"/>
                  </a:lnTo>
                  <a:lnTo>
                    <a:pt x="12712" y="10071"/>
                  </a:lnTo>
                  <a:lnTo>
                    <a:pt x="13411" y="9956"/>
                  </a:lnTo>
                  <a:lnTo>
                    <a:pt x="14071" y="9766"/>
                  </a:lnTo>
                  <a:close/>
                </a:path>
                <a:path w="19685" h="10160">
                  <a:moveTo>
                    <a:pt x="19494" y="3924"/>
                  </a:moveTo>
                  <a:lnTo>
                    <a:pt x="18427" y="1397"/>
                  </a:lnTo>
                  <a:lnTo>
                    <a:pt x="17703" y="571"/>
                  </a:lnTo>
                  <a:lnTo>
                    <a:pt x="16802" y="0"/>
                  </a:lnTo>
                  <a:lnTo>
                    <a:pt x="14401" y="1930"/>
                  </a:lnTo>
                  <a:lnTo>
                    <a:pt x="15163" y="5715"/>
                  </a:lnTo>
                  <a:lnTo>
                    <a:pt x="17716" y="7251"/>
                  </a:lnTo>
                  <a:lnTo>
                    <a:pt x="17983" y="7378"/>
                  </a:lnTo>
                  <a:lnTo>
                    <a:pt x="18275" y="7480"/>
                  </a:lnTo>
                  <a:lnTo>
                    <a:pt x="19265" y="5994"/>
                  </a:lnTo>
                  <a:lnTo>
                    <a:pt x="19494" y="3924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740563" y="4139060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2236" y="0"/>
                  </a:moveTo>
                  <a:lnTo>
                    <a:pt x="2375" y="1270"/>
                  </a:lnTo>
                  <a:lnTo>
                    <a:pt x="1969" y="2590"/>
                  </a:lnTo>
                  <a:lnTo>
                    <a:pt x="648" y="3784"/>
                  </a:lnTo>
                  <a:lnTo>
                    <a:pt x="331" y="4089"/>
                  </a:lnTo>
                  <a:lnTo>
                    <a:pt x="0" y="4382"/>
                  </a:lnTo>
                  <a:lnTo>
                    <a:pt x="1232" y="5804"/>
                  </a:lnTo>
                  <a:lnTo>
                    <a:pt x="3036" y="4546"/>
                  </a:lnTo>
                  <a:lnTo>
                    <a:pt x="3963" y="2159"/>
                  </a:lnTo>
                  <a:lnTo>
                    <a:pt x="2236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734473" y="4131474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6718" y="2590"/>
                  </a:moveTo>
                  <a:lnTo>
                    <a:pt x="6540" y="1612"/>
                  </a:lnTo>
                  <a:lnTo>
                    <a:pt x="5969" y="939"/>
                  </a:lnTo>
                  <a:lnTo>
                    <a:pt x="5740" y="647"/>
                  </a:lnTo>
                  <a:lnTo>
                    <a:pt x="5435" y="419"/>
                  </a:lnTo>
                  <a:lnTo>
                    <a:pt x="4711" y="127"/>
                  </a:lnTo>
                  <a:lnTo>
                    <a:pt x="4318" y="38"/>
                  </a:lnTo>
                  <a:lnTo>
                    <a:pt x="3733" y="0"/>
                  </a:lnTo>
                  <a:lnTo>
                    <a:pt x="2527" y="0"/>
                  </a:lnTo>
                  <a:lnTo>
                    <a:pt x="0" y="3454"/>
                  </a:lnTo>
                  <a:lnTo>
                    <a:pt x="101" y="4521"/>
                  </a:lnTo>
                  <a:lnTo>
                    <a:pt x="1168" y="5842"/>
                  </a:lnTo>
                  <a:lnTo>
                    <a:pt x="1638" y="6045"/>
                  </a:lnTo>
                  <a:lnTo>
                    <a:pt x="2806" y="6045"/>
                  </a:lnTo>
                  <a:lnTo>
                    <a:pt x="3479" y="5600"/>
                  </a:lnTo>
                  <a:lnTo>
                    <a:pt x="3771" y="4914"/>
                  </a:lnTo>
                  <a:lnTo>
                    <a:pt x="3987" y="4940"/>
                  </a:lnTo>
                  <a:lnTo>
                    <a:pt x="4749" y="4940"/>
                  </a:lnTo>
                  <a:lnTo>
                    <a:pt x="5410" y="4622"/>
                  </a:lnTo>
                  <a:lnTo>
                    <a:pt x="5867" y="4165"/>
                  </a:lnTo>
                  <a:lnTo>
                    <a:pt x="6083" y="3949"/>
                  </a:lnTo>
                  <a:lnTo>
                    <a:pt x="6248" y="3708"/>
                  </a:lnTo>
                  <a:lnTo>
                    <a:pt x="6718" y="2590"/>
                  </a:lnTo>
                  <a:close/>
                </a:path>
                <a:path w="8889" h="12064">
                  <a:moveTo>
                    <a:pt x="8470" y="8864"/>
                  </a:moveTo>
                  <a:lnTo>
                    <a:pt x="8331" y="7594"/>
                  </a:lnTo>
                  <a:lnTo>
                    <a:pt x="7251" y="6350"/>
                  </a:lnTo>
                  <a:lnTo>
                    <a:pt x="6096" y="5892"/>
                  </a:lnTo>
                  <a:lnTo>
                    <a:pt x="4953" y="5892"/>
                  </a:lnTo>
                  <a:lnTo>
                    <a:pt x="3810" y="5892"/>
                  </a:lnTo>
                  <a:lnTo>
                    <a:pt x="2692" y="6350"/>
                  </a:lnTo>
                  <a:lnTo>
                    <a:pt x="1841" y="7073"/>
                  </a:lnTo>
                  <a:lnTo>
                    <a:pt x="6083" y="11976"/>
                  </a:lnTo>
                  <a:lnTo>
                    <a:pt x="6426" y="11684"/>
                  </a:lnTo>
                  <a:lnTo>
                    <a:pt x="6743" y="11379"/>
                  </a:lnTo>
                  <a:lnTo>
                    <a:pt x="8064" y="10185"/>
                  </a:lnTo>
                  <a:lnTo>
                    <a:pt x="8470" y="8864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752234" y="4156345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551" y="0"/>
                  </a:moveTo>
                  <a:lnTo>
                    <a:pt x="2208" y="0"/>
                  </a:lnTo>
                  <a:lnTo>
                    <a:pt x="1459" y="0"/>
                  </a:lnTo>
                  <a:lnTo>
                    <a:pt x="697" y="190"/>
                  </a:lnTo>
                  <a:lnTo>
                    <a:pt x="0" y="570"/>
                  </a:lnTo>
                  <a:lnTo>
                    <a:pt x="5558" y="6987"/>
                  </a:lnTo>
                  <a:lnTo>
                    <a:pt x="6437" y="6083"/>
                  </a:lnTo>
                  <a:lnTo>
                    <a:pt x="6653" y="4787"/>
                  </a:lnTo>
                  <a:lnTo>
                    <a:pt x="6424" y="3594"/>
                  </a:lnTo>
                  <a:lnTo>
                    <a:pt x="5688" y="3340"/>
                  </a:lnTo>
                  <a:lnTo>
                    <a:pt x="5015" y="2921"/>
                  </a:lnTo>
                  <a:lnTo>
                    <a:pt x="3859" y="1727"/>
                  </a:lnTo>
                  <a:lnTo>
                    <a:pt x="3427" y="952"/>
                  </a:lnTo>
                  <a:lnTo>
                    <a:pt x="3224" y="114"/>
                  </a:lnTo>
                  <a:lnTo>
                    <a:pt x="2894" y="38"/>
                  </a:lnTo>
                  <a:lnTo>
                    <a:pt x="2551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755452" y="415646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0" y="0"/>
                  </a:moveTo>
                  <a:lnTo>
                    <a:pt x="3213" y="3467"/>
                  </a:lnTo>
                  <a:lnTo>
                    <a:pt x="3073" y="2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757206" y="4129798"/>
              <a:ext cx="17780" cy="31750"/>
            </a:xfrm>
            <a:custGeom>
              <a:avLst/>
              <a:gdLst/>
              <a:ahLst/>
              <a:cxnLst/>
              <a:rect l="l" t="t" r="r" b="b"/>
              <a:pathLst>
                <a:path w="17779" h="31750">
                  <a:moveTo>
                    <a:pt x="3581" y="1270"/>
                  </a:moveTo>
                  <a:lnTo>
                    <a:pt x="1943" y="558"/>
                  </a:lnTo>
                  <a:lnTo>
                    <a:pt x="1447" y="558"/>
                  </a:lnTo>
                  <a:lnTo>
                    <a:pt x="965" y="0"/>
                  </a:lnTo>
                  <a:lnTo>
                    <a:pt x="508" y="0"/>
                  </a:lnTo>
                  <a:lnTo>
                    <a:pt x="342" y="558"/>
                  </a:lnTo>
                  <a:lnTo>
                    <a:pt x="215" y="889"/>
                  </a:lnTo>
                  <a:lnTo>
                    <a:pt x="0" y="1270"/>
                  </a:lnTo>
                  <a:lnTo>
                    <a:pt x="3581" y="1270"/>
                  </a:lnTo>
                  <a:close/>
                </a:path>
                <a:path w="17779" h="31750">
                  <a:moveTo>
                    <a:pt x="3657" y="2476"/>
                  </a:moveTo>
                  <a:lnTo>
                    <a:pt x="1651" y="2006"/>
                  </a:lnTo>
                  <a:lnTo>
                    <a:pt x="2984" y="2806"/>
                  </a:lnTo>
                  <a:lnTo>
                    <a:pt x="3416" y="2806"/>
                  </a:lnTo>
                  <a:lnTo>
                    <a:pt x="3657" y="2476"/>
                  </a:lnTo>
                  <a:close/>
                </a:path>
                <a:path w="17779" h="31750">
                  <a:moveTo>
                    <a:pt x="17462" y="28244"/>
                  </a:moveTo>
                  <a:lnTo>
                    <a:pt x="16078" y="25387"/>
                  </a:lnTo>
                  <a:lnTo>
                    <a:pt x="15176" y="24726"/>
                  </a:lnTo>
                  <a:lnTo>
                    <a:pt x="13398" y="24320"/>
                  </a:lnTo>
                  <a:lnTo>
                    <a:pt x="13182" y="24295"/>
                  </a:lnTo>
                  <a:lnTo>
                    <a:pt x="12966" y="24295"/>
                  </a:lnTo>
                  <a:lnTo>
                    <a:pt x="11010" y="24295"/>
                  </a:lnTo>
                  <a:lnTo>
                    <a:pt x="9601" y="26377"/>
                  </a:lnTo>
                  <a:lnTo>
                    <a:pt x="9855" y="29375"/>
                  </a:lnTo>
                  <a:lnTo>
                    <a:pt x="10426" y="30353"/>
                  </a:lnTo>
                  <a:lnTo>
                    <a:pt x="12065" y="31457"/>
                  </a:lnTo>
                  <a:lnTo>
                    <a:pt x="12839" y="31711"/>
                  </a:lnTo>
                  <a:lnTo>
                    <a:pt x="14325" y="31711"/>
                  </a:lnTo>
                  <a:lnTo>
                    <a:pt x="15049" y="31483"/>
                  </a:lnTo>
                  <a:lnTo>
                    <a:pt x="16891" y="30060"/>
                  </a:lnTo>
                  <a:lnTo>
                    <a:pt x="17462" y="28244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755314" y="4125594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2044" y="5207"/>
                  </a:moveTo>
                  <a:lnTo>
                    <a:pt x="1346" y="5207"/>
                  </a:lnTo>
                  <a:lnTo>
                    <a:pt x="1409" y="6273"/>
                  </a:lnTo>
                  <a:lnTo>
                    <a:pt x="2044" y="5207"/>
                  </a:lnTo>
                  <a:close/>
                </a:path>
                <a:path w="6350" h="8889">
                  <a:moveTo>
                    <a:pt x="5143" y="7251"/>
                  </a:moveTo>
                  <a:lnTo>
                    <a:pt x="4876" y="7010"/>
                  </a:lnTo>
                  <a:lnTo>
                    <a:pt x="4584" y="6819"/>
                  </a:lnTo>
                  <a:lnTo>
                    <a:pt x="3543" y="6210"/>
                  </a:lnTo>
                  <a:lnTo>
                    <a:pt x="2743" y="6007"/>
                  </a:lnTo>
                  <a:lnTo>
                    <a:pt x="1955" y="6007"/>
                  </a:lnTo>
                  <a:lnTo>
                    <a:pt x="1701" y="6007"/>
                  </a:lnTo>
                  <a:lnTo>
                    <a:pt x="1333" y="6489"/>
                  </a:lnTo>
                  <a:lnTo>
                    <a:pt x="673" y="7518"/>
                  </a:lnTo>
                  <a:lnTo>
                    <a:pt x="330" y="7962"/>
                  </a:lnTo>
                  <a:lnTo>
                    <a:pt x="139" y="8216"/>
                  </a:lnTo>
                  <a:lnTo>
                    <a:pt x="0" y="8382"/>
                  </a:lnTo>
                  <a:lnTo>
                    <a:pt x="558" y="8737"/>
                  </a:lnTo>
                  <a:lnTo>
                    <a:pt x="1231" y="8877"/>
                  </a:lnTo>
                  <a:lnTo>
                    <a:pt x="2197" y="8877"/>
                  </a:lnTo>
                  <a:lnTo>
                    <a:pt x="2501" y="8851"/>
                  </a:lnTo>
                  <a:lnTo>
                    <a:pt x="2806" y="8775"/>
                  </a:lnTo>
                  <a:lnTo>
                    <a:pt x="3708" y="8585"/>
                  </a:lnTo>
                  <a:lnTo>
                    <a:pt x="4533" y="8089"/>
                  </a:lnTo>
                  <a:lnTo>
                    <a:pt x="5143" y="7251"/>
                  </a:lnTo>
                  <a:close/>
                </a:path>
                <a:path w="6350" h="8889">
                  <a:moveTo>
                    <a:pt x="6324" y="4483"/>
                  </a:moveTo>
                  <a:lnTo>
                    <a:pt x="5689" y="2997"/>
                  </a:lnTo>
                  <a:lnTo>
                    <a:pt x="5118" y="2032"/>
                  </a:lnTo>
                  <a:lnTo>
                    <a:pt x="4762" y="1676"/>
                  </a:lnTo>
                  <a:lnTo>
                    <a:pt x="4000" y="660"/>
                  </a:lnTo>
                  <a:lnTo>
                    <a:pt x="2882" y="0"/>
                  </a:lnTo>
                  <a:lnTo>
                    <a:pt x="1511" y="0"/>
                  </a:lnTo>
                  <a:lnTo>
                    <a:pt x="1320" y="0"/>
                  </a:lnTo>
                  <a:lnTo>
                    <a:pt x="1206" y="139"/>
                  </a:lnTo>
                  <a:lnTo>
                    <a:pt x="1587" y="584"/>
                  </a:lnTo>
                  <a:lnTo>
                    <a:pt x="1892" y="1016"/>
                  </a:lnTo>
                  <a:lnTo>
                    <a:pt x="2095" y="1498"/>
                  </a:lnTo>
                  <a:lnTo>
                    <a:pt x="2628" y="2133"/>
                  </a:lnTo>
                  <a:lnTo>
                    <a:pt x="2819" y="3048"/>
                  </a:lnTo>
                  <a:lnTo>
                    <a:pt x="2552" y="3860"/>
                  </a:lnTo>
                  <a:lnTo>
                    <a:pt x="3175" y="4572"/>
                  </a:lnTo>
                  <a:lnTo>
                    <a:pt x="3835" y="4775"/>
                  </a:lnTo>
                  <a:lnTo>
                    <a:pt x="5092" y="5308"/>
                  </a:lnTo>
                  <a:lnTo>
                    <a:pt x="5511" y="5384"/>
                  </a:lnTo>
                  <a:lnTo>
                    <a:pt x="5930" y="5384"/>
                  </a:lnTo>
                  <a:lnTo>
                    <a:pt x="6057" y="5003"/>
                  </a:lnTo>
                  <a:lnTo>
                    <a:pt x="6070" y="4597"/>
                  </a:lnTo>
                  <a:lnTo>
                    <a:pt x="5905" y="3695"/>
                  </a:lnTo>
                  <a:lnTo>
                    <a:pt x="6324" y="4483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757668" y="412933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01" y="0"/>
                  </a:moveTo>
                  <a:lnTo>
                    <a:pt x="76" y="190"/>
                  </a:lnTo>
                  <a:lnTo>
                    <a:pt x="50" y="368"/>
                  </a:lnTo>
                  <a:lnTo>
                    <a:pt x="0" y="558"/>
                  </a:lnTo>
                  <a:lnTo>
                    <a:pt x="101" y="368"/>
                  </a:lnTo>
                  <a:lnTo>
                    <a:pt x="165" y="228"/>
                  </a:lnTo>
                  <a:lnTo>
                    <a:pt x="177" y="88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748163" y="4126039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60" h="8889">
                  <a:moveTo>
                    <a:pt x="9969" y="2603"/>
                  </a:moveTo>
                  <a:lnTo>
                    <a:pt x="9779" y="1701"/>
                  </a:lnTo>
                  <a:lnTo>
                    <a:pt x="9271" y="1104"/>
                  </a:lnTo>
                  <a:lnTo>
                    <a:pt x="6756" y="12"/>
                  </a:lnTo>
                  <a:lnTo>
                    <a:pt x="6032" y="12"/>
                  </a:lnTo>
                  <a:lnTo>
                    <a:pt x="5880" y="0"/>
                  </a:lnTo>
                  <a:lnTo>
                    <a:pt x="6070" y="38"/>
                  </a:lnTo>
                  <a:lnTo>
                    <a:pt x="5410" y="12"/>
                  </a:lnTo>
                  <a:lnTo>
                    <a:pt x="5194" y="38"/>
                  </a:lnTo>
                  <a:lnTo>
                    <a:pt x="4191" y="304"/>
                  </a:lnTo>
                  <a:lnTo>
                    <a:pt x="4356" y="228"/>
                  </a:lnTo>
                  <a:lnTo>
                    <a:pt x="0" y="5651"/>
                  </a:lnTo>
                  <a:lnTo>
                    <a:pt x="1333" y="8369"/>
                  </a:lnTo>
                  <a:lnTo>
                    <a:pt x="4305" y="8763"/>
                  </a:lnTo>
                  <a:lnTo>
                    <a:pt x="5346" y="8763"/>
                  </a:lnTo>
                  <a:lnTo>
                    <a:pt x="6197" y="8458"/>
                  </a:lnTo>
                  <a:lnTo>
                    <a:pt x="7899" y="7200"/>
                  </a:lnTo>
                  <a:lnTo>
                    <a:pt x="8572" y="6045"/>
                  </a:lnTo>
                  <a:lnTo>
                    <a:pt x="8509" y="4762"/>
                  </a:lnTo>
                  <a:lnTo>
                    <a:pt x="8915" y="4572"/>
                  </a:lnTo>
                  <a:lnTo>
                    <a:pt x="9258" y="4279"/>
                  </a:lnTo>
                  <a:lnTo>
                    <a:pt x="9512" y="3848"/>
                  </a:lnTo>
                  <a:lnTo>
                    <a:pt x="9588" y="3479"/>
                  </a:lnTo>
                  <a:lnTo>
                    <a:pt x="9601" y="3302"/>
                  </a:lnTo>
                  <a:lnTo>
                    <a:pt x="9969" y="2603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779560" y="4110989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4203" y="0"/>
                  </a:moveTo>
                  <a:lnTo>
                    <a:pt x="3479" y="190"/>
                  </a:lnTo>
                  <a:lnTo>
                    <a:pt x="2806" y="622"/>
                  </a:lnTo>
                  <a:lnTo>
                    <a:pt x="914" y="2717"/>
                  </a:lnTo>
                  <a:lnTo>
                    <a:pt x="0" y="5689"/>
                  </a:lnTo>
                  <a:lnTo>
                    <a:pt x="2489" y="7594"/>
                  </a:lnTo>
                  <a:lnTo>
                    <a:pt x="3098" y="7772"/>
                  </a:lnTo>
                  <a:lnTo>
                    <a:pt x="5270" y="7772"/>
                  </a:lnTo>
                  <a:lnTo>
                    <a:pt x="6858" y="6603"/>
                  </a:lnTo>
                  <a:lnTo>
                    <a:pt x="7912" y="5207"/>
                  </a:lnTo>
                  <a:lnTo>
                    <a:pt x="6273" y="4660"/>
                  </a:lnTo>
                  <a:lnTo>
                    <a:pt x="4838" y="3327"/>
                  </a:lnTo>
                  <a:lnTo>
                    <a:pt x="4241" y="863"/>
                  </a:lnTo>
                  <a:lnTo>
                    <a:pt x="4191" y="431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783760" y="4110867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4">
                  <a:moveTo>
                    <a:pt x="1587" y="0"/>
                  </a:moveTo>
                  <a:lnTo>
                    <a:pt x="901" y="0"/>
                  </a:lnTo>
                  <a:lnTo>
                    <a:pt x="596" y="0"/>
                  </a:lnTo>
                  <a:lnTo>
                    <a:pt x="292" y="38"/>
                  </a:lnTo>
                  <a:lnTo>
                    <a:pt x="0" y="126"/>
                  </a:lnTo>
                  <a:lnTo>
                    <a:pt x="0" y="546"/>
                  </a:lnTo>
                  <a:lnTo>
                    <a:pt x="38" y="990"/>
                  </a:lnTo>
                  <a:lnTo>
                    <a:pt x="139" y="1422"/>
                  </a:lnTo>
                  <a:lnTo>
                    <a:pt x="215" y="1701"/>
                  </a:lnTo>
                  <a:lnTo>
                    <a:pt x="635" y="3441"/>
                  </a:lnTo>
                  <a:lnTo>
                    <a:pt x="2082" y="4787"/>
                  </a:lnTo>
                  <a:lnTo>
                    <a:pt x="3784" y="5219"/>
                  </a:lnTo>
                  <a:lnTo>
                    <a:pt x="4648" y="3746"/>
                  </a:lnTo>
                  <a:lnTo>
                    <a:pt x="4305" y="1765"/>
                  </a:lnTo>
                  <a:lnTo>
                    <a:pt x="2286" y="215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802960" y="4102192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3848" y="0"/>
                  </a:moveTo>
                  <a:lnTo>
                    <a:pt x="3403" y="0"/>
                  </a:lnTo>
                  <a:lnTo>
                    <a:pt x="2362" y="0"/>
                  </a:lnTo>
                  <a:lnTo>
                    <a:pt x="1358" y="457"/>
                  </a:lnTo>
                  <a:lnTo>
                    <a:pt x="266" y="1866"/>
                  </a:lnTo>
                  <a:lnTo>
                    <a:pt x="50" y="2451"/>
                  </a:lnTo>
                  <a:lnTo>
                    <a:pt x="0" y="3035"/>
                  </a:lnTo>
                  <a:lnTo>
                    <a:pt x="241" y="3213"/>
                  </a:lnTo>
                  <a:lnTo>
                    <a:pt x="457" y="3428"/>
                  </a:lnTo>
                  <a:lnTo>
                    <a:pt x="1244" y="4330"/>
                  </a:lnTo>
                  <a:lnTo>
                    <a:pt x="1562" y="5029"/>
                  </a:lnTo>
                  <a:lnTo>
                    <a:pt x="1689" y="5727"/>
                  </a:lnTo>
                  <a:lnTo>
                    <a:pt x="2349" y="5816"/>
                  </a:lnTo>
                  <a:lnTo>
                    <a:pt x="2984" y="6096"/>
                  </a:lnTo>
                  <a:lnTo>
                    <a:pt x="4686" y="7569"/>
                  </a:lnTo>
                  <a:lnTo>
                    <a:pt x="5219" y="8115"/>
                  </a:lnTo>
                  <a:lnTo>
                    <a:pt x="5448" y="8127"/>
                  </a:lnTo>
                  <a:lnTo>
                    <a:pt x="6553" y="8127"/>
                  </a:lnTo>
                  <a:lnTo>
                    <a:pt x="7518" y="7721"/>
                  </a:lnTo>
                  <a:lnTo>
                    <a:pt x="9296" y="5410"/>
                  </a:lnTo>
                  <a:lnTo>
                    <a:pt x="9194" y="2921"/>
                  </a:lnTo>
                  <a:lnTo>
                    <a:pt x="6667" y="1346"/>
                  </a:lnTo>
                  <a:lnTo>
                    <a:pt x="5727" y="647"/>
                  </a:lnTo>
                  <a:lnTo>
                    <a:pt x="4305" y="88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802875" y="4105229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88" y="0"/>
                  </a:moveTo>
                  <a:lnTo>
                    <a:pt x="0" y="939"/>
                  </a:lnTo>
                  <a:lnTo>
                    <a:pt x="342" y="1879"/>
                  </a:lnTo>
                  <a:lnTo>
                    <a:pt x="977" y="2641"/>
                  </a:lnTo>
                  <a:lnTo>
                    <a:pt x="1371" y="2641"/>
                  </a:lnTo>
                  <a:lnTo>
                    <a:pt x="1574" y="2654"/>
                  </a:lnTo>
                  <a:lnTo>
                    <a:pt x="1777" y="2679"/>
                  </a:lnTo>
                  <a:lnTo>
                    <a:pt x="1650" y="1993"/>
                  </a:lnTo>
                  <a:lnTo>
                    <a:pt x="1333" y="1295"/>
                  </a:lnTo>
                  <a:lnTo>
                    <a:pt x="762" y="647"/>
                  </a:lnTo>
                  <a:lnTo>
                    <a:pt x="546" y="393"/>
                  </a:lnTo>
                  <a:lnTo>
                    <a:pt x="317" y="17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796087" y="4099041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1930" y="0"/>
                  </a:moveTo>
                  <a:lnTo>
                    <a:pt x="800" y="685"/>
                  </a:lnTo>
                  <a:lnTo>
                    <a:pt x="0" y="2006"/>
                  </a:lnTo>
                  <a:lnTo>
                    <a:pt x="342" y="3594"/>
                  </a:lnTo>
                  <a:lnTo>
                    <a:pt x="2666" y="6019"/>
                  </a:lnTo>
                  <a:lnTo>
                    <a:pt x="3314" y="5651"/>
                  </a:lnTo>
                  <a:lnTo>
                    <a:pt x="4013" y="5435"/>
                  </a:lnTo>
                  <a:lnTo>
                    <a:pt x="4952" y="5435"/>
                  </a:lnTo>
                  <a:lnTo>
                    <a:pt x="5410" y="5499"/>
                  </a:lnTo>
                  <a:lnTo>
                    <a:pt x="6515" y="4724"/>
                  </a:lnTo>
                  <a:lnTo>
                    <a:pt x="7150" y="3327"/>
                  </a:lnTo>
                  <a:lnTo>
                    <a:pt x="6667" y="1854"/>
                  </a:lnTo>
                  <a:lnTo>
                    <a:pt x="6299" y="1943"/>
                  </a:lnTo>
                  <a:lnTo>
                    <a:pt x="5930" y="1981"/>
                  </a:lnTo>
                  <a:lnTo>
                    <a:pt x="5156" y="1981"/>
                  </a:lnTo>
                  <a:lnTo>
                    <a:pt x="4762" y="1930"/>
                  </a:lnTo>
                  <a:lnTo>
                    <a:pt x="3263" y="1511"/>
                  </a:lnTo>
                  <a:lnTo>
                    <a:pt x="2463" y="850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798011" y="4098556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>
                  <a:moveTo>
                    <a:pt x="3479" y="5994"/>
                  </a:moveTo>
                  <a:lnTo>
                    <a:pt x="3251" y="5943"/>
                  </a:lnTo>
                  <a:lnTo>
                    <a:pt x="3022" y="5918"/>
                  </a:lnTo>
                  <a:lnTo>
                    <a:pt x="2794" y="5918"/>
                  </a:lnTo>
                  <a:lnTo>
                    <a:pt x="2082" y="5918"/>
                  </a:lnTo>
                  <a:lnTo>
                    <a:pt x="1384" y="6134"/>
                  </a:lnTo>
                  <a:lnTo>
                    <a:pt x="762" y="6515"/>
                  </a:lnTo>
                  <a:lnTo>
                    <a:pt x="1028" y="6578"/>
                  </a:lnTo>
                  <a:lnTo>
                    <a:pt x="1282" y="6604"/>
                  </a:lnTo>
                  <a:lnTo>
                    <a:pt x="2247" y="6604"/>
                  </a:lnTo>
                  <a:lnTo>
                    <a:pt x="2921" y="6375"/>
                  </a:lnTo>
                  <a:lnTo>
                    <a:pt x="3479" y="5994"/>
                  </a:lnTo>
                  <a:close/>
                </a:path>
                <a:path w="5079" h="6985">
                  <a:moveTo>
                    <a:pt x="4737" y="2349"/>
                  </a:moveTo>
                  <a:lnTo>
                    <a:pt x="2070" y="0"/>
                  </a:lnTo>
                  <a:lnTo>
                    <a:pt x="1651" y="0"/>
                  </a:lnTo>
                  <a:lnTo>
                    <a:pt x="1079" y="0"/>
                  </a:lnTo>
                  <a:lnTo>
                    <a:pt x="508" y="177"/>
                  </a:lnTo>
                  <a:lnTo>
                    <a:pt x="0" y="495"/>
                  </a:lnTo>
                  <a:lnTo>
                    <a:pt x="533" y="1346"/>
                  </a:lnTo>
                  <a:lnTo>
                    <a:pt x="1333" y="1993"/>
                  </a:lnTo>
                  <a:lnTo>
                    <a:pt x="2463" y="2311"/>
                  </a:lnTo>
                  <a:lnTo>
                    <a:pt x="2832" y="2425"/>
                  </a:lnTo>
                  <a:lnTo>
                    <a:pt x="3225" y="2476"/>
                  </a:lnTo>
                  <a:lnTo>
                    <a:pt x="4000" y="2476"/>
                  </a:lnTo>
                  <a:lnTo>
                    <a:pt x="4381" y="2425"/>
                  </a:lnTo>
                  <a:lnTo>
                    <a:pt x="4737" y="2349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799874" y="4107915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5" h="10160">
                  <a:moveTo>
                    <a:pt x="4775" y="0"/>
                  </a:moveTo>
                  <a:lnTo>
                    <a:pt x="5245" y="2616"/>
                  </a:lnTo>
                  <a:lnTo>
                    <a:pt x="2971" y="5207"/>
                  </a:lnTo>
                  <a:lnTo>
                    <a:pt x="355" y="5207"/>
                  </a:lnTo>
                  <a:lnTo>
                    <a:pt x="177" y="5194"/>
                  </a:lnTo>
                  <a:lnTo>
                    <a:pt x="0" y="5156"/>
                  </a:lnTo>
                  <a:lnTo>
                    <a:pt x="241" y="6032"/>
                  </a:lnTo>
                  <a:lnTo>
                    <a:pt x="762" y="6845"/>
                  </a:lnTo>
                  <a:lnTo>
                    <a:pt x="2235" y="8229"/>
                  </a:lnTo>
                  <a:lnTo>
                    <a:pt x="2946" y="9042"/>
                  </a:lnTo>
                  <a:lnTo>
                    <a:pt x="4241" y="9601"/>
                  </a:lnTo>
                  <a:lnTo>
                    <a:pt x="4584" y="9715"/>
                  </a:lnTo>
                  <a:lnTo>
                    <a:pt x="4914" y="9804"/>
                  </a:lnTo>
                  <a:lnTo>
                    <a:pt x="5384" y="9613"/>
                  </a:lnTo>
                  <a:lnTo>
                    <a:pt x="5892" y="9525"/>
                  </a:lnTo>
                  <a:lnTo>
                    <a:pt x="6819" y="9525"/>
                  </a:lnTo>
                  <a:lnTo>
                    <a:pt x="7238" y="9588"/>
                  </a:lnTo>
                  <a:lnTo>
                    <a:pt x="7645" y="9728"/>
                  </a:lnTo>
                  <a:lnTo>
                    <a:pt x="7797" y="9664"/>
                  </a:lnTo>
                  <a:lnTo>
                    <a:pt x="7912" y="9537"/>
                  </a:lnTo>
                  <a:lnTo>
                    <a:pt x="8445" y="8610"/>
                  </a:lnTo>
                  <a:lnTo>
                    <a:pt x="9016" y="8153"/>
                  </a:lnTo>
                  <a:lnTo>
                    <a:pt x="9702" y="7797"/>
                  </a:lnTo>
                  <a:lnTo>
                    <a:pt x="10274" y="6565"/>
                  </a:lnTo>
                  <a:lnTo>
                    <a:pt x="10121" y="5130"/>
                  </a:lnTo>
                  <a:lnTo>
                    <a:pt x="9143" y="3340"/>
                  </a:lnTo>
                  <a:lnTo>
                    <a:pt x="8750" y="2844"/>
                  </a:lnTo>
                  <a:lnTo>
                    <a:pt x="7772" y="1841"/>
                  </a:lnTo>
                  <a:lnTo>
                    <a:pt x="7188" y="1358"/>
                  </a:lnTo>
                  <a:lnTo>
                    <a:pt x="6070" y="368"/>
                  </a:lnTo>
                  <a:lnTo>
                    <a:pt x="5435" y="101"/>
                  </a:lnTo>
                  <a:lnTo>
                    <a:pt x="4775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3799541" y="4107869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699" y="0"/>
                  </a:moveTo>
                  <a:lnTo>
                    <a:pt x="4495" y="0"/>
                  </a:lnTo>
                  <a:lnTo>
                    <a:pt x="4317" y="0"/>
                  </a:lnTo>
                  <a:lnTo>
                    <a:pt x="3048" y="63"/>
                  </a:lnTo>
                  <a:lnTo>
                    <a:pt x="1790" y="673"/>
                  </a:lnTo>
                  <a:lnTo>
                    <a:pt x="1028" y="1650"/>
                  </a:lnTo>
                  <a:lnTo>
                    <a:pt x="165" y="2781"/>
                  </a:lnTo>
                  <a:lnTo>
                    <a:pt x="0" y="4038"/>
                  </a:lnTo>
                  <a:lnTo>
                    <a:pt x="330" y="5207"/>
                  </a:lnTo>
                  <a:lnTo>
                    <a:pt x="507" y="5232"/>
                  </a:lnTo>
                  <a:lnTo>
                    <a:pt x="685" y="5245"/>
                  </a:lnTo>
                  <a:lnTo>
                    <a:pt x="3301" y="5245"/>
                  </a:lnTo>
                  <a:lnTo>
                    <a:pt x="5587" y="2666"/>
                  </a:lnTo>
                  <a:lnTo>
                    <a:pt x="5105" y="50"/>
                  </a:lnTo>
                  <a:lnTo>
                    <a:pt x="4902" y="12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814621" y="4107723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6057" y="0"/>
                  </a:moveTo>
                  <a:lnTo>
                    <a:pt x="5854" y="0"/>
                  </a:lnTo>
                  <a:lnTo>
                    <a:pt x="2844" y="0"/>
                  </a:lnTo>
                  <a:lnTo>
                    <a:pt x="0" y="3441"/>
                  </a:lnTo>
                  <a:lnTo>
                    <a:pt x="2984" y="6883"/>
                  </a:lnTo>
                  <a:lnTo>
                    <a:pt x="3505" y="7251"/>
                  </a:lnTo>
                  <a:lnTo>
                    <a:pt x="4051" y="7480"/>
                  </a:lnTo>
                  <a:lnTo>
                    <a:pt x="3187" y="5854"/>
                  </a:lnTo>
                  <a:lnTo>
                    <a:pt x="3594" y="3746"/>
                  </a:lnTo>
                  <a:lnTo>
                    <a:pt x="5613" y="1790"/>
                  </a:lnTo>
                  <a:lnTo>
                    <a:pt x="6565" y="1371"/>
                  </a:lnTo>
                  <a:lnTo>
                    <a:pt x="7547" y="1292"/>
                  </a:lnTo>
                  <a:lnTo>
                    <a:pt x="6468" y="46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3817814" y="41090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356" y="0"/>
                  </a:moveTo>
                  <a:lnTo>
                    <a:pt x="3365" y="76"/>
                  </a:lnTo>
                  <a:lnTo>
                    <a:pt x="2425" y="495"/>
                  </a:lnTo>
                  <a:lnTo>
                    <a:pt x="1714" y="1193"/>
                  </a:lnTo>
                  <a:lnTo>
                    <a:pt x="406" y="2451"/>
                  </a:lnTo>
                  <a:lnTo>
                    <a:pt x="0" y="4559"/>
                  </a:lnTo>
                  <a:lnTo>
                    <a:pt x="863" y="6185"/>
                  </a:lnTo>
                  <a:lnTo>
                    <a:pt x="1346" y="6388"/>
                  </a:lnTo>
                  <a:lnTo>
                    <a:pt x="1828" y="6477"/>
                  </a:lnTo>
                  <a:lnTo>
                    <a:pt x="4483" y="6477"/>
                  </a:lnTo>
                  <a:lnTo>
                    <a:pt x="6565" y="4699"/>
                  </a:lnTo>
                  <a:lnTo>
                    <a:pt x="6631" y="2626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767609" y="4162725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5">
                  <a:moveTo>
                    <a:pt x="5054" y="0"/>
                  </a:moveTo>
                  <a:lnTo>
                    <a:pt x="4406" y="0"/>
                  </a:lnTo>
                  <a:lnTo>
                    <a:pt x="3797" y="88"/>
                  </a:lnTo>
                  <a:lnTo>
                    <a:pt x="2451" y="660"/>
                  </a:lnTo>
                  <a:lnTo>
                    <a:pt x="1828" y="1181"/>
                  </a:lnTo>
                  <a:lnTo>
                    <a:pt x="711" y="1981"/>
                  </a:lnTo>
                  <a:lnTo>
                    <a:pt x="304" y="2438"/>
                  </a:lnTo>
                  <a:lnTo>
                    <a:pt x="0" y="2946"/>
                  </a:lnTo>
                  <a:lnTo>
                    <a:pt x="1663" y="4356"/>
                  </a:lnTo>
                  <a:lnTo>
                    <a:pt x="1968" y="7124"/>
                  </a:lnTo>
                  <a:lnTo>
                    <a:pt x="558" y="8902"/>
                  </a:lnTo>
                  <a:lnTo>
                    <a:pt x="1333" y="9766"/>
                  </a:lnTo>
                  <a:lnTo>
                    <a:pt x="2425" y="10350"/>
                  </a:lnTo>
                  <a:lnTo>
                    <a:pt x="3822" y="10540"/>
                  </a:lnTo>
                  <a:lnTo>
                    <a:pt x="4914" y="10515"/>
                  </a:lnTo>
                  <a:lnTo>
                    <a:pt x="5105" y="10490"/>
                  </a:lnTo>
                  <a:lnTo>
                    <a:pt x="5283" y="10439"/>
                  </a:lnTo>
                  <a:lnTo>
                    <a:pt x="6019" y="8775"/>
                  </a:lnTo>
                  <a:lnTo>
                    <a:pt x="7543" y="7645"/>
                  </a:lnTo>
                  <a:lnTo>
                    <a:pt x="9372" y="7150"/>
                  </a:lnTo>
                  <a:lnTo>
                    <a:pt x="9690" y="6603"/>
                  </a:lnTo>
                  <a:lnTo>
                    <a:pt x="9893" y="5994"/>
                  </a:lnTo>
                  <a:lnTo>
                    <a:pt x="9969" y="4483"/>
                  </a:lnTo>
                  <a:lnTo>
                    <a:pt x="9829" y="3657"/>
                  </a:lnTo>
                  <a:lnTo>
                    <a:pt x="9550" y="2921"/>
                  </a:lnTo>
                  <a:lnTo>
                    <a:pt x="9144" y="2882"/>
                  </a:lnTo>
                  <a:lnTo>
                    <a:pt x="7823" y="2552"/>
                  </a:lnTo>
                  <a:lnTo>
                    <a:pt x="6896" y="1879"/>
                  </a:lnTo>
                  <a:lnTo>
                    <a:pt x="6426" y="825"/>
                  </a:lnTo>
                  <a:lnTo>
                    <a:pt x="6299" y="584"/>
                  </a:lnTo>
                  <a:lnTo>
                    <a:pt x="6197" y="330"/>
                  </a:lnTo>
                  <a:lnTo>
                    <a:pt x="6134" y="63"/>
                  </a:lnTo>
                  <a:lnTo>
                    <a:pt x="5651" y="1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3766566" y="4165675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2997" y="4178"/>
                  </a:moveTo>
                  <a:lnTo>
                    <a:pt x="2705" y="1409"/>
                  </a:lnTo>
                  <a:lnTo>
                    <a:pt x="1028" y="0"/>
                  </a:lnTo>
                  <a:lnTo>
                    <a:pt x="0" y="1714"/>
                  </a:lnTo>
                  <a:lnTo>
                    <a:pt x="101" y="4064"/>
                  </a:lnTo>
                  <a:lnTo>
                    <a:pt x="1511" y="5867"/>
                  </a:lnTo>
                  <a:lnTo>
                    <a:pt x="2997" y="4178"/>
                  </a:lnTo>
                  <a:close/>
                </a:path>
                <a:path w="6350" h="7620">
                  <a:moveTo>
                    <a:pt x="5753" y="7594"/>
                  </a:moveTo>
                  <a:lnTo>
                    <a:pt x="5524" y="7581"/>
                  </a:lnTo>
                  <a:lnTo>
                    <a:pt x="5270" y="7581"/>
                  </a:lnTo>
                  <a:lnTo>
                    <a:pt x="4978" y="7607"/>
                  </a:lnTo>
                  <a:lnTo>
                    <a:pt x="5207" y="7620"/>
                  </a:lnTo>
                  <a:lnTo>
                    <a:pt x="5473" y="7620"/>
                  </a:lnTo>
                  <a:lnTo>
                    <a:pt x="5753" y="7594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3789159" y="4074794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8585" y="6045"/>
                  </a:moveTo>
                  <a:lnTo>
                    <a:pt x="3352" y="0"/>
                  </a:lnTo>
                  <a:lnTo>
                    <a:pt x="1244" y="1130"/>
                  </a:lnTo>
                  <a:lnTo>
                    <a:pt x="0" y="3771"/>
                  </a:lnTo>
                  <a:lnTo>
                    <a:pt x="2921" y="7150"/>
                  </a:lnTo>
                  <a:lnTo>
                    <a:pt x="4051" y="7594"/>
                  </a:lnTo>
                  <a:lnTo>
                    <a:pt x="6451" y="7594"/>
                  </a:lnTo>
                  <a:lnTo>
                    <a:pt x="7734" y="6972"/>
                  </a:lnTo>
                  <a:lnTo>
                    <a:pt x="8585" y="6045"/>
                  </a:lnTo>
                  <a:close/>
                </a:path>
                <a:path w="24764" h="24764">
                  <a:moveTo>
                    <a:pt x="24472" y="24384"/>
                  </a:moveTo>
                  <a:lnTo>
                    <a:pt x="23939" y="24155"/>
                  </a:lnTo>
                  <a:lnTo>
                    <a:pt x="23571" y="23710"/>
                  </a:lnTo>
                  <a:lnTo>
                    <a:pt x="23444" y="23190"/>
                  </a:lnTo>
                  <a:lnTo>
                    <a:pt x="21297" y="20713"/>
                  </a:lnTo>
                  <a:lnTo>
                    <a:pt x="20383" y="20231"/>
                  </a:lnTo>
                  <a:lnTo>
                    <a:pt x="19646" y="19354"/>
                  </a:lnTo>
                  <a:lnTo>
                    <a:pt x="19265" y="18376"/>
                  </a:lnTo>
                  <a:lnTo>
                    <a:pt x="18542" y="20027"/>
                  </a:lnTo>
                  <a:lnTo>
                    <a:pt x="19126" y="21856"/>
                  </a:lnTo>
                  <a:lnTo>
                    <a:pt x="21209" y="23583"/>
                  </a:lnTo>
                  <a:lnTo>
                    <a:pt x="22021" y="23863"/>
                  </a:lnTo>
                  <a:lnTo>
                    <a:pt x="22860" y="24168"/>
                  </a:lnTo>
                  <a:lnTo>
                    <a:pt x="23368" y="24371"/>
                  </a:lnTo>
                  <a:lnTo>
                    <a:pt x="23888" y="24460"/>
                  </a:lnTo>
                  <a:lnTo>
                    <a:pt x="24472" y="24384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3808438" y="4093171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2019" y="2336"/>
                  </a:moveTo>
                  <a:lnTo>
                    <a:pt x="0" y="0"/>
                  </a:lnTo>
                  <a:lnTo>
                    <a:pt x="355" y="977"/>
                  </a:lnTo>
                  <a:lnTo>
                    <a:pt x="1092" y="1841"/>
                  </a:lnTo>
                  <a:lnTo>
                    <a:pt x="2019" y="2336"/>
                  </a:lnTo>
                  <a:close/>
                </a:path>
                <a:path w="5714" h="6350">
                  <a:moveTo>
                    <a:pt x="5207" y="6007"/>
                  </a:moveTo>
                  <a:lnTo>
                    <a:pt x="4165" y="4813"/>
                  </a:lnTo>
                  <a:lnTo>
                    <a:pt x="4292" y="5334"/>
                  </a:lnTo>
                  <a:lnTo>
                    <a:pt x="4660" y="5778"/>
                  </a:lnTo>
                  <a:lnTo>
                    <a:pt x="5207" y="6007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3760486" y="4076542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5321" y="0"/>
                  </a:moveTo>
                  <a:lnTo>
                    <a:pt x="4800" y="0"/>
                  </a:lnTo>
                  <a:lnTo>
                    <a:pt x="3924" y="0"/>
                  </a:lnTo>
                  <a:lnTo>
                    <a:pt x="3060" y="279"/>
                  </a:lnTo>
                  <a:lnTo>
                    <a:pt x="2349" y="838"/>
                  </a:lnTo>
                  <a:lnTo>
                    <a:pt x="1828" y="1371"/>
                  </a:lnTo>
                  <a:lnTo>
                    <a:pt x="1308" y="1765"/>
                  </a:lnTo>
                  <a:lnTo>
                    <a:pt x="888" y="2298"/>
                  </a:lnTo>
                  <a:lnTo>
                    <a:pt x="0" y="4406"/>
                  </a:lnTo>
                  <a:lnTo>
                    <a:pt x="507" y="6121"/>
                  </a:lnTo>
                  <a:lnTo>
                    <a:pt x="2006" y="7315"/>
                  </a:lnTo>
                  <a:lnTo>
                    <a:pt x="2590" y="7480"/>
                  </a:lnTo>
                  <a:lnTo>
                    <a:pt x="3035" y="7683"/>
                  </a:lnTo>
                  <a:lnTo>
                    <a:pt x="3403" y="7975"/>
                  </a:lnTo>
                  <a:lnTo>
                    <a:pt x="3721" y="8051"/>
                  </a:lnTo>
                  <a:lnTo>
                    <a:pt x="4051" y="8089"/>
                  </a:lnTo>
                  <a:lnTo>
                    <a:pt x="5676" y="8089"/>
                  </a:lnTo>
                  <a:lnTo>
                    <a:pt x="6972" y="7454"/>
                  </a:lnTo>
                  <a:lnTo>
                    <a:pt x="8343" y="5969"/>
                  </a:lnTo>
                  <a:lnTo>
                    <a:pt x="8597" y="5473"/>
                  </a:lnTo>
                  <a:lnTo>
                    <a:pt x="8712" y="4952"/>
                  </a:lnTo>
                  <a:lnTo>
                    <a:pt x="8369" y="4140"/>
                  </a:lnTo>
                  <a:lnTo>
                    <a:pt x="8305" y="3301"/>
                  </a:lnTo>
                  <a:lnTo>
                    <a:pt x="8458" y="2514"/>
                  </a:lnTo>
                  <a:lnTo>
                    <a:pt x="8051" y="1536"/>
                  </a:lnTo>
                  <a:lnTo>
                    <a:pt x="7289" y="711"/>
                  </a:lnTo>
                  <a:lnTo>
                    <a:pt x="5841" y="101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3768798" y="4079055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5" h="2539">
                  <a:moveTo>
                    <a:pt x="152" y="0"/>
                  </a:moveTo>
                  <a:lnTo>
                    <a:pt x="0" y="787"/>
                  </a:lnTo>
                  <a:lnTo>
                    <a:pt x="50" y="1625"/>
                  </a:lnTo>
                  <a:lnTo>
                    <a:pt x="406" y="2438"/>
                  </a:lnTo>
                  <a:lnTo>
                    <a:pt x="596" y="1638"/>
                  </a:lnTo>
                  <a:lnTo>
                    <a:pt x="482" y="77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3687316" y="3961911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79">
                  <a:moveTo>
                    <a:pt x="3454" y="0"/>
                  </a:moveTo>
                  <a:lnTo>
                    <a:pt x="2717" y="685"/>
                  </a:lnTo>
                  <a:lnTo>
                    <a:pt x="1765" y="1117"/>
                  </a:lnTo>
                  <a:lnTo>
                    <a:pt x="533" y="1117"/>
                  </a:lnTo>
                  <a:lnTo>
                    <a:pt x="266" y="1092"/>
                  </a:lnTo>
                  <a:lnTo>
                    <a:pt x="0" y="1028"/>
                  </a:lnTo>
                  <a:lnTo>
                    <a:pt x="215" y="1841"/>
                  </a:lnTo>
                  <a:lnTo>
                    <a:pt x="596" y="2603"/>
                  </a:lnTo>
                  <a:lnTo>
                    <a:pt x="1765" y="4025"/>
                  </a:lnTo>
                  <a:lnTo>
                    <a:pt x="2755" y="4495"/>
                  </a:lnTo>
                  <a:lnTo>
                    <a:pt x="4203" y="4495"/>
                  </a:lnTo>
                  <a:lnTo>
                    <a:pt x="4635" y="4419"/>
                  </a:lnTo>
                  <a:lnTo>
                    <a:pt x="6578" y="3594"/>
                  </a:lnTo>
                  <a:lnTo>
                    <a:pt x="7162" y="2171"/>
                  </a:lnTo>
                  <a:lnTo>
                    <a:pt x="7010" y="685"/>
                  </a:lnTo>
                  <a:lnTo>
                    <a:pt x="7061" y="546"/>
                  </a:lnTo>
                  <a:lnTo>
                    <a:pt x="6629" y="685"/>
                  </a:lnTo>
                  <a:lnTo>
                    <a:pt x="6146" y="787"/>
                  </a:lnTo>
                  <a:lnTo>
                    <a:pt x="4864" y="787"/>
                  </a:lnTo>
                  <a:lnTo>
                    <a:pt x="4076" y="508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3687163" y="395988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476" y="0"/>
                  </a:moveTo>
                  <a:lnTo>
                    <a:pt x="0" y="2145"/>
                  </a:lnTo>
                  <a:lnTo>
                    <a:pt x="23" y="2448"/>
                  </a:lnTo>
                  <a:lnTo>
                    <a:pt x="87" y="2753"/>
                  </a:lnTo>
                  <a:lnTo>
                    <a:pt x="163" y="3045"/>
                  </a:lnTo>
                  <a:lnTo>
                    <a:pt x="417" y="3109"/>
                  </a:lnTo>
                  <a:lnTo>
                    <a:pt x="684" y="3147"/>
                  </a:lnTo>
                  <a:lnTo>
                    <a:pt x="1916" y="3147"/>
                  </a:lnTo>
                  <a:lnTo>
                    <a:pt x="2868" y="2715"/>
                  </a:lnTo>
                  <a:lnTo>
                    <a:pt x="3605" y="2029"/>
                  </a:lnTo>
                  <a:lnTo>
                    <a:pt x="3008" y="1534"/>
                  </a:lnTo>
                  <a:lnTo>
                    <a:pt x="2576" y="848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690771" y="3958997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1436" y="0"/>
                  </a:moveTo>
                  <a:lnTo>
                    <a:pt x="1358" y="1119"/>
                  </a:lnTo>
                  <a:lnTo>
                    <a:pt x="800" y="2160"/>
                  </a:lnTo>
                  <a:lnTo>
                    <a:pt x="0" y="2909"/>
                  </a:lnTo>
                  <a:lnTo>
                    <a:pt x="622" y="3417"/>
                  </a:lnTo>
                  <a:lnTo>
                    <a:pt x="1409" y="3697"/>
                  </a:lnTo>
                  <a:lnTo>
                    <a:pt x="2705" y="3697"/>
                  </a:lnTo>
                  <a:lnTo>
                    <a:pt x="3175" y="3595"/>
                  </a:lnTo>
                  <a:lnTo>
                    <a:pt x="3797" y="3316"/>
                  </a:lnTo>
                  <a:lnTo>
                    <a:pt x="3962" y="3214"/>
                  </a:lnTo>
                  <a:lnTo>
                    <a:pt x="4124" y="3102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3689639" y="3958236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905" y="0"/>
                  </a:moveTo>
                  <a:lnTo>
                    <a:pt x="0" y="1650"/>
                  </a:lnTo>
                  <a:lnTo>
                    <a:pt x="100" y="2500"/>
                  </a:lnTo>
                  <a:lnTo>
                    <a:pt x="532" y="3185"/>
                  </a:lnTo>
                  <a:lnTo>
                    <a:pt x="1128" y="3668"/>
                  </a:lnTo>
                  <a:lnTo>
                    <a:pt x="1929" y="2931"/>
                  </a:lnTo>
                  <a:lnTo>
                    <a:pt x="2487" y="1877"/>
                  </a:lnTo>
                  <a:lnTo>
                    <a:pt x="2566" y="75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3116950" y="3744434"/>
              <a:ext cx="36830" cy="223520"/>
            </a:xfrm>
            <a:custGeom>
              <a:avLst/>
              <a:gdLst/>
              <a:ahLst/>
              <a:cxnLst/>
              <a:rect l="l" t="t" r="r" b="b"/>
              <a:pathLst>
                <a:path w="36830" h="223520">
                  <a:moveTo>
                    <a:pt x="11887" y="0"/>
                  </a:moveTo>
                  <a:lnTo>
                    <a:pt x="0" y="1320"/>
                  </a:lnTo>
                  <a:lnTo>
                    <a:pt x="24549" y="223100"/>
                  </a:lnTo>
                  <a:lnTo>
                    <a:pt x="36448" y="221780"/>
                  </a:lnTo>
                  <a:lnTo>
                    <a:pt x="11887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113837" y="3707624"/>
              <a:ext cx="15240" cy="38735"/>
            </a:xfrm>
            <a:custGeom>
              <a:avLst/>
              <a:gdLst/>
              <a:ahLst/>
              <a:cxnLst/>
              <a:rect l="l" t="t" r="r" b="b"/>
              <a:pathLst>
                <a:path w="15239" h="38735">
                  <a:moveTo>
                    <a:pt x="14986" y="36817"/>
                  </a:moveTo>
                  <a:lnTo>
                    <a:pt x="11887" y="8826"/>
                  </a:lnTo>
                  <a:lnTo>
                    <a:pt x="6565" y="0"/>
                  </a:lnTo>
                  <a:lnTo>
                    <a:pt x="3822" y="241"/>
                  </a:lnTo>
                  <a:lnTo>
                    <a:pt x="0" y="10147"/>
                  </a:lnTo>
                  <a:lnTo>
                    <a:pt x="3098" y="38125"/>
                  </a:lnTo>
                  <a:lnTo>
                    <a:pt x="14986" y="368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3122893" y="3744763"/>
              <a:ext cx="26670" cy="212725"/>
            </a:xfrm>
            <a:custGeom>
              <a:avLst/>
              <a:gdLst/>
              <a:ahLst/>
              <a:cxnLst/>
              <a:rect l="l" t="t" r="r" b="b"/>
              <a:pathLst>
                <a:path w="26669" h="212725">
                  <a:moveTo>
                    <a:pt x="2971" y="0"/>
                  </a:moveTo>
                  <a:lnTo>
                    <a:pt x="0" y="330"/>
                  </a:lnTo>
                  <a:lnTo>
                    <a:pt x="23469" y="212331"/>
                  </a:lnTo>
                  <a:lnTo>
                    <a:pt x="26441" y="212001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3119793" y="3716781"/>
              <a:ext cx="6350" cy="28575"/>
            </a:xfrm>
            <a:custGeom>
              <a:avLst/>
              <a:gdLst/>
              <a:ahLst/>
              <a:cxnLst/>
              <a:rect l="l" t="t" r="r" b="b"/>
              <a:pathLst>
                <a:path w="6350" h="28575">
                  <a:moveTo>
                    <a:pt x="6070" y="27978"/>
                  </a:moveTo>
                  <a:lnTo>
                    <a:pt x="2971" y="0"/>
                  </a:lnTo>
                  <a:lnTo>
                    <a:pt x="0" y="330"/>
                  </a:lnTo>
                  <a:lnTo>
                    <a:pt x="3098" y="28308"/>
                  </a:lnTo>
                  <a:lnTo>
                    <a:pt x="6070" y="27978"/>
                  </a:lnTo>
                  <a:close/>
                </a:path>
              </a:pathLst>
            </a:custGeom>
            <a:solidFill>
              <a:srgbClr val="474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3121333" y="3954990"/>
              <a:ext cx="83185" cy="271780"/>
            </a:xfrm>
            <a:custGeom>
              <a:avLst/>
              <a:gdLst/>
              <a:ahLst/>
              <a:cxnLst/>
              <a:rect l="l" t="t" r="r" b="b"/>
              <a:pathLst>
                <a:path w="83185" h="271779">
                  <a:moveTo>
                    <a:pt x="43954" y="0"/>
                  </a:moveTo>
                  <a:lnTo>
                    <a:pt x="6108" y="4190"/>
                  </a:lnTo>
                  <a:lnTo>
                    <a:pt x="2120" y="8432"/>
                  </a:lnTo>
                  <a:lnTo>
                    <a:pt x="0" y="53035"/>
                  </a:lnTo>
                  <a:lnTo>
                    <a:pt x="635" y="59778"/>
                  </a:lnTo>
                  <a:lnTo>
                    <a:pt x="1308" y="62572"/>
                  </a:lnTo>
                  <a:lnTo>
                    <a:pt x="9817" y="85318"/>
                  </a:lnTo>
                  <a:lnTo>
                    <a:pt x="10604" y="88595"/>
                  </a:lnTo>
                  <a:lnTo>
                    <a:pt x="11468" y="97104"/>
                  </a:lnTo>
                  <a:lnTo>
                    <a:pt x="9067" y="142671"/>
                  </a:lnTo>
                  <a:lnTo>
                    <a:pt x="20497" y="245871"/>
                  </a:lnTo>
                  <a:lnTo>
                    <a:pt x="28079" y="263880"/>
                  </a:lnTo>
                  <a:lnTo>
                    <a:pt x="34544" y="269087"/>
                  </a:lnTo>
                  <a:lnTo>
                    <a:pt x="44640" y="271411"/>
                  </a:lnTo>
                  <a:lnTo>
                    <a:pt x="47371" y="271576"/>
                  </a:lnTo>
                  <a:lnTo>
                    <a:pt x="59423" y="270243"/>
                  </a:lnTo>
                  <a:lnTo>
                    <a:pt x="62191" y="269938"/>
                  </a:lnTo>
                  <a:lnTo>
                    <a:pt x="64808" y="269176"/>
                  </a:lnTo>
                  <a:lnTo>
                    <a:pt x="74155" y="264706"/>
                  </a:lnTo>
                  <a:lnTo>
                    <a:pt x="79311" y="258203"/>
                  </a:lnTo>
                  <a:lnTo>
                    <a:pt x="82778" y="238975"/>
                  </a:lnTo>
                  <a:lnTo>
                    <a:pt x="71348" y="135775"/>
                  </a:lnTo>
                  <a:lnTo>
                    <a:pt x="59042" y="91833"/>
                  </a:lnTo>
                  <a:lnTo>
                    <a:pt x="58572" y="89280"/>
                  </a:lnTo>
                  <a:lnTo>
                    <a:pt x="58026" y="83350"/>
                  </a:lnTo>
                  <a:lnTo>
                    <a:pt x="58077" y="79984"/>
                  </a:lnTo>
                  <a:lnTo>
                    <a:pt x="61404" y="55918"/>
                  </a:lnTo>
                  <a:lnTo>
                    <a:pt x="61442" y="53047"/>
                  </a:lnTo>
                  <a:lnTo>
                    <a:pt x="60591" y="46329"/>
                  </a:lnTo>
                  <a:lnTo>
                    <a:pt x="48780" y="3276"/>
                  </a:lnTo>
                  <a:lnTo>
                    <a:pt x="43954" y="0"/>
                  </a:lnTo>
                  <a:close/>
                </a:path>
              </a:pathLst>
            </a:custGeom>
            <a:solidFill>
              <a:srgbClr val="043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3130524" y="4089983"/>
              <a:ext cx="73660" cy="111760"/>
            </a:xfrm>
            <a:custGeom>
              <a:avLst/>
              <a:gdLst/>
              <a:ahLst/>
              <a:cxnLst/>
              <a:rect l="l" t="t" r="r" b="b"/>
              <a:pathLst>
                <a:path w="73660" h="111760">
                  <a:moveTo>
                    <a:pt x="1803" y="11087"/>
                  </a:moveTo>
                  <a:lnTo>
                    <a:pt x="1676" y="9944"/>
                  </a:lnTo>
                  <a:lnTo>
                    <a:pt x="1549" y="8801"/>
                  </a:lnTo>
                  <a:lnTo>
                    <a:pt x="901" y="7848"/>
                  </a:lnTo>
                  <a:lnTo>
                    <a:pt x="0" y="7264"/>
                  </a:lnTo>
                  <a:lnTo>
                    <a:pt x="622" y="12928"/>
                  </a:lnTo>
                  <a:lnTo>
                    <a:pt x="1371" y="12166"/>
                  </a:lnTo>
                  <a:lnTo>
                    <a:pt x="1803" y="11087"/>
                  </a:lnTo>
                  <a:close/>
                </a:path>
                <a:path w="73660" h="111760">
                  <a:moveTo>
                    <a:pt x="4279" y="33350"/>
                  </a:moveTo>
                  <a:lnTo>
                    <a:pt x="4152" y="32207"/>
                  </a:lnTo>
                  <a:lnTo>
                    <a:pt x="4025" y="31064"/>
                  </a:lnTo>
                  <a:lnTo>
                    <a:pt x="3378" y="30111"/>
                  </a:lnTo>
                  <a:lnTo>
                    <a:pt x="2476" y="29527"/>
                  </a:lnTo>
                  <a:lnTo>
                    <a:pt x="3098" y="35179"/>
                  </a:lnTo>
                  <a:lnTo>
                    <a:pt x="3848" y="34429"/>
                  </a:lnTo>
                  <a:lnTo>
                    <a:pt x="4279" y="33350"/>
                  </a:lnTo>
                  <a:close/>
                </a:path>
                <a:path w="73660" h="111760">
                  <a:moveTo>
                    <a:pt x="6743" y="55600"/>
                  </a:moveTo>
                  <a:lnTo>
                    <a:pt x="6616" y="54457"/>
                  </a:lnTo>
                  <a:lnTo>
                    <a:pt x="6489" y="53314"/>
                  </a:lnTo>
                  <a:lnTo>
                    <a:pt x="5842" y="52362"/>
                  </a:lnTo>
                  <a:lnTo>
                    <a:pt x="4940" y="51777"/>
                  </a:lnTo>
                  <a:lnTo>
                    <a:pt x="5562" y="57442"/>
                  </a:lnTo>
                  <a:lnTo>
                    <a:pt x="6311" y="56680"/>
                  </a:lnTo>
                  <a:lnTo>
                    <a:pt x="6743" y="55600"/>
                  </a:lnTo>
                  <a:close/>
                </a:path>
                <a:path w="73660" h="111760">
                  <a:moveTo>
                    <a:pt x="9207" y="77851"/>
                  </a:moveTo>
                  <a:lnTo>
                    <a:pt x="9080" y="76708"/>
                  </a:lnTo>
                  <a:lnTo>
                    <a:pt x="8953" y="75552"/>
                  </a:lnTo>
                  <a:lnTo>
                    <a:pt x="8305" y="74612"/>
                  </a:lnTo>
                  <a:lnTo>
                    <a:pt x="7404" y="74028"/>
                  </a:lnTo>
                  <a:lnTo>
                    <a:pt x="8026" y="79679"/>
                  </a:lnTo>
                  <a:lnTo>
                    <a:pt x="8775" y="78917"/>
                  </a:lnTo>
                  <a:lnTo>
                    <a:pt x="9207" y="77851"/>
                  </a:lnTo>
                  <a:close/>
                </a:path>
                <a:path w="73660" h="111760">
                  <a:moveTo>
                    <a:pt x="10833" y="22783"/>
                  </a:moveTo>
                  <a:lnTo>
                    <a:pt x="10604" y="20777"/>
                  </a:lnTo>
                  <a:lnTo>
                    <a:pt x="10375" y="18757"/>
                  </a:lnTo>
                  <a:lnTo>
                    <a:pt x="8572" y="17310"/>
                  </a:lnTo>
                  <a:lnTo>
                    <a:pt x="4533" y="17754"/>
                  </a:lnTo>
                  <a:lnTo>
                    <a:pt x="3086" y="19570"/>
                  </a:lnTo>
                  <a:lnTo>
                    <a:pt x="3530" y="23596"/>
                  </a:lnTo>
                  <a:lnTo>
                    <a:pt x="5346" y="25057"/>
                  </a:lnTo>
                  <a:lnTo>
                    <a:pt x="9372" y="24612"/>
                  </a:lnTo>
                  <a:lnTo>
                    <a:pt x="10833" y="22783"/>
                  </a:lnTo>
                  <a:close/>
                </a:path>
                <a:path w="73660" h="111760">
                  <a:moveTo>
                    <a:pt x="11671" y="100101"/>
                  </a:moveTo>
                  <a:lnTo>
                    <a:pt x="11544" y="98958"/>
                  </a:lnTo>
                  <a:lnTo>
                    <a:pt x="11417" y="97815"/>
                  </a:lnTo>
                  <a:lnTo>
                    <a:pt x="10769" y="96862"/>
                  </a:lnTo>
                  <a:lnTo>
                    <a:pt x="9867" y="96278"/>
                  </a:lnTo>
                  <a:lnTo>
                    <a:pt x="10490" y="101942"/>
                  </a:lnTo>
                  <a:lnTo>
                    <a:pt x="11239" y="101180"/>
                  </a:lnTo>
                  <a:lnTo>
                    <a:pt x="11671" y="100101"/>
                  </a:lnTo>
                  <a:close/>
                </a:path>
                <a:path w="73660" h="111760">
                  <a:moveTo>
                    <a:pt x="13296" y="45046"/>
                  </a:moveTo>
                  <a:lnTo>
                    <a:pt x="13068" y="43027"/>
                  </a:lnTo>
                  <a:lnTo>
                    <a:pt x="12839" y="41008"/>
                  </a:lnTo>
                  <a:lnTo>
                    <a:pt x="11036" y="39560"/>
                  </a:lnTo>
                  <a:lnTo>
                    <a:pt x="6997" y="40005"/>
                  </a:lnTo>
                  <a:lnTo>
                    <a:pt x="5549" y="41821"/>
                  </a:lnTo>
                  <a:lnTo>
                    <a:pt x="5994" y="45847"/>
                  </a:lnTo>
                  <a:lnTo>
                    <a:pt x="7810" y="47294"/>
                  </a:lnTo>
                  <a:lnTo>
                    <a:pt x="11836" y="46850"/>
                  </a:lnTo>
                  <a:lnTo>
                    <a:pt x="13296" y="45046"/>
                  </a:lnTo>
                  <a:close/>
                </a:path>
                <a:path w="73660" h="111760">
                  <a:moveTo>
                    <a:pt x="15760" y="67310"/>
                  </a:moveTo>
                  <a:lnTo>
                    <a:pt x="15532" y="65290"/>
                  </a:lnTo>
                  <a:lnTo>
                    <a:pt x="15303" y="63271"/>
                  </a:lnTo>
                  <a:lnTo>
                    <a:pt x="13500" y="61823"/>
                  </a:lnTo>
                  <a:lnTo>
                    <a:pt x="9461" y="62268"/>
                  </a:lnTo>
                  <a:lnTo>
                    <a:pt x="8013" y="64084"/>
                  </a:lnTo>
                  <a:lnTo>
                    <a:pt x="8458" y="68110"/>
                  </a:lnTo>
                  <a:lnTo>
                    <a:pt x="10274" y="69570"/>
                  </a:lnTo>
                  <a:lnTo>
                    <a:pt x="14300" y="69113"/>
                  </a:lnTo>
                  <a:lnTo>
                    <a:pt x="15760" y="67310"/>
                  </a:lnTo>
                  <a:close/>
                </a:path>
                <a:path w="73660" h="111760">
                  <a:moveTo>
                    <a:pt x="16548" y="10337"/>
                  </a:moveTo>
                  <a:lnTo>
                    <a:pt x="16319" y="8318"/>
                  </a:lnTo>
                  <a:lnTo>
                    <a:pt x="16090" y="6311"/>
                  </a:lnTo>
                  <a:lnTo>
                    <a:pt x="14287" y="4851"/>
                  </a:lnTo>
                  <a:lnTo>
                    <a:pt x="10248" y="5295"/>
                  </a:lnTo>
                  <a:lnTo>
                    <a:pt x="8801" y="7112"/>
                  </a:lnTo>
                  <a:lnTo>
                    <a:pt x="9245" y="11137"/>
                  </a:lnTo>
                  <a:lnTo>
                    <a:pt x="11061" y="12598"/>
                  </a:lnTo>
                  <a:lnTo>
                    <a:pt x="15087" y="12153"/>
                  </a:lnTo>
                  <a:lnTo>
                    <a:pt x="16548" y="10337"/>
                  </a:lnTo>
                  <a:close/>
                </a:path>
                <a:path w="73660" h="111760">
                  <a:moveTo>
                    <a:pt x="18224" y="89547"/>
                  </a:moveTo>
                  <a:lnTo>
                    <a:pt x="17995" y="87541"/>
                  </a:lnTo>
                  <a:lnTo>
                    <a:pt x="17767" y="85521"/>
                  </a:lnTo>
                  <a:lnTo>
                    <a:pt x="15963" y="84074"/>
                  </a:lnTo>
                  <a:lnTo>
                    <a:pt x="11925" y="84518"/>
                  </a:lnTo>
                  <a:lnTo>
                    <a:pt x="10477" y="86334"/>
                  </a:lnTo>
                  <a:lnTo>
                    <a:pt x="10922" y="90360"/>
                  </a:lnTo>
                  <a:lnTo>
                    <a:pt x="12738" y="91808"/>
                  </a:lnTo>
                  <a:lnTo>
                    <a:pt x="16764" y="91363"/>
                  </a:lnTo>
                  <a:lnTo>
                    <a:pt x="18224" y="89547"/>
                  </a:lnTo>
                  <a:close/>
                </a:path>
                <a:path w="73660" h="111760">
                  <a:moveTo>
                    <a:pt x="19011" y="32588"/>
                  </a:moveTo>
                  <a:lnTo>
                    <a:pt x="18783" y="30581"/>
                  </a:lnTo>
                  <a:lnTo>
                    <a:pt x="18554" y="28562"/>
                  </a:lnTo>
                  <a:lnTo>
                    <a:pt x="16751" y="27114"/>
                  </a:lnTo>
                  <a:lnTo>
                    <a:pt x="12712" y="27559"/>
                  </a:lnTo>
                  <a:lnTo>
                    <a:pt x="11264" y="29375"/>
                  </a:lnTo>
                  <a:lnTo>
                    <a:pt x="11709" y="33401"/>
                  </a:lnTo>
                  <a:lnTo>
                    <a:pt x="13525" y="34861"/>
                  </a:lnTo>
                  <a:lnTo>
                    <a:pt x="17551" y="34417"/>
                  </a:lnTo>
                  <a:lnTo>
                    <a:pt x="19011" y="32588"/>
                  </a:lnTo>
                  <a:close/>
                </a:path>
                <a:path w="73660" h="111760">
                  <a:moveTo>
                    <a:pt x="20459" y="109791"/>
                  </a:moveTo>
                  <a:lnTo>
                    <a:pt x="20243" y="107784"/>
                  </a:lnTo>
                  <a:lnTo>
                    <a:pt x="18427" y="106324"/>
                  </a:lnTo>
                  <a:lnTo>
                    <a:pt x="16408" y="106553"/>
                  </a:lnTo>
                  <a:lnTo>
                    <a:pt x="14389" y="106768"/>
                  </a:lnTo>
                  <a:lnTo>
                    <a:pt x="12941" y="108585"/>
                  </a:lnTo>
                  <a:lnTo>
                    <a:pt x="13169" y="110604"/>
                  </a:lnTo>
                  <a:lnTo>
                    <a:pt x="13373" y="111442"/>
                  </a:lnTo>
                  <a:lnTo>
                    <a:pt x="20447" y="110655"/>
                  </a:lnTo>
                  <a:lnTo>
                    <a:pt x="20459" y="109791"/>
                  </a:lnTo>
                  <a:close/>
                </a:path>
                <a:path w="73660" h="111760">
                  <a:moveTo>
                    <a:pt x="21475" y="54851"/>
                  </a:moveTo>
                  <a:lnTo>
                    <a:pt x="21247" y="52832"/>
                  </a:lnTo>
                  <a:lnTo>
                    <a:pt x="21018" y="50825"/>
                  </a:lnTo>
                  <a:lnTo>
                    <a:pt x="19215" y="49364"/>
                  </a:lnTo>
                  <a:lnTo>
                    <a:pt x="15176" y="49809"/>
                  </a:lnTo>
                  <a:lnTo>
                    <a:pt x="13728" y="51625"/>
                  </a:lnTo>
                  <a:lnTo>
                    <a:pt x="14173" y="55664"/>
                  </a:lnTo>
                  <a:lnTo>
                    <a:pt x="15989" y="57111"/>
                  </a:lnTo>
                  <a:lnTo>
                    <a:pt x="20015" y="56667"/>
                  </a:lnTo>
                  <a:lnTo>
                    <a:pt x="21475" y="54851"/>
                  </a:lnTo>
                  <a:close/>
                </a:path>
                <a:path w="73660" h="111760">
                  <a:moveTo>
                    <a:pt x="23939" y="77114"/>
                  </a:moveTo>
                  <a:lnTo>
                    <a:pt x="23710" y="75095"/>
                  </a:lnTo>
                  <a:lnTo>
                    <a:pt x="23482" y="73088"/>
                  </a:lnTo>
                  <a:lnTo>
                    <a:pt x="21678" y="71628"/>
                  </a:lnTo>
                  <a:lnTo>
                    <a:pt x="17640" y="72072"/>
                  </a:lnTo>
                  <a:lnTo>
                    <a:pt x="16192" y="73888"/>
                  </a:lnTo>
                  <a:lnTo>
                    <a:pt x="16637" y="77914"/>
                  </a:lnTo>
                  <a:lnTo>
                    <a:pt x="18453" y="79375"/>
                  </a:lnTo>
                  <a:lnTo>
                    <a:pt x="22479" y="78930"/>
                  </a:lnTo>
                  <a:lnTo>
                    <a:pt x="23939" y="77114"/>
                  </a:lnTo>
                  <a:close/>
                </a:path>
                <a:path w="73660" h="111760">
                  <a:moveTo>
                    <a:pt x="25463" y="21158"/>
                  </a:moveTo>
                  <a:lnTo>
                    <a:pt x="25234" y="19151"/>
                  </a:lnTo>
                  <a:lnTo>
                    <a:pt x="25019" y="17132"/>
                  </a:lnTo>
                  <a:lnTo>
                    <a:pt x="23202" y="15684"/>
                  </a:lnTo>
                  <a:lnTo>
                    <a:pt x="19164" y="16129"/>
                  </a:lnTo>
                  <a:lnTo>
                    <a:pt x="17716" y="17945"/>
                  </a:lnTo>
                  <a:lnTo>
                    <a:pt x="18161" y="21971"/>
                  </a:lnTo>
                  <a:lnTo>
                    <a:pt x="19977" y="23431"/>
                  </a:lnTo>
                  <a:lnTo>
                    <a:pt x="24003" y="22974"/>
                  </a:lnTo>
                  <a:lnTo>
                    <a:pt x="25463" y="21158"/>
                  </a:lnTo>
                  <a:close/>
                </a:path>
                <a:path w="73660" h="111760">
                  <a:moveTo>
                    <a:pt x="26403" y="99364"/>
                  </a:moveTo>
                  <a:lnTo>
                    <a:pt x="26174" y="97345"/>
                  </a:lnTo>
                  <a:lnTo>
                    <a:pt x="25946" y="95326"/>
                  </a:lnTo>
                  <a:lnTo>
                    <a:pt x="24142" y="93878"/>
                  </a:lnTo>
                  <a:lnTo>
                    <a:pt x="20104" y="94322"/>
                  </a:lnTo>
                  <a:lnTo>
                    <a:pt x="18656" y="96139"/>
                  </a:lnTo>
                  <a:lnTo>
                    <a:pt x="19100" y="100164"/>
                  </a:lnTo>
                  <a:lnTo>
                    <a:pt x="20916" y="101625"/>
                  </a:lnTo>
                  <a:lnTo>
                    <a:pt x="24942" y="101168"/>
                  </a:lnTo>
                  <a:lnTo>
                    <a:pt x="26403" y="99364"/>
                  </a:lnTo>
                  <a:close/>
                </a:path>
                <a:path w="73660" h="111760">
                  <a:moveTo>
                    <a:pt x="27927" y="43434"/>
                  </a:moveTo>
                  <a:lnTo>
                    <a:pt x="27698" y="41414"/>
                  </a:lnTo>
                  <a:lnTo>
                    <a:pt x="27470" y="39395"/>
                  </a:lnTo>
                  <a:lnTo>
                    <a:pt x="25666" y="37947"/>
                  </a:lnTo>
                  <a:lnTo>
                    <a:pt x="21628" y="38392"/>
                  </a:lnTo>
                  <a:lnTo>
                    <a:pt x="20180" y="40208"/>
                  </a:lnTo>
                  <a:lnTo>
                    <a:pt x="20624" y="44234"/>
                  </a:lnTo>
                  <a:lnTo>
                    <a:pt x="22440" y="45681"/>
                  </a:lnTo>
                  <a:lnTo>
                    <a:pt x="26466" y="45237"/>
                  </a:lnTo>
                  <a:lnTo>
                    <a:pt x="27927" y="43434"/>
                  </a:lnTo>
                  <a:close/>
                </a:path>
                <a:path w="73660" h="111760">
                  <a:moveTo>
                    <a:pt x="30391" y="65684"/>
                  </a:moveTo>
                  <a:lnTo>
                    <a:pt x="30162" y="63665"/>
                  </a:lnTo>
                  <a:lnTo>
                    <a:pt x="29933" y="61645"/>
                  </a:lnTo>
                  <a:lnTo>
                    <a:pt x="28130" y="60198"/>
                  </a:lnTo>
                  <a:lnTo>
                    <a:pt x="24091" y="60642"/>
                  </a:lnTo>
                  <a:lnTo>
                    <a:pt x="22644" y="62458"/>
                  </a:lnTo>
                  <a:lnTo>
                    <a:pt x="23088" y="66484"/>
                  </a:lnTo>
                  <a:lnTo>
                    <a:pt x="24904" y="67945"/>
                  </a:lnTo>
                  <a:lnTo>
                    <a:pt x="28930" y="67487"/>
                  </a:lnTo>
                  <a:lnTo>
                    <a:pt x="30391" y="65684"/>
                  </a:lnTo>
                  <a:close/>
                </a:path>
                <a:path w="73660" h="111760">
                  <a:moveTo>
                    <a:pt x="31178" y="8724"/>
                  </a:moveTo>
                  <a:lnTo>
                    <a:pt x="30949" y="6705"/>
                  </a:lnTo>
                  <a:lnTo>
                    <a:pt x="30721" y="4686"/>
                  </a:lnTo>
                  <a:lnTo>
                    <a:pt x="28917" y="3238"/>
                  </a:lnTo>
                  <a:lnTo>
                    <a:pt x="24879" y="3683"/>
                  </a:lnTo>
                  <a:lnTo>
                    <a:pt x="23431" y="5499"/>
                  </a:lnTo>
                  <a:lnTo>
                    <a:pt x="23876" y="9525"/>
                  </a:lnTo>
                  <a:lnTo>
                    <a:pt x="25692" y="10985"/>
                  </a:lnTo>
                  <a:lnTo>
                    <a:pt x="29718" y="10528"/>
                  </a:lnTo>
                  <a:lnTo>
                    <a:pt x="31178" y="8724"/>
                  </a:lnTo>
                  <a:close/>
                </a:path>
                <a:path w="73660" h="111760">
                  <a:moveTo>
                    <a:pt x="32854" y="87934"/>
                  </a:moveTo>
                  <a:lnTo>
                    <a:pt x="32626" y="85928"/>
                  </a:lnTo>
                  <a:lnTo>
                    <a:pt x="32397" y="83908"/>
                  </a:lnTo>
                  <a:lnTo>
                    <a:pt x="30594" y="82461"/>
                  </a:lnTo>
                  <a:lnTo>
                    <a:pt x="26555" y="82905"/>
                  </a:lnTo>
                  <a:lnTo>
                    <a:pt x="25107" y="84709"/>
                  </a:lnTo>
                  <a:lnTo>
                    <a:pt x="25552" y="88747"/>
                  </a:lnTo>
                  <a:lnTo>
                    <a:pt x="27368" y="90195"/>
                  </a:lnTo>
                  <a:lnTo>
                    <a:pt x="31394" y="89750"/>
                  </a:lnTo>
                  <a:lnTo>
                    <a:pt x="32854" y="87934"/>
                  </a:lnTo>
                  <a:close/>
                </a:path>
                <a:path w="73660" h="111760">
                  <a:moveTo>
                    <a:pt x="33642" y="30975"/>
                  </a:moveTo>
                  <a:lnTo>
                    <a:pt x="33413" y="28956"/>
                  </a:lnTo>
                  <a:lnTo>
                    <a:pt x="33185" y="26936"/>
                  </a:lnTo>
                  <a:lnTo>
                    <a:pt x="31381" y="25488"/>
                  </a:lnTo>
                  <a:lnTo>
                    <a:pt x="27343" y="25933"/>
                  </a:lnTo>
                  <a:lnTo>
                    <a:pt x="25895" y="27749"/>
                  </a:lnTo>
                  <a:lnTo>
                    <a:pt x="26339" y="31775"/>
                  </a:lnTo>
                  <a:lnTo>
                    <a:pt x="28155" y="33235"/>
                  </a:lnTo>
                  <a:lnTo>
                    <a:pt x="32181" y="32791"/>
                  </a:lnTo>
                  <a:lnTo>
                    <a:pt x="33642" y="30975"/>
                  </a:lnTo>
                  <a:close/>
                </a:path>
                <a:path w="73660" h="111760">
                  <a:moveTo>
                    <a:pt x="35090" y="108165"/>
                  </a:moveTo>
                  <a:lnTo>
                    <a:pt x="34861" y="106159"/>
                  </a:lnTo>
                  <a:lnTo>
                    <a:pt x="33058" y="104711"/>
                  </a:lnTo>
                  <a:lnTo>
                    <a:pt x="31038" y="104927"/>
                  </a:lnTo>
                  <a:lnTo>
                    <a:pt x="29019" y="105156"/>
                  </a:lnTo>
                  <a:lnTo>
                    <a:pt x="27571" y="106959"/>
                  </a:lnTo>
                  <a:lnTo>
                    <a:pt x="27787" y="108978"/>
                  </a:lnTo>
                  <a:lnTo>
                    <a:pt x="27990" y="109816"/>
                  </a:lnTo>
                  <a:lnTo>
                    <a:pt x="35077" y="109029"/>
                  </a:lnTo>
                  <a:lnTo>
                    <a:pt x="35090" y="108165"/>
                  </a:lnTo>
                  <a:close/>
                </a:path>
                <a:path w="73660" h="111760">
                  <a:moveTo>
                    <a:pt x="36106" y="53225"/>
                  </a:moveTo>
                  <a:lnTo>
                    <a:pt x="35877" y="51206"/>
                  </a:lnTo>
                  <a:lnTo>
                    <a:pt x="35648" y="49199"/>
                  </a:lnTo>
                  <a:lnTo>
                    <a:pt x="33845" y="47739"/>
                  </a:lnTo>
                  <a:lnTo>
                    <a:pt x="29806" y="48183"/>
                  </a:lnTo>
                  <a:lnTo>
                    <a:pt x="28359" y="49999"/>
                  </a:lnTo>
                  <a:lnTo>
                    <a:pt x="28803" y="54025"/>
                  </a:lnTo>
                  <a:lnTo>
                    <a:pt x="30619" y="55486"/>
                  </a:lnTo>
                  <a:lnTo>
                    <a:pt x="34645" y="55041"/>
                  </a:lnTo>
                  <a:lnTo>
                    <a:pt x="36106" y="53225"/>
                  </a:lnTo>
                  <a:close/>
                </a:path>
                <a:path w="73660" h="111760">
                  <a:moveTo>
                    <a:pt x="38557" y="75488"/>
                  </a:moveTo>
                  <a:lnTo>
                    <a:pt x="38341" y="73469"/>
                  </a:lnTo>
                  <a:lnTo>
                    <a:pt x="38112" y="71450"/>
                  </a:lnTo>
                  <a:lnTo>
                    <a:pt x="36309" y="70002"/>
                  </a:lnTo>
                  <a:lnTo>
                    <a:pt x="32270" y="70446"/>
                  </a:lnTo>
                  <a:lnTo>
                    <a:pt x="30822" y="72263"/>
                  </a:lnTo>
                  <a:lnTo>
                    <a:pt x="31267" y="76288"/>
                  </a:lnTo>
                  <a:lnTo>
                    <a:pt x="33083" y="77749"/>
                  </a:lnTo>
                  <a:lnTo>
                    <a:pt x="37109" y="77292"/>
                  </a:lnTo>
                  <a:lnTo>
                    <a:pt x="38557" y="75488"/>
                  </a:lnTo>
                  <a:close/>
                </a:path>
                <a:path w="73660" h="111760">
                  <a:moveTo>
                    <a:pt x="40106" y="19558"/>
                  </a:moveTo>
                  <a:lnTo>
                    <a:pt x="39878" y="17538"/>
                  </a:lnTo>
                  <a:lnTo>
                    <a:pt x="39649" y="15532"/>
                  </a:lnTo>
                  <a:lnTo>
                    <a:pt x="37846" y="14071"/>
                  </a:lnTo>
                  <a:lnTo>
                    <a:pt x="33807" y="14516"/>
                  </a:lnTo>
                  <a:lnTo>
                    <a:pt x="32359" y="16332"/>
                  </a:lnTo>
                  <a:lnTo>
                    <a:pt x="32804" y="20358"/>
                  </a:lnTo>
                  <a:lnTo>
                    <a:pt x="34620" y="21818"/>
                  </a:lnTo>
                  <a:lnTo>
                    <a:pt x="38646" y="21374"/>
                  </a:lnTo>
                  <a:lnTo>
                    <a:pt x="40106" y="19558"/>
                  </a:lnTo>
                  <a:close/>
                </a:path>
                <a:path w="73660" h="111760">
                  <a:moveTo>
                    <a:pt x="41033" y="97739"/>
                  </a:moveTo>
                  <a:lnTo>
                    <a:pt x="40805" y="95719"/>
                  </a:lnTo>
                  <a:lnTo>
                    <a:pt x="40576" y="93700"/>
                  </a:lnTo>
                  <a:lnTo>
                    <a:pt x="38773" y="92252"/>
                  </a:lnTo>
                  <a:lnTo>
                    <a:pt x="34734" y="92697"/>
                  </a:lnTo>
                  <a:lnTo>
                    <a:pt x="33286" y="94513"/>
                  </a:lnTo>
                  <a:lnTo>
                    <a:pt x="33731" y="98539"/>
                  </a:lnTo>
                  <a:lnTo>
                    <a:pt x="35547" y="99999"/>
                  </a:lnTo>
                  <a:lnTo>
                    <a:pt x="39573" y="99542"/>
                  </a:lnTo>
                  <a:lnTo>
                    <a:pt x="41033" y="97739"/>
                  </a:lnTo>
                  <a:close/>
                </a:path>
                <a:path w="73660" h="111760">
                  <a:moveTo>
                    <a:pt x="42570" y="41808"/>
                  </a:moveTo>
                  <a:lnTo>
                    <a:pt x="42341" y="39789"/>
                  </a:lnTo>
                  <a:lnTo>
                    <a:pt x="42113" y="37769"/>
                  </a:lnTo>
                  <a:lnTo>
                    <a:pt x="40309" y="36322"/>
                  </a:lnTo>
                  <a:lnTo>
                    <a:pt x="36271" y="36766"/>
                  </a:lnTo>
                  <a:lnTo>
                    <a:pt x="34823" y="38582"/>
                  </a:lnTo>
                  <a:lnTo>
                    <a:pt x="35267" y="42608"/>
                  </a:lnTo>
                  <a:lnTo>
                    <a:pt x="37084" y="44056"/>
                  </a:lnTo>
                  <a:lnTo>
                    <a:pt x="41109" y="43611"/>
                  </a:lnTo>
                  <a:lnTo>
                    <a:pt x="42570" y="41808"/>
                  </a:lnTo>
                  <a:close/>
                </a:path>
                <a:path w="73660" h="111760">
                  <a:moveTo>
                    <a:pt x="45034" y="64058"/>
                  </a:moveTo>
                  <a:lnTo>
                    <a:pt x="44805" y="62039"/>
                  </a:lnTo>
                  <a:lnTo>
                    <a:pt x="44577" y="60032"/>
                  </a:lnTo>
                  <a:lnTo>
                    <a:pt x="42773" y="58572"/>
                  </a:lnTo>
                  <a:lnTo>
                    <a:pt x="38735" y="59016"/>
                  </a:lnTo>
                  <a:lnTo>
                    <a:pt x="37287" y="60833"/>
                  </a:lnTo>
                  <a:lnTo>
                    <a:pt x="37731" y="64858"/>
                  </a:lnTo>
                  <a:lnTo>
                    <a:pt x="39547" y="66319"/>
                  </a:lnTo>
                  <a:lnTo>
                    <a:pt x="43573" y="65874"/>
                  </a:lnTo>
                  <a:lnTo>
                    <a:pt x="45034" y="64058"/>
                  </a:lnTo>
                  <a:close/>
                </a:path>
                <a:path w="73660" h="111760">
                  <a:moveTo>
                    <a:pt x="45808" y="7099"/>
                  </a:moveTo>
                  <a:lnTo>
                    <a:pt x="45580" y="5080"/>
                  </a:lnTo>
                  <a:lnTo>
                    <a:pt x="45351" y="3073"/>
                  </a:lnTo>
                  <a:lnTo>
                    <a:pt x="43548" y="1612"/>
                  </a:lnTo>
                  <a:lnTo>
                    <a:pt x="39509" y="2057"/>
                  </a:lnTo>
                  <a:lnTo>
                    <a:pt x="38061" y="3873"/>
                  </a:lnTo>
                  <a:lnTo>
                    <a:pt x="38506" y="7899"/>
                  </a:lnTo>
                  <a:lnTo>
                    <a:pt x="40322" y="9359"/>
                  </a:lnTo>
                  <a:lnTo>
                    <a:pt x="44348" y="8915"/>
                  </a:lnTo>
                  <a:lnTo>
                    <a:pt x="45808" y="7099"/>
                  </a:lnTo>
                  <a:close/>
                </a:path>
                <a:path w="73660" h="111760">
                  <a:moveTo>
                    <a:pt x="47498" y="86321"/>
                  </a:moveTo>
                  <a:lnTo>
                    <a:pt x="47269" y="84302"/>
                  </a:lnTo>
                  <a:lnTo>
                    <a:pt x="47040" y="82283"/>
                  </a:lnTo>
                  <a:lnTo>
                    <a:pt x="45237" y="80835"/>
                  </a:lnTo>
                  <a:lnTo>
                    <a:pt x="41198" y="81280"/>
                  </a:lnTo>
                  <a:lnTo>
                    <a:pt x="39751" y="83096"/>
                  </a:lnTo>
                  <a:lnTo>
                    <a:pt x="40195" y="87122"/>
                  </a:lnTo>
                  <a:lnTo>
                    <a:pt x="42011" y="88569"/>
                  </a:lnTo>
                  <a:lnTo>
                    <a:pt x="46037" y="88125"/>
                  </a:lnTo>
                  <a:lnTo>
                    <a:pt x="47498" y="86321"/>
                  </a:lnTo>
                  <a:close/>
                </a:path>
                <a:path w="73660" h="111760">
                  <a:moveTo>
                    <a:pt x="48272" y="29349"/>
                  </a:moveTo>
                  <a:lnTo>
                    <a:pt x="48044" y="27343"/>
                  </a:lnTo>
                  <a:lnTo>
                    <a:pt x="47815" y="25323"/>
                  </a:lnTo>
                  <a:lnTo>
                    <a:pt x="46012" y="23876"/>
                  </a:lnTo>
                  <a:lnTo>
                    <a:pt x="41973" y="24320"/>
                  </a:lnTo>
                  <a:lnTo>
                    <a:pt x="40525" y="26136"/>
                  </a:lnTo>
                  <a:lnTo>
                    <a:pt x="40970" y="30162"/>
                  </a:lnTo>
                  <a:lnTo>
                    <a:pt x="42786" y="31623"/>
                  </a:lnTo>
                  <a:lnTo>
                    <a:pt x="46812" y="31178"/>
                  </a:lnTo>
                  <a:lnTo>
                    <a:pt x="48272" y="29349"/>
                  </a:lnTo>
                  <a:close/>
                </a:path>
                <a:path w="73660" h="111760">
                  <a:moveTo>
                    <a:pt x="49733" y="106553"/>
                  </a:moveTo>
                  <a:lnTo>
                    <a:pt x="49504" y="104546"/>
                  </a:lnTo>
                  <a:lnTo>
                    <a:pt x="47701" y="103098"/>
                  </a:lnTo>
                  <a:lnTo>
                    <a:pt x="45681" y="103314"/>
                  </a:lnTo>
                  <a:lnTo>
                    <a:pt x="43662" y="103543"/>
                  </a:lnTo>
                  <a:lnTo>
                    <a:pt x="42214" y="105346"/>
                  </a:lnTo>
                  <a:lnTo>
                    <a:pt x="42443" y="107365"/>
                  </a:lnTo>
                  <a:lnTo>
                    <a:pt x="42646" y="108204"/>
                  </a:lnTo>
                  <a:lnTo>
                    <a:pt x="49720" y="107416"/>
                  </a:lnTo>
                  <a:lnTo>
                    <a:pt x="49733" y="106553"/>
                  </a:lnTo>
                  <a:close/>
                </a:path>
                <a:path w="73660" h="111760">
                  <a:moveTo>
                    <a:pt x="50736" y="51612"/>
                  </a:moveTo>
                  <a:lnTo>
                    <a:pt x="50507" y="49593"/>
                  </a:lnTo>
                  <a:lnTo>
                    <a:pt x="50279" y="47574"/>
                  </a:lnTo>
                  <a:lnTo>
                    <a:pt x="48475" y="46126"/>
                  </a:lnTo>
                  <a:lnTo>
                    <a:pt x="44437" y="46570"/>
                  </a:lnTo>
                  <a:lnTo>
                    <a:pt x="42989" y="48387"/>
                  </a:lnTo>
                  <a:lnTo>
                    <a:pt x="43434" y="52412"/>
                  </a:lnTo>
                  <a:lnTo>
                    <a:pt x="45250" y="53873"/>
                  </a:lnTo>
                  <a:lnTo>
                    <a:pt x="49276" y="53428"/>
                  </a:lnTo>
                  <a:lnTo>
                    <a:pt x="50736" y="51612"/>
                  </a:lnTo>
                  <a:close/>
                </a:path>
                <a:path w="73660" h="111760">
                  <a:moveTo>
                    <a:pt x="53200" y="73875"/>
                  </a:moveTo>
                  <a:lnTo>
                    <a:pt x="52971" y="71856"/>
                  </a:lnTo>
                  <a:lnTo>
                    <a:pt x="52755" y="69837"/>
                  </a:lnTo>
                  <a:lnTo>
                    <a:pt x="50939" y="68389"/>
                  </a:lnTo>
                  <a:lnTo>
                    <a:pt x="46901" y="68834"/>
                  </a:lnTo>
                  <a:lnTo>
                    <a:pt x="45453" y="70650"/>
                  </a:lnTo>
                  <a:lnTo>
                    <a:pt x="45897" y="74676"/>
                  </a:lnTo>
                  <a:lnTo>
                    <a:pt x="47713" y="76136"/>
                  </a:lnTo>
                  <a:lnTo>
                    <a:pt x="51739" y="75692"/>
                  </a:lnTo>
                  <a:lnTo>
                    <a:pt x="53200" y="73875"/>
                  </a:lnTo>
                  <a:close/>
                </a:path>
                <a:path w="73660" h="111760">
                  <a:moveTo>
                    <a:pt x="54737" y="17919"/>
                  </a:moveTo>
                  <a:lnTo>
                    <a:pt x="54508" y="15913"/>
                  </a:lnTo>
                  <a:lnTo>
                    <a:pt x="54279" y="13893"/>
                  </a:lnTo>
                  <a:lnTo>
                    <a:pt x="52476" y="12446"/>
                  </a:lnTo>
                  <a:lnTo>
                    <a:pt x="48437" y="12890"/>
                  </a:lnTo>
                  <a:lnTo>
                    <a:pt x="46990" y="14706"/>
                  </a:lnTo>
                  <a:lnTo>
                    <a:pt x="47434" y="18732"/>
                  </a:lnTo>
                  <a:lnTo>
                    <a:pt x="49250" y="20193"/>
                  </a:lnTo>
                  <a:lnTo>
                    <a:pt x="53276" y="19748"/>
                  </a:lnTo>
                  <a:lnTo>
                    <a:pt x="54737" y="17919"/>
                  </a:lnTo>
                  <a:close/>
                </a:path>
                <a:path w="73660" h="111760">
                  <a:moveTo>
                    <a:pt x="55664" y="96126"/>
                  </a:moveTo>
                  <a:lnTo>
                    <a:pt x="55435" y="94107"/>
                  </a:lnTo>
                  <a:lnTo>
                    <a:pt x="55206" y="92087"/>
                  </a:lnTo>
                  <a:lnTo>
                    <a:pt x="53403" y="90639"/>
                  </a:lnTo>
                  <a:lnTo>
                    <a:pt x="49364" y="91084"/>
                  </a:lnTo>
                  <a:lnTo>
                    <a:pt x="47917" y="92900"/>
                  </a:lnTo>
                  <a:lnTo>
                    <a:pt x="48361" y="96926"/>
                  </a:lnTo>
                  <a:lnTo>
                    <a:pt x="50177" y="98386"/>
                  </a:lnTo>
                  <a:lnTo>
                    <a:pt x="54203" y="97929"/>
                  </a:lnTo>
                  <a:lnTo>
                    <a:pt x="55664" y="96126"/>
                  </a:lnTo>
                  <a:close/>
                </a:path>
                <a:path w="73660" h="111760">
                  <a:moveTo>
                    <a:pt x="57200" y="40182"/>
                  </a:moveTo>
                  <a:lnTo>
                    <a:pt x="56972" y="38176"/>
                  </a:lnTo>
                  <a:lnTo>
                    <a:pt x="56743" y="36156"/>
                  </a:lnTo>
                  <a:lnTo>
                    <a:pt x="54940" y="34709"/>
                  </a:lnTo>
                  <a:lnTo>
                    <a:pt x="50901" y="35153"/>
                  </a:lnTo>
                  <a:lnTo>
                    <a:pt x="49453" y="36969"/>
                  </a:lnTo>
                  <a:lnTo>
                    <a:pt x="49898" y="40995"/>
                  </a:lnTo>
                  <a:lnTo>
                    <a:pt x="51714" y="42443"/>
                  </a:lnTo>
                  <a:lnTo>
                    <a:pt x="55740" y="41998"/>
                  </a:lnTo>
                  <a:lnTo>
                    <a:pt x="57200" y="40182"/>
                  </a:lnTo>
                  <a:close/>
                </a:path>
                <a:path w="73660" h="111760">
                  <a:moveTo>
                    <a:pt x="59664" y="62445"/>
                  </a:moveTo>
                  <a:lnTo>
                    <a:pt x="59436" y="60426"/>
                  </a:lnTo>
                  <a:lnTo>
                    <a:pt x="59207" y="58407"/>
                  </a:lnTo>
                  <a:lnTo>
                    <a:pt x="57404" y="56959"/>
                  </a:lnTo>
                  <a:lnTo>
                    <a:pt x="53365" y="57404"/>
                  </a:lnTo>
                  <a:lnTo>
                    <a:pt x="51917" y="59220"/>
                  </a:lnTo>
                  <a:lnTo>
                    <a:pt x="52362" y="63246"/>
                  </a:lnTo>
                  <a:lnTo>
                    <a:pt x="54178" y="64706"/>
                  </a:lnTo>
                  <a:lnTo>
                    <a:pt x="58204" y="64262"/>
                  </a:lnTo>
                  <a:lnTo>
                    <a:pt x="59664" y="62445"/>
                  </a:lnTo>
                  <a:close/>
                </a:path>
                <a:path w="73660" h="111760">
                  <a:moveTo>
                    <a:pt x="60439" y="5486"/>
                  </a:moveTo>
                  <a:lnTo>
                    <a:pt x="60210" y="3467"/>
                  </a:lnTo>
                  <a:lnTo>
                    <a:pt x="59982" y="1447"/>
                  </a:lnTo>
                  <a:lnTo>
                    <a:pt x="58178" y="0"/>
                  </a:lnTo>
                  <a:lnTo>
                    <a:pt x="54140" y="444"/>
                  </a:lnTo>
                  <a:lnTo>
                    <a:pt x="52692" y="2260"/>
                  </a:lnTo>
                  <a:lnTo>
                    <a:pt x="53136" y="6286"/>
                  </a:lnTo>
                  <a:lnTo>
                    <a:pt x="54952" y="7747"/>
                  </a:lnTo>
                  <a:lnTo>
                    <a:pt x="58978" y="7302"/>
                  </a:lnTo>
                  <a:lnTo>
                    <a:pt x="60439" y="5486"/>
                  </a:lnTo>
                  <a:close/>
                </a:path>
                <a:path w="73660" h="111760">
                  <a:moveTo>
                    <a:pt x="62128" y="84696"/>
                  </a:moveTo>
                  <a:lnTo>
                    <a:pt x="61899" y="82677"/>
                  </a:lnTo>
                  <a:lnTo>
                    <a:pt x="61671" y="80657"/>
                  </a:lnTo>
                  <a:lnTo>
                    <a:pt x="59867" y="79209"/>
                  </a:lnTo>
                  <a:lnTo>
                    <a:pt x="55829" y="79654"/>
                  </a:lnTo>
                  <a:lnTo>
                    <a:pt x="54381" y="81470"/>
                  </a:lnTo>
                  <a:lnTo>
                    <a:pt x="54825" y="85496"/>
                  </a:lnTo>
                  <a:lnTo>
                    <a:pt x="56642" y="86944"/>
                  </a:lnTo>
                  <a:lnTo>
                    <a:pt x="60667" y="86499"/>
                  </a:lnTo>
                  <a:lnTo>
                    <a:pt x="62128" y="84696"/>
                  </a:lnTo>
                  <a:close/>
                </a:path>
                <a:path w="73660" h="111760">
                  <a:moveTo>
                    <a:pt x="62903" y="27724"/>
                  </a:moveTo>
                  <a:lnTo>
                    <a:pt x="62674" y="25717"/>
                  </a:lnTo>
                  <a:lnTo>
                    <a:pt x="62445" y="23698"/>
                  </a:lnTo>
                  <a:lnTo>
                    <a:pt x="60642" y="22250"/>
                  </a:lnTo>
                  <a:lnTo>
                    <a:pt x="56603" y="22694"/>
                  </a:lnTo>
                  <a:lnTo>
                    <a:pt x="55156" y="24511"/>
                  </a:lnTo>
                  <a:lnTo>
                    <a:pt x="55600" y="28536"/>
                  </a:lnTo>
                  <a:lnTo>
                    <a:pt x="57416" y="29997"/>
                  </a:lnTo>
                  <a:lnTo>
                    <a:pt x="61442" y="29540"/>
                  </a:lnTo>
                  <a:lnTo>
                    <a:pt x="62903" y="27724"/>
                  </a:lnTo>
                  <a:close/>
                </a:path>
                <a:path w="73660" h="111760">
                  <a:moveTo>
                    <a:pt x="63881" y="17983"/>
                  </a:moveTo>
                  <a:lnTo>
                    <a:pt x="63195" y="11836"/>
                  </a:lnTo>
                  <a:lnTo>
                    <a:pt x="62255" y="12598"/>
                  </a:lnTo>
                  <a:lnTo>
                    <a:pt x="61696" y="13804"/>
                  </a:lnTo>
                  <a:lnTo>
                    <a:pt x="61836" y="15100"/>
                  </a:lnTo>
                  <a:lnTo>
                    <a:pt x="61976" y="16395"/>
                  </a:lnTo>
                  <a:lnTo>
                    <a:pt x="62788" y="17449"/>
                  </a:lnTo>
                  <a:lnTo>
                    <a:pt x="63881" y="17983"/>
                  </a:lnTo>
                  <a:close/>
                </a:path>
                <a:path w="73660" h="111760">
                  <a:moveTo>
                    <a:pt x="64363" y="104927"/>
                  </a:moveTo>
                  <a:lnTo>
                    <a:pt x="64147" y="102920"/>
                  </a:lnTo>
                  <a:lnTo>
                    <a:pt x="62331" y="101460"/>
                  </a:lnTo>
                  <a:lnTo>
                    <a:pt x="60312" y="101688"/>
                  </a:lnTo>
                  <a:lnTo>
                    <a:pt x="58293" y="101904"/>
                  </a:lnTo>
                  <a:lnTo>
                    <a:pt x="56845" y="103720"/>
                  </a:lnTo>
                  <a:lnTo>
                    <a:pt x="57073" y="105740"/>
                  </a:lnTo>
                  <a:lnTo>
                    <a:pt x="57277" y="106578"/>
                  </a:lnTo>
                  <a:lnTo>
                    <a:pt x="64350" y="105791"/>
                  </a:lnTo>
                  <a:lnTo>
                    <a:pt x="64363" y="104927"/>
                  </a:lnTo>
                  <a:close/>
                </a:path>
                <a:path w="73660" h="111760">
                  <a:moveTo>
                    <a:pt x="65366" y="49987"/>
                  </a:moveTo>
                  <a:lnTo>
                    <a:pt x="65138" y="47967"/>
                  </a:lnTo>
                  <a:lnTo>
                    <a:pt x="64909" y="45948"/>
                  </a:lnTo>
                  <a:lnTo>
                    <a:pt x="63106" y="44500"/>
                  </a:lnTo>
                  <a:lnTo>
                    <a:pt x="59067" y="44945"/>
                  </a:lnTo>
                  <a:lnTo>
                    <a:pt x="57619" y="46761"/>
                  </a:lnTo>
                  <a:lnTo>
                    <a:pt x="58064" y="50787"/>
                  </a:lnTo>
                  <a:lnTo>
                    <a:pt x="59880" y="52247"/>
                  </a:lnTo>
                  <a:lnTo>
                    <a:pt x="63906" y="51790"/>
                  </a:lnTo>
                  <a:lnTo>
                    <a:pt x="65366" y="49987"/>
                  </a:lnTo>
                  <a:close/>
                </a:path>
                <a:path w="73660" h="111760">
                  <a:moveTo>
                    <a:pt x="66344" y="40246"/>
                  </a:moveTo>
                  <a:lnTo>
                    <a:pt x="65659" y="34099"/>
                  </a:lnTo>
                  <a:lnTo>
                    <a:pt x="64719" y="34861"/>
                  </a:lnTo>
                  <a:lnTo>
                    <a:pt x="64160" y="36068"/>
                  </a:lnTo>
                  <a:lnTo>
                    <a:pt x="64300" y="37363"/>
                  </a:lnTo>
                  <a:lnTo>
                    <a:pt x="64439" y="38658"/>
                  </a:lnTo>
                  <a:lnTo>
                    <a:pt x="65252" y="39712"/>
                  </a:lnTo>
                  <a:lnTo>
                    <a:pt x="66344" y="40246"/>
                  </a:lnTo>
                  <a:close/>
                </a:path>
                <a:path w="73660" h="111760">
                  <a:moveTo>
                    <a:pt x="67830" y="72237"/>
                  </a:moveTo>
                  <a:lnTo>
                    <a:pt x="67602" y="70231"/>
                  </a:lnTo>
                  <a:lnTo>
                    <a:pt x="67373" y="68211"/>
                  </a:lnTo>
                  <a:lnTo>
                    <a:pt x="65570" y="66763"/>
                  </a:lnTo>
                  <a:lnTo>
                    <a:pt x="61531" y="67208"/>
                  </a:lnTo>
                  <a:lnTo>
                    <a:pt x="60083" y="69024"/>
                  </a:lnTo>
                  <a:lnTo>
                    <a:pt x="60528" y="73050"/>
                  </a:lnTo>
                  <a:lnTo>
                    <a:pt x="62344" y="74510"/>
                  </a:lnTo>
                  <a:lnTo>
                    <a:pt x="66370" y="74066"/>
                  </a:lnTo>
                  <a:lnTo>
                    <a:pt x="67830" y="72237"/>
                  </a:lnTo>
                  <a:close/>
                </a:path>
                <a:path w="73660" h="111760">
                  <a:moveTo>
                    <a:pt x="68808" y="62496"/>
                  </a:moveTo>
                  <a:lnTo>
                    <a:pt x="68122" y="56349"/>
                  </a:lnTo>
                  <a:lnTo>
                    <a:pt x="67183" y="57111"/>
                  </a:lnTo>
                  <a:lnTo>
                    <a:pt x="66624" y="58318"/>
                  </a:lnTo>
                  <a:lnTo>
                    <a:pt x="66763" y="59613"/>
                  </a:lnTo>
                  <a:lnTo>
                    <a:pt x="66903" y="60921"/>
                  </a:lnTo>
                  <a:lnTo>
                    <a:pt x="67716" y="61963"/>
                  </a:lnTo>
                  <a:lnTo>
                    <a:pt x="68808" y="62496"/>
                  </a:lnTo>
                  <a:close/>
                </a:path>
                <a:path w="73660" h="111760">
                  <a:moveTo>
                    <a:pt x="70294" y="94500"/>
                  </a:moveTo>
                  <a:lnTo>
                    <a:pt x="70065" y="92481"/>
                  </a:lnTo>
                  <a:lnTo>
                    <a:pt x="69837" y="90474"/>
                  </a:lnTo>
                  <a:lnTo>
                    <a:pt x="68033" y="89014"/>
                  </a:lnTo>
                  <a:lnTo>
                    <a:pt x="63995" y="89458"/>
                  </a:lnTo>
                  <a:lnTo>
                    <a:pt x="62547" y="91274"/>
                  </a:lnTo>
                  <a:lnTo>
                    <a:pt x="62992" y="95300"/>
                  </a:lnTo>
                  <a:lnTo>
                    <a:pt x="64808" y="96761"/>
                  </a:lnTo>
                  <a:lnTo>
                    <a:pt x="68834" y="96316"/>
                  </a:lnTo>
                  <a:lnTo>
                    <a:pt x="70294" y="94500"/>
                  </a:lnTo>
                  <a:close/>
                </a:path>
                <a:path w="73660" h="111760">
                  <a:moveTo>
                    <a:pt x="71285" y="84747"/>
                  </a:moveTo>
                  <a:lnTo>
                    <a:pt x="70599" y="78600"/>
                  </a:lnTo>
                  <a:lnTo>
                    <a:pt x="69659" y="79362"/>
                  </a:lnTo>
                  <a:lnTo>
                    <a:pt x="69100" y="80556"/>
                  </a:lnTo>
                  <a:lnTo>
                    <a:pt x="69240" y="81864"/>
                  </a:lnTo>
                  <a:lnTo>
                    <a:pt x="69380" y="83159"/>
                  </a:lnTo>
                  <a:lnTo>
                    <a:pt x="70192" y="84213"/>
                  </a:lnTo>
                  <a:lnTo>
                    <a:pt x="71285" y="84747"/>
                  </a:lnTo>
                  <a:close/>
                </a:path>
                <a:path w="73660" h="111760">
                  <a:moveTo>
                    <a:pt x="73507" y="104775"/>
                  </a:moveTo>
                  <a:lnTo>
                    <a:pt x="73063" y="100850"/>
                  </a:lnTo>
                  <a:lnTo>
                    <a:pt x="72123" y="101612"/>
                  </a:lnTo>
                  <a:lnTo>
                    <a:pt x="71564" y="102819"/>
                  </a:lnTo>
                  <a:lnTo>
                    <a:pt x="71704" y="104114"/>
                  </a:lnTo>
                  <a:lnTo>
                    <a:pt x="71907" y="104952"/>
                  </a:lnTo>
                  <a:lnTo>
                    <a:pt x="73507" y="104775"/>
                  </a:lnTo>
                  <a:close/>
                </a:path>
              </a:pathLst>
            </a:custGeom>
            <a:solidFill>
              <a:srgbClr val="1246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3121644" y="4005248"/>
              <a:ext cx="61594" cy="41910"/>
            </a:xfrm>
            <a:custGeom>
              <a:avLst/>
              <a:gdLst/>
              <a:ahLst/>
              <a:cxnLst/>
              <a:rect l="l" t="t" r="r" b="b"/>
              <a:pathLst>
                <a:path w="61594" h="41910">
                  <a:moveTo>
                    <a:pt x="60845" y="0"/>
                  </a:moveTo>
                  <a:lnTo>
                    <a:pt x="0" y="6743"/>
                  </a:lnTo>
                  <a:lnTo>
                    <a:pt x="330" y="9525"/>
                  </a:lnTo>
                  <a:lnTo>
                    <a:pt x="1003" y="12319"/>
                  </a:lnTo>
                  <a:lnTo>
                    <a:pt x="9512" y="35064"/>
                  </a:lnTo>
                  <a:lnTo>
                    <a:pt x="10299" y="38341"/>
                  </a:lnTo>
                  <a:lnTo>
                    <a:pt x="10706" y="41668"/>
                  </a:lnTo>
                  <a:lnTo>
                    <a:pt x="58038" y="36436"/>
                  </a:lnTo>
                  <a:lnTo>
                    <a:pt x="57835" y="33604"/>
                  </a:lnTo>
                  <a:lnTo>
                    <a:pt x="57823" y="30251"/>
                  </a:lnTo>
                  <a:lnTo>
                    <a:pt x="58216" y="26377"/>
                  </a:lnTo>
                  <a:lnTo>
                    <a:pt x="60921" y="6858"/>
                  </a:lnTo>
                  <a:lnTo>
                    <a:pt x="61036" y="2413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032A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3148736" y="3877487"/>
              <a:ext cx="387985" cy="345440"/>
            </a:xfrm>
            <a:custGeom>
              <a:avLst/>
              <a:gdLst/>
              <a:ahLst/>
              <a:cxnLst/>
              <a:rect l="l" t="t" r="r" b="b"/>
              <a:pathLst>
                <a:path w="387985" h="345439">
                  <a:moveTo>
                    <a:pt x="36779" y="318274"/>
                  </a:moveTo>
                  <a:lnTo>
                    <a:pt x="25158" y="213271"/>
                  </a:lnTo>
                  <a:lnTo>
                    <a:pt x="19100" y="209423"/>
                  </a:lnTo>
                  <a:lnTo>
                    <a:pt x="5054" y="210972"/>
                  </a:lnTo>
                  <a:lnTo>
                    <a:pt x="0" y="216065"/>
                  </a:lnTo>
                  <a:lnTo>
                    <a:pt x="11620" y="321068"/>
                  </a:lnTo>
                  <a:lnTo>
                    <a:pt x="14198" y="321500"/>
                  </a:lnTo>
                  <a:lnTo>
                    <a:pt x="16916" y="321564"/>
                  </a:lnTo>
                  <a:lnTo>
                    <a:pt x="28968" y="320230"/>
                  </a:lnTo>
                  <a:lnTo>
                    <a:pt x="31737" y="319925"/>
                  </a:lnTo>
                  <a:lnTo>
                    <a:pt x="34366" y="319265"/>
                  </a:lnTo>
                  <a:lnTo>
                    <a:pt x="36779" y="318274"/>
                  </a:lnTo>
                  <a:close/>
                </a:path>
                <a:path w="387985" h="345439">
                  <a:moveTo>
                    <a:pt x="387400" y="0"/>
                  </a:moveTo>
                  <a:lnTo>
                    <a:pt x="347878" y="0"/>
                  </a:lnTo>
                  <a:lnTo>
                    <a:pt x="332486" y="990"/>
                  </a:lnTo>
                  <a:lnTo>
                    <a:pt x="319913" y="3683"/>
                  </a:lnTo>
                  <a:lnTo>
                    <a:pt x="311442" y="7658"/>
                  </a:lnTo>
                  <a:lnTo>
                    <a:pt x="308330" y="12534"/>
                  </a:lnTo>
                  <a:lnTo>
                    <a:pt x="308330" y="254546"/>
                  </a:lnTo>
                  <a:lnTo>
                    <a:pt x="308127" y="254546"/>
                  </a:lnTo>
                  <a:lnTo>
                    <a:pt x="306844" y="262597"/>
                  </a:lnTo>
                  <a:lnTo>
                    <a:pt x="304546" y="270281"/>
                  </a:lnTo>
                  <a:lnTo>
                    <a:pt x="301358" y="277507"/>
                  </a:lnTo>
                  <a:lnTo>
                    <a:pt x="296824" y="294690"/>
                  </a:lnTo>
                  <a:lnTo>
                    <a:pt x="315290" y="342671"/>
                  </a:lnTo>
                  <a:lnTo>
                    <a:pt x="319608" y="344868"/>
                  </a:lnTo>
                  <a:lnTo>
                    <a:pt x="321919" y="344157"/>
                  </a:lnTo>
                  <a:lnTo>
                    <a:pt x="365074" y="315569"/>
                  </a:lnTo>
                  <a:lnTo>
                    <a:pt x="384136" y="279285"/>
                  </a:lnTo>
                  <a:lnTo>
                    <a:pt x="387400" y="254546"/>
                  </a:lnTo>
                  <a:lnTo>
                    <a:pt x="387400" y="0"/>
                  </a:lnTo>
                  <a:close/>
                </a:path>
              </a:pathLst>
            </a:custGeom>
            <a:solidFill>
              <a:srgbClr val="FCCB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3478169" y="3777264"/>
              <a:ext cx="40005" cy="274320"/>
            </a:xfrm>
            <a:custGeom>
              <a:avLst/>
              <a:gdLst/>
              <a:ahLst/>
              <a:cxnLst/>
              <a:rect l="l" t="t" r="r" b="b"/>
              <a:pathLst>
                <a:path w="40004" h="274320">
                  <a:moveTo>
                    <a:pt x="0" y="0"/>
                  </a:moveTo>
                  <a:lnTo>
                    <a:pt x="0" y="274307"/>
                  </a:lnTo>
                  <a:lnTo>
                    <a:pt x="39573" y="274307"/>
                  </a:lnTo>
                  <a:lnTo>
                    <a:pt x="39573" y="31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C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3478173" y="3777261"/>
              <a:ext cx="4445" cy="49530"/>
            </a:xfrm>
            <a:custGeom>
              <a:avLst/>
              <a:gdLst/>
              <a:ahLst/>
              <a:cxnLst/>
              <a:rect l="l" t="t" r="r" b="b"/>
              <a:pathLst>
                <a:path w="4445" h="49529">
                  <a:moveTo>
                    <a:pt x="0" y="0"/>
                  </a:moveTo>
                  <a:lnTo>
                    <a:pt x="0" y="49022"/>
                  </a:lnTo>
                  <a:lnTo>
                    <a:pt x="4254" y="45986"/>
                  </a:lnTo>
                  <a:lnTo>
                    <a:pt x="4254" y="34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F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3469273" y="3812868"/>
              <a:ext cx="55880" cy="318135"/>
            </a:xfrm>
            <a:custGeom>
              <a:avLst/>
              <a:gdLst/>
              <a:ahLst/>
              <a:cxnLst/>
              <a:rect l="l" t="t" r="r" b="b"/>
              <a:pathLst>
                <a:path w="55879" h="318135">
                  <a:moveTo>
                    <a:pt x="27698" y="0"/>
                  </a:moveTo>
                  <a:lnTo>
                    <a:pt x="0" y="19773"/>
                  </a:lnTo>
                  <a:lnTo>
                    <a:pt x="0" y="317842"/>
                  </a:lnTo>
                  <a:lnTo>
                    <a:pt x="55397" y="317842"/>
                  </a:lnTo>
                  <a:lnTo>
                    <a:pt x="55397" y="19773"/>
                  </a:lnTo>
                  <a:lnTo>
                    <a:pt x="27698" y="0"/>
                  </a:lnTo>
                  <a:close/>
                </a:path>
              </a:pathLst>
            </a:custGeom>
            <a:solidFill>
              <a:srgbClr val="828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3482784" y="3837342"/>
              <a:ext cx="28575" cy="293370"/>
            </a:xfrm>
            <a:custGeom>
              <a:avLst/>
              <a:gdLst/>
              <a:ahLst/>
              <a:cxnLst/>
              <a:rect l="l" t="t" r="r" b="b"/>
              <a:pathLst>
                <a:path w="28575" h="293370">
                  <a:moveTo>
                    <a:pt x="28346" y="8890"/>
                  </a:moveTo>
                  <a:lnTo>
                    <a:pt x="24066" y="8890"/>
                  </a:lnTo>
                  <a:lnTo>
                    <a:pt x="24066" y="0"/>
                  </a:lnTo>
                  <a:lnTo>
                    <a:pt x="4279" y="0"/>
                  </a:lnTo>
                  <a:lnTo>
                    <a:pt x="4279" y="8890"/>
                  </a:lnTo>
                  <a:lnTo>
                    <a:pt x="0" y="8890"/>
                  </a:lnTo>
                  <a:lnTo>
                    <a:pt x="0" y="16510"/>
                  </a:lnTo>
                  <a:lnTo>
                    <a:pt x="4279" y="16510"/>
                  </a:lnTo>
                  <a:lnTo>
                    <a:pt x="4279" y="293370"/>
                  </a:lnTo>
                  <a:lnTo>
                    <a:pt x="24066" y="293370"/>
                  </a:lnTo>
                  <a:lnTo>
                    <a:pt x="24066" y="16510"/>
                  </a:lnTo>
                  <a:lnTo>
                    <a:pt x="28346" y="16510"/>
                  </a:lnTo>
                  <a:lnTo>
                    <a:pt x="28346" y="8890"/>
                  </a:lnTo>
                  <a:close/>
                </a:path>
              </a:pathLst>
            </a:custGeom>
            <a:solidFill>
              <a:srgbClr val="595C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3482860" y="3806100"/>
              <a:ext cx="25400" cy="325120"/>
            </a:xfrm>
            <a:custGeom>
              <a:avLst/>
              <a:gdLst/>
              <a:ahLst/>
              <a:cxnLst/>
              <a:rect l="l" t="t" r="r" b="b"/>
              <a:pathLst>
                <a:path w="25400" h="325120">
                  <a:moveTo>
                    <a:pt x="24993" y="41427"/>
                  </a:moveTo>
                  <a:lnTo>
                    <a:pt x="20701" y="41427"/>
                  </a:lnTo>
                  <a:lnTo>
                    <a:pt x="20701" y="32537"/>
                  </a:lnTo>
                  <a:lnTo>
                    <a:pt x="15709" y="32537"/>
                  </a:lnTo>
                  <a:lnTo>
                    <a:pt x="15709" y="0"/>
                  </a:lnTo>
                  <a:lnTo>
                    <a:pt x="12496" y="0"/>
                  </a:lnTo>
                  <a:lnTo>
                    <a:pt x="12496" y="32537"/>
                  </a:lnTo>
                  <a:lnTo>
                    <a:pt x="4279" y="32537"/>
                  </a:lnTo>
                  <a:lnTo>
                    <a:pt x="4279" y="41427"/>
                  </a:lnTo>
                  <a:lnTo>
                    <a:pt x="0" y="41427"/>
                  </a:lnTo>
                  <a:lnTo>
                    <a:pt x="0" y="46507"/>
                  </a:lnTo>
                  <a:lnTo>
                    <a:pt x="4279" y="46507"/>
                  </a:lnTo>
                  <a:lnTo>
                    <a:pt x="4279" y="324637"/>
                  </a:lnTo>
                  <a:lnTo>
                    <a:pt x="20701" y="324637"/>
                  </a:lnTo>
                  <a:lnTo>
                    <a:pt x="20701" y="46507"/>
                  </a:lnTo>
                  <a:lnTo>
                    <a:pt x="24993" y="46507"/>
                  </a:lnTo>
                  <a:lnTo>
                    <a:pt x="24993" y="41427"/>
                  </a:lnTo>
                  <a:close/>
                </a:path>
              </a:pathLst>
            </a:custGeom>
            <a:solidFill>
              <a:srgbClr val="9B9C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3457067" y="3877500"/>
              <a:ext cx="79375" cy="254635"/>
            </a:xfrm>
            <a:custGeom>
              <a:avLst/>
              <a:gdLst/>
              <a:ahLst/>
              <a:cxnLst/>
              <a:rect l="l" t="t" r="r" b="b"/>
              <a:pathLst>
                <a:path w="79375" h="254635">
                  <a:moveTo>
                    <a:pt x="25057" y="0"/>
                  </a:moveTo>
                  <a:lnTo>
                    <a:pt x="5613" y="0"/>
                  </a:lnTo>
                  <a:lnTo>
                    <a:pt x="0" y="5600"/>
                  </a:lnTo>
                  <a:lnTo>
                    <a:pt x="0" y="254533"/>
                  </a:lnTo>
                  <a:lnTo>
                    <a:pt x="25057" y="254533"/>
                  </a:lnTo>
                  <a:lnTo>
                    <a:pt x="25057" y="0"/>
                  </a:lnTo>
                  <a:close/>
                </a:path>
                <a:path w="79375" h="254635">
                  <a:moveTo>
                    <a:pt x="79133" y="3073"/>
                  </a:moveTo>
                  <a:lnTo>
                    <a:pt x="77393" y="3073"/>
                  </a:lnTo>
                  <a:lnTo>
                    <a:pt x="77393" y="533"/>
                  </a:lnTo>
                  <a:lnTo>
                    <a:pt x="54076" y="533"/>
                  </a:lnTo>
                  <a:lnTo>
                    <a:pt x="54076" y="3073"/>
                  </a:lnTo>
                  <a:lnTo>
                    <a:pt x="54076" y="254533"/>
                  </a:lnTo>
                  <a:lnTo>
                    <a:pt x="79133" y="254533"/>
                  </a:lnTo>
                  <a:lnTo>
                    <a:pt x="79133" y="3073"/>
                  </a:lnTo>
                  <a:close/>
                </a:path>
              </a:pathLst>
            </a:custGeom>
            <a:solidFill>
              <a:srgbClr val="FCCB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3445561" y="3903865"/>
              <a:ext cx="94615" cy="318770"/>
            </a:xfrm>
            <a:custGeom>
              <a:avLst/>
              <a:gdLst/>
              <a:ahLst/>
              <a:cxnLst/>
              <a:rect l="l" t="t" r="r" b="b"/>
              <a:pathLst>
                <a:path w="94614" h="318770">
                  <a:moveTo>
                    <a:pt x="26022" y="6438"/>
                  </a:moveTo>
                  <a:lnTo>
                    <a:pt x="19583" y="12"/>
                  </a:lnTo>
                  <a:lnTo>
                    <a:pt x="11506" y="12"/>
                  </a:lnTo>
                  <a:lnTo>
                    <a:pt x="11506" y="14008"/>
                  </a:lnTo>
                  <a:lnTo>
                    <a:pt x="8140" y="14008"/>
                  </a:lnTo>
                  <a:lnTo>
                    <a:pt x="8140" y="19939"/>
                  </a:lnTo>
                  <a:lnTo>
                    <a:pt x="11506" y="19939"/>
                  </a:lnTo>
                  <a:lnTo>
                    <a:pt x="11506" y="29933"/>
                  </a:lnTo>
                  <a:lnTo>
                    <a:pt x="8140" y="29933"/>
                  </a:lnTo>
                  <a:lnTo>
                    <a:pt x="8140" y="35864"/>
                  </a:lnTo>
                  <a:lnTo>
                    <a:pt x="11506" y="35864"/>
                  </a:lnTo>
                  <a:lnTo>
                    <a:pt x="11506" y="45847"/>
                  </a:lnTo>
                  <a:lnTo>
                    <a:pt x="8140" y="45847"/>
                  </a:lnTo>
                  <a:lnTo>
                    <a:pt x="8140" y="51777"/>
                  </a:lnTo>
                  <a:lnTo>
                    <a:pt x="11506" y="51777"/>
                  </a:lnTo>
                  <a:lnTo>
                    <a:pt x="11506" y="61760"/>
                  </a:lnTo>
                  <a:lnTo>
                    <a:pt x="8140" y="61760"/>
                  </a:lnTo>
                  <a:lnTo>
                    <a:pt x="8140" y="67691"/>
                  </a:lnTo>
                  <a:lnTo>
                    <a:pt x="11506" y="67691"/>
                  </a:lnTo>
                  <a:lnTo>
                    <a:pt x="11506" y="77673"/>
                  </a:lnTo>
                  <a:lnTo>
                    <a:pt x="8140" y="77673"/>
                  </a:lnTo>
                  <a:lnTo>
                    <a:pt x="8140" y="83604"/>
                  </a:lnTo>
                  <a:lnTo>
                    <a:pt x="11506" y="83604"/>
                  </a:lnTo>
                  <a:lnTo>
                    <a:pt x="11506" y="93586"/>
                  </a:lnTo>
                  <a:lnTo>
                    <a:pt x="8140" y="93586"/>
                  </a:lnTo>
                  <a:lnTo>
                    <a:pt x="8140" y="99517"/>
                  </a:lnTo>
                  <a:lnTo>
                    <a:pt x="11506" y="99517"/>
                  </a:lnTo>
                  <a:lnTo>
                    <a:pt x="11506" y="109499"/>
                  </a:lnTo>
                  <a:lnTo>
                    <a:pt x="8140" y="109499"/>
                  </a:lnTo>
                  <a:lnTo>
                    <a:pt x="8140" y="115430"/>
                  </a:lnTo>
                  <a:lnTo>
                    <a:pt x="11506" y="115430"/>
                  </a:lnTo>
                  <a:lnTo>
                    <a:pt x="11506" y="125412"/>
                  </a:lnTo>
                  <a:lnTo>
                    <a:pt x="8140" y="125412"/>
                  </a:lnTo>
                  <a:lnTo>
                    <a:pt x="8140" y="131343"/>
                  </a:lnTo>
                  <a:lnTo>
                    <a:pt x="11506" y="131343"/>
                  </a:lnTo>
                  <a:lnTo>
                    <a:pt x="11506" y="141338"/>
                  </a:lnTo>
                  <a:lnTo>
                    <a:pt x="8140" y="141338"/>
                  </a:lnTo>
                  <a:lnTo>
                    <a:pt x="8140" y="147269"/>
                  </a:lnTo>
                  <a:lnTo>
                    <a:pt x="11506" y="147269"/>
                  </a:lnTo>
                  <a:lnTo>
                    <a:pt x="11506" y="157251"/>
                  </a:lnTo>
                  <a:lnTo>
                    <a:pt x="8140" y="157251"/>
                  </a:lnTo>
                  <a:lnTo>
                    <a:pt x="8140" y="163182"/>
                  </a:lnTo>
                  <a:lnTo>
                    <a:pt x="11506" y="163182"/>
                  </a:lnTo>
                  <a:lnTo>
                    <a:pt x="11506" y="173164"/>
                  </a:lnTo>
                  <a:lnTo>
                    <a:pt x="8140" y="173164"/>
                  </a:lnTo>
                  <a:lnTo>
                    <a:pt x="8140" y="179095"/>
                  </a:lnTo>
                  <a:lnTo>
                    <a:pt x="11506" y="179095"/>
                  </a:lnTo>
                  <a:lnTo>
                    <a:pt x="11506" y="189077"/>
                  </a:lnTo>
                  <a:lnTo>
                    <a:pt x="8140" y="189077"/>
                  </a:lnTo>
                  <a:lnTo>
                    <a:pt x="8140" y="195008"/>
                  </a:lnTo>
                  <a:lnTo>
                    <a:pt x="11506" y="195008"/>
                  </a:lnTo>
                  <a:lnTo>
                    <a:pt x="11506" y="205003"/>
                  </a:lnTo>
                  <a:lnTo>
                    <a:pt x="8140" y="205003"/>
                  </a:lnTo>
                  <a:lnTo>
                    <a:pt x="8140" y="210934"/>
                  </a:lnTo>
                  <a:lnTo>
                    <a:pt x="11506" y="210934"/>
                  </a:lnTo>
                  <a:lnTo>
                    <a:pt x="11506" y="220916"/>
                  </a:lnTo>
                  <a:lnTo>
                    <a:pt x="8140" y="220916"/>
                  </a:lnTo>
                  <a:lnTo>
                    <a:pt x="8140" y="226847"/>
                  </a:lnTo>
                  <a:lnTo>
                    <a:pt x="11506" y="226847"/>
                  </a:lnTo>
                  <a:lnTo>
                    <a:pt x="11506" y="228168"/>
                  </a:lnTo>
                  <a:lnTo>
                    <a:pt x="11303" y="228168"/>
                  </a:lnTo>
                  <a:lnTo>
                    <a:pt x="10020" y="236220"/>
                  </a:lnTo>
                  <a:lnTo>
                    <a:pt x="7721" y="243903"/>
                  </a:lnTo>
                  <a:lnTo>
                    <a:pt x="4533" y="251129"/>
                  </a:lnTo>
                  <a:lnTo>
                    <a:pt x="0" y="268312"/>
                  </a:lnTo>
                  <a:lnTo>
                    <a:pt x="927" y="285686"/>
                  </a:lnTo>
                  <a:lnTo>
                    <a:pt x="7035" y="301980"/>
                  </a:lnTo>
                  <a:lnTo>
                    <a:pt x="18465" y="316293"/>
                  </a:lnTo>
                  <a:lnTo>
                    <a:pt x="20269" y="317919"/>
                  </a:lnTo>
                  <a:lnTo>
                    <a:pt x="22783" y="318490"/>
                  </a:lnTo>
                  <a:lnTo>
                    <a:pt x="26022" y="317461"/>
                  </a:lnTo>
                  <a:lnTo>
                    <a:pt x="26022" y="6438"/>
                  </a:lnTo>
                  <a:close/>
                </a:path>
                <a:path w="94614" h="318770">
                  <a:moveTo>
                    <a:pt x="65582" y="108204"/>
                  </a:moveTo>
                  <a:lnTo>
                    <a:pt x="58254" y="100901"/>
                  </a:lnTo>
                  <a:lnTo>
                    <a:pt x="39903" y="100901"/>
                  </a:lnTo>
                  <a:lnTo>
                    <a:pt x="32600" y="108204"/>
                  </a:lnTo>
                  <a:lnTo>
                    <a:pt x="32600" y="156235"/>
                  </a:lnTo>
                  <a:lnTo>
                    <a:pt x="39903" y="163537"/>
                  </a:lnTo>
                  <a:lnTo>
                    <a:pt x="49263" y="163537"/>
                  </a:lnTo>
                  <a:lnTo>
                    <a:pt x="58254" y="163537"/>
                  </a:lnTo>
                  <a:lnTo>
                    <a:pt x="65582" y="156235"/>
                  </a:lnTo>
                  <a:lnTo>
                    <a:pt x="65582" y="108204"/>
                  </a:lnTo>
                  <a:close/>
                </a:path>
                <a:path w="94614" h="318770">
                  <a:moveTo>
                    <a:pt x="67170" y="246049"/>
                  </a:moveTo>
                  <a:lnTo>
                    <a:pt x="63931" y="241350"/>
                  </a:lnTo>
                  <a:lnTo>
                    <a:pt x="38874" y="241350"/>
                  </a:lnTo>
                  <a:lnTo>
                    <a:pt x="35636" y="246049"/>
                  </a:lnTo>
                  <a:lnTo>
                    <a:pt x="45415" y="271792"/>
                  </a:lnTo>
                  <a:lnTo>
                    <a:pt x="57391" y="271792"/>
                  </a:lnTo>
                  <a:lnTo>
                    <a:pt x="65506" y="250444"/>
                  </a:lnTo>
                  <a:lnTo>
                    <a:pt x="67170" y="246049"/>
                  </a:lnTo>
                  <a:close/>
                </a:path>
                <a:path w="94614" h="318770">
                  <a:moveTo>
                    <a:pt x="94145" y="14008"/>
                  </a:moveTo>
                  <a:lnTo>
                    <a:pt x="90449" y="14008"/>
                  </a:lnTo>
                  <a:lnTo>
                    <a:pt x="90449" y="0"/>
                  </a:lnTo>
                  <a:lnTo>
                    <a:pt x="83629" y="0"/>
                  </a:lnTo>
                  <a:lnTo>
                    <a:pt x="78105" y="5524"/>
                  </a:lnTo>
                  <a:lnTo>
                    <a:pt x="78105" y="275145"/>
                  </a:lnTo>
                  <a:lnTo>
                    <a:pt x="83388" y="264388"/>
                  </a:lnTo>
                  <a:lnTo>
                    <a:pt x="87299" y="252907"/>
                  </a:lnTo>
                  <a:lnTo>
                    <a:pt x="89738" y="240792"/>
                  </a:lnTo>
                  <a:lnTo>
                    <a:pt x="90563" y="228155"/>
                  </a:lnTo>
                  <a:lnTo>
                    <a:pt x="90551" y="226847"/>
                  </a:lnTo>
                  <a:lnTo>
                    <a:pt x="94145" y="226847"/>
                  </a:lnTo>
                  <a:lnTo>
                    <a:pt x="94145" y="220916"/>
                  </a:lnTo>
                  <a:lnTo>
                    <a:pt x="90551" y="220916"/>
                  </a:lnTo>
                  <a:lnTo>
                    <a:pt x="90538" y="210934"/>
                  </a:lnTo>
                  <a:lnTo>
                    <a:pt x="94145" y="210934"/>
                  </a:lnTo>
                  <a:lnTo>
                    <a:pt x="94145" y="205003"/>
                  </a:lnTo>
                  <a:lnTo>
                    <a:pt x="90525" y="205003"/>
                  </a:lnTo>
                  <a:lnTo>
                    <a:pt x="90525" y="195008"/>
                  </a:lnTo>
                  <a:lnTo>
                    <a:pt x="94145" y="195008"/>
                  </a:lnTo>
                  <a:lnTo>
                    <a:pt x="94145" y="189077"/>
                  </a:lnTo>
                  <a:lnTo>
                    <a:pt x="90512" y="189077"/>
                  </a:lnTo>
                  <a:lnTo>
                    <a:pt x="90512" y="179095"/>
                  </a:lnTo>
                  <a:lnTo>
                    <a:pt x="94145" y="179095"/>
                  </a:lnTo>
                  <a:lnTo>
                    <a:pt x="94145" y="173164"/>
                  </a:lnTo>
                  <a:lnTo>
                    <a:pt x="90500" y="173164"/>
                  </a:lnTo>
                  <a:lnTo>
                    <a:pt x="90500" y="163182"/>
                  </a:lnTo>
                  <a:lnTo>
                    <a:pt x="94145" y="163182"/>
                  </a:lnTo>
                  <a:lnTo>
                    <a:pt x="94145" y="157251"/>
                  </a:lnTo>
                  <a:lnTo>
                    <a:pt x="90487" y="157251"/>
                  </a:lnTo>
                  <a:lnTo>
                    <a:pt x="90487" y="147269"/>
                  </a:lnTo>
                  <a:lnTo>
                    <a:pt x="94145" y="147269"/>
                  </a:lnTo>
                  <a:lnTo>
                    <a:pt x="94145" y="141338"/>
                  </a:lnTo>
                  <a:lnTo>
                    <a:pt x="90474" y="141338"/>
                  </a:lnTo>
                  <a:lnTo>
                    <a:pt x="90474" y="131343"/>
                  </a:lnTo>
                  <a:lnTo>
                    <a:pt x="94145" y="131343"/>
                  </a:lnTo>
                  <a:lnTo>
                    <a:pt x="94145" y="125412"/>
                  </a:lnTo>
                  <a:lnTo>
                    <a:pt x="90462" y="125412"/>
                  </a:lnTo>
                  <a:lnTo>
                    <a:pt x="90462" y="115430"/>
                  </a:lnTo>
                  <a:lnTo>
                    <a:pt x="94145" y="115430"/>
                  </a:lnTo>
                  <a:lnTo>
                    <a:pt x="94145" y="109499"/>
                  </a:lnTo>
                  <a:lnTo>
                    <a:pt x="90449" y="109499"/>
                  </a:lnTo>
                  <a:lnTo>
                    <a:pt x="90449" y="99517"/>
                  </a:lnTo>
                  <a:lnTo>
                    <a:pt x="94145" y="99517"/>
                  </a:lnTo>
                  <a:lnTo>
                    <a:pt x="94145" y="93586"/>
                  </a:lnTo>
                  <a:lnTo>
                    <a:pt x="90449" y="93586"/>
                  </a:lnTo>
                  <a:lnTo>
                    <a:pt x="90449" y="83604"/>
                  </a:lnTo>
                  <a:lnTo>
                    <a:pt x="94145" y="83604"/>
                  </a:lnTo>
                  <a:lnTo>
                    <a:pt x="94145" y="77673"/>
                  </a:lnTo>
                  <a:lnTo>
                    <a:pt x="90449" y="77673"/>
                  </a:lnTo>
                  <a:lnTo>
                    <a:pt x="90449" y="67691"/>
                  </a:lnTo>
                  <a:lnTo>
                    <a:pt x="94145" y="67691"/>
                  </a:lnTo>
                  <a:lnTo>
                    <a:pt x="94145" y="61760"/>
                  </a:lnTo>
                  <a:lnTo>
                    <a:pt x="90449" y="61760"/>
                  </a:lnTo>
                  <a:lnTo>
                    <a:pt x="90449" y="51777"/>
                  </a:lnTo>
                  <a:lnTo>
                    <a:pt x="94145" y="51777"/>
                  </a:lnTo>
                  <a:lnTo>
                    <a:pt x="94145" y="45847"/>
                  </a:lnTo>
                  <a:lnTo>
                    <a:pt x="90449" y="45847"/>
                  </a:lnTo>
                  <a:lnTo>
                    <a:pt x="90449" y="35864"/>
                  </a:lnTo>
                  <a:lnTo>
                    <a:pt x="94145" y="35864"/>
                  </a:lnTo>
                  <a:lnTo>
                    <a:pt x="94145" y="29933"/>
                  </a:lnTo>
                  <a:lnTo>
                    <a:pt x="90449" y="29933"/>
                  </a:lnTo>
                  <a:lnTo>
                    <a:pt x="90449" y="19939"/>
                  </a:lnTo>
                  <a:lnTo>
                    <a:pt x="94145" y="19939"/>
                  </a:lnTo>
                  <a:lnTo>
                    <a:pt x="94145" y="140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3478173" y="4036080"/>
              <a:ext cx="33020" cy="31750"/>
            </a:xfrm>
            <a:custGeom>
              <a:avLst/>
              <a:gdLst/>
              <a:ahLst/>
              <a:cxnLst/>
              <a:rect l="l" t="t" r="r" b="b"/>
              <a:pathLst>
                <a:path w="33020" h="31750">
                  <a:moveTo>
                    <a:pt x="32981" y="0"/>
                  </a:moveTo>
                  <a:lnTo>
                    <a:pt x="0" y="0"/>
                  </a:lnTo>
                  <a:lnTo>
                    <a:pt x="0" y="24015"/>
                  </a:lnTo>
                  <a:lnTo>
                    <a:pt x="7302" y="31318"/>
                  </a:lnTo>
                  <a:lnTo>
                    <a:pt x="25653" y="31318"/>
                  </a:lnTo>
                  <a:lnTo>
                    <a:pt x="32981" y="24015"/>
                  </a:lnTo>
                  <a:lnTo>
                    <a:pt x="32981" y="0"/>
                  </a:lnTo>
                  <a:close/>
                </a:path>
              </a:pathLst>
            </a:custGeom>
            <a:solidFill>
              <a:srgbClr val="3032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980213" y="3938396"/>
              <a:ext cx="53340" cy="62230"/>
            </a:xfrm>
            <a:custGeom>
              <a:avLst/>
              <a:gdLst/>
              <a:ahLst/>
              <a:cxnLst/>
              <a:rect l="l" t="t" r="r" b="b"/>
              <a:pathLst>
                <a:path w="53339" h="62229">
                  <a:moveTo>
                    <a:pt x="10147" y="0"/>
                  </a:moveTo>
                  <a:lnTo>
                    <a:pt x="0" y="20827"/>
                  </a:lnTo>
                  <a:lnTo>
                    <a:pt x="42633" y="61607"/>
                  </a:lnTo>
                  <a:lnTo>
                    <a:pt x="52819" y="50952"/>
                  </a:lnTo>
                  <a:lnTo>
                    <a:pt x="20726" y="20269"/>
                  </a:lnTo>
                  <a:lnTo>
                    <a:pt x="15519" y="520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649956" y="3711765"/>
              <a:ext cx="336550" cy="347980"/>
            </a:xfrm>
            <a:custGeom>
              <a:avLst/>
              <a:gdLst/>
              <a:ahLst/>
              <a:cxnLst/>
              <a:rect l="l" t="t" r="r" b="b"/>
              <a:pathLst>
                <a:path w="336550" h="347979">
                  <a:moveTo>
                    <a:pt x="336435" y="147510"/>
                  </a:moveTo>
                  <a:lnTo>
                    <a:pt x="331647" y="102679"/>
                  </a:lnTo>
                  <a:lnTo>
                    <a:pt x="316357" y="58712"/>
                  </a:lnTo>
                  <a:lnTo>
                    <a:pt x="285940" y="12877"/>
                  </a:lnTo>
                  <a:lnTo>
                    <a:pt x="273494" y="0"/>
                  </a:lnTo>
                  <a:lnTo>
                    <a:pt x="228066" y="47891"/>
                  </a:lnTo>
                  <a:lnTo>
                    <a:pt x="194856" y="24726"/>
                  </a:lnTo>
                  <a:lnTo>
                    <a:pt x="156565" y="12407"/>
                  </a:lnTo>
                  <a:lnTo>
                    <a:pt x="115938" y="11899"/>
                  </a:lnTo>
                  <a:lnTo>
                    <a:pt x="75679" y="24117"/>
                  </a:lnTo>
                  <a:lnTo>
                    <a:pt x="40043" y="48996"/>
                  </a:lnTo>
                  <a:lnTo>
                    <a:pt x="14859" y="82550"/>
                  </a:lnTo>
                  <a:lnTo>
                    <a:pt x="1168" y="121780"/>
                  </a:lnTo>
                  <a:lnTo>
                    <a:pt x="0" y="163715"/>
                  </a:lnTo>
                  <a:lnTo>
                    <a:pt x="12407" y="205371"/>
                  </a:lnTo>
                  <a:lnTo>
                    <a:pt x="29476" y="232232"/>
                  </a:lnTo>
                  <a:lnTo>
                    <a:pt x="51549" y="253720"/>
                  </a:lnTo>
                  <a:lnTo>
                    <a:pt x="77457" y="269443"/>
                  </a:lnTo>
                  <a:lnTo>
                    <a:pt x="106083" y="279006"/>
                  </a:lnTo>
                  <a:lnTo>
                    <a:pt x="92176" y="343585"/>
                  </a:lnTo>
                  <a:lnTo>
                    <a:pt x="124472" y="347891"/>
                  </a:lnTo>
                  <a:lnTo>
                    <a:pt x="157365" y="346875"/>
                  </a:lnTo>
                  <a:lnTo>
                    <a:pt x="222338" y="328053"/>
                  </a:lnTo>
                  <a:lnTo>
                    <a:pt x="261670" y="303161"/>
                  </a:lnTo>
                  <a:lnTo>
                    <a:pt x="293306" y="271030"/>
                  </a:lnTo>
                  <a:lnTo>
                    <a:pt x="316699" y="233311"/>
                  </a:lnTo>
                  <a:lnTo>
                    <a:pt x="331254" y="191592"/>
                  </a:lnTo>
                  <a:lnTo>
                    <a:pt x="336435" y="14751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743747" y="3715445"/>
              <a:ext cx="234315" cy="335915"/>
            </a:xfrm>
            <a:custGeom>
              <a:avLst/>
              <a:gdLst/>
              <a:ahLst/>
              <a:cxnLst/>
              <a:rect l="l" t="t" r="r" b="b"/>
              <a:pathLst>
                <a:path w="234314" h="335914">
                  <a:moveTo>
                    <a:pt x="176212" y="0"/>
                  </a:moveTo>
                  <a:lnTo>
                    <a:pt x="40881" y="142684"/>
                  </a:lnTo>
                  <a:lnTo>
                    <a:pt x="0" y="332511"/>
                  </a:lnTo>
                  <a:lnTo>
                    <a:pt x="30065" y="335305"/>
                  </a:lnTo>
                  <a:lnTo>
                    <a:pt x="91025" y="326835"/>
                  </a:lnTo>
                  <a:lnTo>
                    <a:pt x="159637" y="290804"/>
                  </a:lnTo>
                  <a:lnTo>
                    <a:pt x="190903" y="259475"/>
                  </a:lnTo>
                  <a:lnTo>
                    <a:pt x="214123" y="222795"/>
                  </a:lnTo>
                  <a:lnTo>
                    <a:pt x="228730" y="182333"/>
                  </a:lnTo>
                  <a:lnTo>
                    <a:pt x="234156" y="139657"/>
                  </a:lnTo>
                  <a:lnTo>
                    <a:pt x="229836" y="96335"/>
                  </a:lnTo>
                  <a:lnTo>
                    <a:pt x="215201" y="53936"/>
                  </a:lnTo>
                  <a:lnTo>
                    <a:pt x="187524" y="11908"/>
                  </a:lnTo>
                  <a:lnTo>
                    <a:pt x="176212" y="0"/>
                  </a:lnTo>
                  <a:close/>
                </a:path>
              </a:pathLst>
            </a:custGeom>
            <a:solidFill>
              <a:srgbClr val="2828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723454" y="3796610"/>
              <a:ext cx="363220" cy="354330"/>
            </a:xfrm>
            <a:custGeom>
              <a:avLst/>
              <a:gdLst/>
              <a:ahLst/>
              <a:cxnLst/>
              <a:rect l="l" t="t" r="r" b="b"/>
              <a:pathLst>
                <a:path w="363219" h="354329">
                  <a:moveTo>
                    <a:pt x="68286" y="0"/>
                  </a:moveTo>
                  <a:lnTo>
                    <a:pt x="12088" y="40281"/>
                  </a:lnTo>
                  <a:lnTo>
                    <a:pt x="0" y="71391"/>
                  </a:lnTo>
                  <a:lnTo>
                    <a:pt x="3553" y="87728"/>
                  </a:lnTo>
                  <a:lnTo>
                    <a:pt x="13447" y="101939"/>
                  </a:lnTo>
                  <a:lnTo>
                    <a:pt x="276960" y="353996"/>
                  </a:lnTo>
                  <a:lnTo>
                    <a:pt x="362900" y="264144"/>
                  </a:lnTo>
                  <a:lnTo>
                    <a:pt x="99401" y="12087"/>
                  </a:lnTo>
                  <a:lnTo>
                    <a:pt x="84762" y="2828"/>
                  </a:lnTo>
                  <a:lnTo>
                    <a:pt x="68286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" name="object 19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23447" y="3796601"/>
              <a:ext cx="184505" cy="183349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2740727" y="3813885"/>
              <a:ext cx="321310" cy="312420"/>
            </a:xfrm>
            <a:custGeom>
              <a:avLst/>
              <a:gdLst/>
              <a:ahLst/>
              <a:cxnLst/>
              <a:rect l="l" t="t" r="r" b="b"/>
              <a:pathLst>
                <a:path w="321310" h="312420">
                  <a:moveTo>
                    <a:pt x="51400" y="0"/>
                  </a:moveTo>
                  <a:lnTo>
                    <a:pt x="7288" y="34936"/>
                  </a:lnTo>
                  <a:lnTo>
                    <a:pt x="0" y="53732"/>
                  </a:lnTo>
                  <a:lnTo>
                    <a:pt x="2146" y="63603"/>
                  </a:lnTo>
                  <a:lnTo>
                    <a:pt x="8113" y="72185"/>
                  </a:lnTo>
                  <a:lnTo>
                    <a:pt x="259154" y="312316"/>
                  </a:lnTo>
                  <a:lnTo>
                    <a:pt x="321232" y="247419"/>
                  </a:lnTo>
                  <a:lnTo>
                    <a:pt x="70191" y="7288"/>
                  </a:lnTo>
                  <a:lnTo>
                    <a:pt x="61358" y="1703"/>
                  </a:lnTo>
                  <a:lnTo>
                    <a:pt x="51400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68135" y="3841668"/>
              <a:ext cx="149287" cy="148181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2812559" y="3880206"/>
              <a:ext cx="335280" cy="328930"/>
            </a:xfrm>
            <a:custGeom>
              <a:avLst/>
              <a:gdLst/>
              <a:ahLst/>
              <a:cxnLst/>
              <a:rect l="l" t="t" r="r" b="b"/>
              <a:pathLst>
                <a:path w="335280" h="328929">
                  <a:moveTo>
                    <a:pt x="104851" y="0"/>
                  </a:moveTo>
                  <a:lnTo>
                    <a:pt x="0" y="109613"/>
                  </a:lnTo>
                  <a:lnTo>
                    <a:pt x="231876" y="318858"/>
                  </a:lnTo>
                  <a:lnTo>
                    <a:pt x="243556" y="326027"/>
                  </a:lnTo>
                  <a:lnTo>
                    <a:pt x="256582" y="328448"/>
                  </a:lnTo>
                  <a:lnTo>
                    <a:pt x="269597" y="326186"/>
                  </a:lnTo>
                  <a:lnTo>
                    <a:pt x="324573" y="274307"/>
                  </a:lnTo>
                  <a:lnTo>
                    <a:pt x="334852" y="246626"/>
                  </a:lnTo>
                  <a:lnTo>
                    <a:pt x="331847" y="233734"/>
                  </a:lnTo>
                  <a:lnTo>
                    <a:pt x="324180" y="222376"/>
                  </a:lnTo>
                  <a:lnTo>
                    <a:pt x="104851" y="0"/>
                  </a:lnTo>
                  <a:close/>
                </a:path>
              </a:pathLst>
            </a:custGeom>
            <a:solidFill>
              <a:srgbClr val="043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" name="object 20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83312" y="4066044"/>
              <a:ext cx="188260" cy="215892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75109" y="3943395"/>
              <a:ext cx="87077" cy="85137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11161" y="3701972"/>
              <a:ext cx="185586" cy="189948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3507754" y="3760143"/>
              <a:ext cx="148590" cy="430530"/>
            </a:xfrm>
            <a:custGeom>
              <a:avLst/>
              <a:gdLst/>
              <a:ahLst/>
              <a:cxnLst/>
              <a:rect l="l" t="t" r="r" b="b"/>
              <a:pathLst>
                <a:path w="148589" h="430529">
                  <a:moveTo>
                    <a:pt x="82453" y="0"/>
                  </a:moveTo>
                  <a:lnTo>
                    <a:pt x="65993" y="19837"/>
                  </a:lnTo>
                  <a:lnTo>
                    <a:pt x="62293" y="25734"/>
                  </a:lnTo>
                  <a:lnTo>
                    <a:pt x="60282" y="32278"/>
                  </a:lnTo>
                  <a:lnTo>
                    <a:pt x="60018" y="39120"/>
                  </a:lnTo>
                  <a:lnTo>
                    <a:pt x="61561" y="45910"/>
                  </a:lnTo>
                  <a:lnTo>
                    <a:pt x="68787" y="65430"/>
                  </a:lnTo>
                  <a:lnTo>
                    <a:pt x="70426" y="70497"/>
                  </a:lnTo>
                  <a:lnTo>
                    <a:pt x="71937" y="78600"/>
                  </a:lnTo>
                  <a:lnTo>
                    <a:pt x="72001" y="84264"/>
                  </a:lnTo>
                  <a:lnTo>
                    <a:pt x="28630" y="338721"/>
                  </a:lnTo>
                  <a:lnTo>
                    <a:pt x="26966" y="343573"/>
                  </a:lnTo>
                  <a:lnTo>
                    <a:pt x="23080" y="350837"/>
                  </a:lnTo>
                  <a:lnTo>
                    <a:pt x="21315" y="353491"/>
                  </a:lnTo>
                  <a:lnTo>
                    <a:pt x="5986" y="371970"/>
                  </a:lnTo>
                  <a:lnTo>
                    <a:pt x="2284" y="377867"/>
                  </a:lnTo>
                  <a:lnTo>
                    <a:pt x="268" y="384411"/>
                  </a:lnTo>
                  <a:lnTo>
                    <a:pt x="0" y="391253"/>
                  </a:lnTo>
                  <a:lnTo>
                    <a:pt x="1541" y="398043"/>
                  </a:lnTo>
                  <a:lnTo>
                    <a:pt x="13174" y="429425"/>
                  </a:lnTo>
                  <a:lnTo>
                    <a:pt x="17505" y="430161"/>
                  </a:lnTo>
                  <a:lnTo>
                    <a:pt x="17911" y="389432"/>
                  </a:lnTo>
                  <a:lnTo>
                    <a:pt x="23614" y="383832"/>
                  </a:lnTo>
                  <a:lnTo>
                    <a:pt x="57332" y="384187"/>
                  </a:lnTo>
                  <a:lnTo>
                    <a:pt x="62933" y="389902"/>
                  </a:lnTo>
                  <a:lnTo>
                    <a:pt x="62564" y="426707"/>
                  </a:lnTo>
                  <a:lnTo>
                    <a:pt x="68483" y="428866"/>
                  </a:lnTo>
                  <a:lnTo>
                    <a:pt x="82592" y="411860"/>
                  </a:lnTo>
                  <a:lnTo>
                    <a:pt x="86294" y="405963"/>
                  </a:lnTo>
                  <a:lnTo>
                    <a:pt x="88311" y="399419"/>
                  </a:lnTo>
                  <a:lnTo>
                    <a:pt x="88579" y="392578"/>
                  </a:lnTo>
                  <a:lnTo>
                    <a:pt x="87037" y="385787"/>
                  </a:lnTo>
                  <a:lnTo>
                    <a:pt x="79138" y="364477"/>
                  </a:lnTo>
                  <a:lnTo>
                    <a:pt x="76674" y="354647"/>
                  </a:lnTo>
                  <a:lnTo>
                    <a:pt x="119994" y="91173"/>
                  </a:lnTo>
                  <a:lnTo>
                    <a:pt x="142511" y="59740"/>
                  </a:lnTo>
                  <a:lnTo>
                    <a:pt x="146252" y="53832"/>
                  </a:lnTo>
                  <a:lnTo>
                    <a:pt x="148291" y="47263"/>
                  </a:lnTo>
                  <a:lnTo>
                    <a:pt x="148571" y="40388"/>
                  </a:lnTo>
                  <a:lnTo>
                    <a:pt x="147032" y="33566"/>
                  </a:lnTo>
                  <a:lnTo>
                    <a:pt x="135424" y="2273"/>
                  </a:lnTo>
                  <a:lnTo>
                    <a:pt x="130103" y="1371"/>
                  </a:lnTo>
                  <a:lnTo>
                    <a:pt x="129697" y="42722"/>
                  </a:lnTo>
                  <a:lnTo>
                    <a:pt x="124109" y="48209"/>
                  </a:lnTo>
                  <a:lnTo>
                    <a:pt x="92625" y="47891"/>
                  </a:lnTo>
                  <a:lnTo>
                    <a:pt x="87126" y="42303"/>
                  </a:lnTo>
                  <a:lnTo>
                    <a:pt x="87342" y="1777"/>
                  </a:lnTo>
                  <a:lnTo>
                    <a:pt x="82453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3556236" y="3865384"/>
              <a:ext cx="52705" cy="217170"/>
            </a:xfrm>
            <a:custGeom>
              <a:avLst/>
              <a:gdLst/>
              <a:ahLst/>
              <a:cxnLst/>
              <a:rect l="l" t="t" r="r" b="b"/>
              <a:pathLst>
                <a:path w="52704" h="217170">
                  <a:moveTo>
                    <a:pt x="43281" y="0"/>
                  </a:moveTo>
                  <a:lnTo>
                    <a:pt x="39306" y="0"/>
                  </a:lnTo>
                  <a:lnTo>
                    <a:pt x="35928" y="2768"/>
                  </a:lnTo>
                  <a:lnTo>
                    <a:pt x="0" y="213563"/>
                  </a:lnTo>
                  <a:lnTo>
                    <a:pt x="304" y="215303"/>
                  </a:lnTo>
                  <a:lnTo>
                    <a:pt x="1054" y="216801"/>
                  </a:lnTo>
                  <a:lnTo>
                    <a:pt x="15633" y="216801"/>
                  </a:lnTo>
                  <a:lnTo>
                    <a:pt x="16243" y="215341"/>
                  </a:lnTo>
                  <a:lnTo>
                    <a:pt x="52082" y="5041"/>
                  </a:lnTo>
                  <a:lnTo>
                    <a:pt x="49123" y="876"/>
                  </a:lnTo>
                  <a:lnTo>
                    <a:pt x="43281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3552819" y="3861921"/>
              <a:ext cx="59690" cy="220345"/>
            </a:xfrm>
            <a:custGeom>
              <a:avLst/>
              <a:gdLst/>
              <a:ahLst/>
              <a:cxnLst/>
              <a:rect l="l" t="t" r="r" b="b"/>
              <a:pathLst>
                <a:path w="59689" h="220345">
                  <a:moveTo>
                    <a:pt x="46609" y="0"/>
                  </a:moveTo>
                  <a:lnTo>
                    <a:pt x="41109" y="0"/>
                  </a:lnTo>
                  <a:lnTo>
                    <a:pt x="36233" y="3962"/>
                  </a:lnTo>
                  <a:lnTo>
                    <a:pt x="0" y="216611"/>
                  </a:lnTo>
                  <a:lnTo>
                    <a:pt x="177" y="218516"/>
                  </a:lnTo>
                  <a:lnTo>
                    <a:pt x="762" y="220256"/>
                  </a:lnTo>
                  <a:lnTo>
                    <a:pt x="4470" y="220256"/>
                  </a:lnTo>
                  <a:lnTo>
                    <a:pt x="3721" y="218770"/>
                  </a:lnTo>
                  <a:lnTo>
                    <a:pt x="3416" y="217030"/>
                  </a:lnTo>
                  <a:lnTo>
                    <a:pt x="39344" y="6235"/>
                  </a:lnTo>
                  <a:lnTo>
                    <a:pt x="42722" y="3467"/>
                  </a:lnTo>
                  <a:lnTo>
                    <a:pt x="48158" y="3581"/>
                  </a:lnTo>
                  <a:lnTo>
                    <a:pt x="52539" y="4330"/>
                  </a:lnTo>
                  <a:lnTo>
                    <a:pt x="55499" y="8496"/>
                  </a:lnTo>
                  <a:lnTo>
                    <a:pt x="19405" y="219570"/>
                  </a:lnTo>
                  <a:lnTo>
                    <a:pt x="19050" y="220256"/>
                  </a:lnTo>
                  <a:lnTo>
                    <a:pt x="22758" y="220256"/>
                  </a:lnTo>
                  <a:lnTo>
                    <a:pt x="23177" y="218579"/>
                  </a:lnTo>
                  <a:lnTo>
                    <a:pt x="59207" y="7213"/>
                  </a:lnTo>
                  <a:lnTo>
                    <a:pt x="54991" y="1257"/>
                  </a:lnTo>
                  <a:lnTo>
                    <a:pt x="46609" y="0"/>
                  </a:lnTo>
                  <a:close/>
                </a:path>
              </a:pathLst>
            </a:custGeom>
            <a:solidFill>
              <a:srgbClr val="8A8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67656" y="3757571"/>
              <a:ext cx="89105" cy="84494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07097" y="4110921"/>
              <a:ext cx="88579" cy="83235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2859392" y="4082182"/>
              <a:ext cx="810895" cy="413384"/>
            </a:xfrm>
            <a:custGeom>
              <a:avLst/>
              <a:gdLst/>
              <a:ahLst/>
              <a:cxnLst/>
              <a:rect l="l" t="t" r="r" b="b"/>
              <a:pathLst>
                <a:path w="810895" h="413385">
                  <a:moveTo>
                    <a:pt x="810831" y="0"/>
                  </a:moveTo>
                  <a:lnTo>
                    <a:pt x="0" y="0"/>
                  </a:lnTo>
                  <a:lnTo>
                    <a:pt x="37782" y="412940"/>
                  </a:lnTo>
                  <a:lnTo>
                    <a:pt x="773061" y="412940"/>
                  </a:lnTo>
                  <a:lnTo>
                    <a:pt x="810831" y="0"/>
                  </a:lnTo>
                  <a:close/>
                </a:path>
              </a:pathLst>
            </a:custGeom>
            <a:solidFill>
              <a:srgbClr val="ED4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842056" y="4082186"/>
              <a:ext cx="845819" cy="38100"/>
            </a:xfrm>
            <a:custGeom>
              <a:avLst/>
              <a:gdLst/>
              <a:ahLst/>
              <a:cxnLst/>
              <a:rect l="l" t="t" r="r" b="b"/>
              <a:pathLst>
                <a:path w="845820" h="38100">
                  <a:moveTo>
                    <a:pt x="845502" y="0"/>
                  </a:moveTo>
                  <a:lnTo>
                    <a:pt x="0" y="0"/>
                  </a:lnTo>
                  <a:lnTo>
                    <a:pt x="0" y="37591"/>
                  </a:lnTo>
                  <a:lnTo>
                    <a:pt x="845502" y="37591"/>
                  </a:lnTo>
                  <a:lnTo>
                    <a:pt x="845502" y="0"/>
                  </a:lnTo>
                  <a:close/>
                </a:path>
              </a:pathLst>
            </a:custGeom>
            <a:solidFill>
              <a:srgbClr val="9B31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95802" y="3767104"/>
              <a:ext cx="101590" cy="205447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3218129" y="3936364"/>
              <a:ext cx="193040" cy="337185"/>
            </a:xfrm>
            <a:custGeom>
              <a:avLst/>
              <a:gdLst/>
              <a:ahLst/>
              <a:cxnLst/>
              <a:rect l="l" t="t" r="r" b="b"/>
              <a:pathLst>
                <a:path w="193039" h="337185">
                  <a:moveTo>
                    <a:pt x="83096" y="323862"/>
                  </a:moveTo>
                  <a:lnTo>
                    <a:pt x="82664" y="321576"/>
                  </a:lnTo>
                  <a:lnTo>
                    <a:pt x="74866" y="293293"/>
                  </a:lnTo>
                  <a:lnTo>
                    <a:pt x="73025" y="288772"/>
                  </a:lnTo>
                  <a:lnTo>
                    <a:pt x="70624" y="284581"/>
                  </a:lnTo>
                  <a:lnTo>
                    <a:pt x="53086" y="245770"/>
                  </a:lnTo>
                  <a:lnTo>
                    <a:pt x="42405" y="204330"/>
                  </a:lnTo>
                  <a:lnTo>
                    <a:pt x="37655" y="161480"/>
                  </a:lnTo>
                  <a:lnTo>
                    <a:pt x="37871" y="118414"/>
                  </a:lnTo>
                  <a:lnTo>
                    <a:pt x="43268" y="22186"/>
                  </a:lnTo>
                  <a:lnTo>
                    <a:pt x="5397" y="20066"/>
                  </a:lnTo>
                  <a:lnTo>
                    <a:pt x="0" y="116281"/>
                  </a:lnTo>
                  <a:lnTo>
                    <a:pt x="990" y="166192"/>
                  </a:lnTo>
                  <a:lnTo>
                    <a:pt x="9461" y="214909"/>
                  </a:lnTo>
                  <a:lnTo>
                    <a:pt x="25247" y="261772"/>
                  </a:lnTo>
                  <a:lnTo>
                    <a:pt x="48183" y="306120"/>
                  </a:lnTo>
                  <a:lnTo>
                    <a:pt x="66141" y="335203"/>
                  </a:lnTo>
                  <a:lnTo>
                    <a:pt x="72745" y="336765"/>
                  </a:lnTo>
                  <a:lnTo>
                    <a:pt x="77774" y="333654"/>
                  </a:lnTo>
                  <a:lnTo>
                    <a:pt x="81000" y="331660"/>
                  </a:lnTo>
                  <a:lnTo>
                    <a:pt x="82842" y="328422"/>
                  </a:lnTo>
                  <a:lnTo>
                    <a:pt x="83096" y="323862"/>
                  </a:lnTo>
                  <a:close/>
                </a:path>
                <a:path w="193039" h="337185">
                  <a:moveTo>
                    <a:pt x="192570" y="298246"/>
                  </a:moveTo>
                  <a:lnTo>
                    <a:pt x="187477" y="214363"/>
                  </a:lnTo>
                  <a:lnTo>
                    <a:pt x="175552" y="166370"/>
                  </a:lnTo>
                  <a:lnTo>
                    <a:pt x="156451" y="120751"/>
                  </a:lnTo>
                  <a:lnTo>
                    <a:pt x="130403" y="78168"/>
                  </a:lnTo>
                  <a:lnTo>
                    <a:pt x="74041" y="0"/>
                  </a:lnTo>
                  <a:lnTo>
                    <a:pt x="43281" y="22186"/>
                  </a:lnTo>
                  <a:lnTo>
                    <a:pt x="99644" y="100355"/>
                  </a:lnTo>
                  <a:lnTo>
                    <a:pt x="123012" y="136525"/>
                  </a:lnTo>
                  <a:lnTo>
                    <a:pt x="142087" y="175196"/>
                  </a:lnTo>
                  <a:lnTo>
                    <a:pt x="155409" y="215861"/>
                  </a:lnTo>
                  <a:lnTo>
                    <a:pt x="161531" y="258000"/>
                  </a:lnTo>
                  <a:lnTo>
                    <a:pt x="161759" y="262839"/>
                  </a:lnTo>
                  <a:lnTo>
                    <a:pt x="162648" y="267627"/>
                  </a:lnTo>
                  <a:lnTo>
                    <a:pt x="171323" y="295668"/>
                  </a:lnTo>
                  <a:lnTo>
                    <a:pt x="172186" y="297827"/>
                  </a:lnTo>
                  <a:lnTo>
                    <a:pt x="174853" y="301536"/>
                  </a:lnTo>
                  <a:lnTo>
                    <a:pt x="178142" y="303276"/>
                  </a:lnTo>
                  <a:lnTo>
                    <a:pt x="181940" y="303212"/>
                  </a:lnTo>
                  <a:lnTo>
                    <a:pt x="187858" y="303123"/>
                  </a:lnTo>
                  <a:lnTo>
                    <a:pt x="192570" y="298246"/>
                  </a:lnTo>
                  <a:close/>
                </a:path>
              </a:pathLst>
            </a:custGeom>
            <a:solidFill>
              <a:srgbClr val="043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2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18165" y="3941300"/>
              <a:ext cx="192776" cy="331722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3241395" y="3936364"/>
              <a:ext cx="149860" cy="325120"/>
            </a:xfrm>
            <a:custGeom>
              <a:avLst/>
              <a:gdLst/>
              <a:ahLst/>
              <a:cxnLst/>
              <a:rect l="l" t="t" r="r" b="b"/>
              <a:pathLst>
                <a:path w="149860" h="325120">
                  <a:moveTo>
                    <a:pt x="149580" y="298742"/>
                  </a:moveTo>
                  <a:lnTo>
                    <a:pt x="144678" y="226987"/>
                  </a:lnTo>
                  <a:lnTo>
                    <a:pt x="132740" y="178993"/>
                  </a:lnTo>
                  <a:lnTo>
                    <a:pt x="113652" y="133375"/>
                  </a:lnTo>
                  <a:lnTo>
                    <a:pt x="87604" y="90792"/>
                  </a:lnTo>
                  <a:lnTo>
                    <a:pt x="43091" y="29057"/>
                  </a:lnTo>
                  <a:lnTo>
                    <a:pt x="61937" y="15494"/>
                  </a:lnTo>
                  <a:lnTo>
                    <a:pt x="50774" y="0"/>
                  </a:lnTo>
                  <a:lnTo>
                    <a:pt x="31940" y="13576"/>
                  </a:lnTo>
                  <a:lnTo>
                    <a:pt x="20015" y="22174"/>
                  </a:lnTo>
                  <a:lnTo>
                    <a:pt x="5334" y="21361"/>
                  </a:lnTo>
                  <a:lnTo>
                    <a:pt x="0" y="116395"/>
                  </a:lnTo>
                  <a:lnTo>
                    <a:pt x="977" y="166306"/>
                  </a:lnTo>
                  <a:lnTo>
                    <a:pt x="9461" y="215023"/>
                  </a:lnTo>
                  <a:lnTo>
                    <a:pt x="25247" y="261886"/>
                  </a:lnTo>
                  <a:lnTo>
                    <a:pt x="48183" y="306235"/>
                  </a:lnTo>
                  <a:lnTo>
                    <a:pt x="59766" y="324993"/>
                  </a:lnTo>
                  <a:lnTo>
                    <a:pt x="59715" y="322719"/>
                  </a:lnTo>
                  <a:lnTo>
                    <a:pt x="51612" y="293293"/>
                  </a:lnTo>
                  <a:lnTo>
                    <a:pt x="49771" y="288772"/>
                  </a:lnTo>
                  <a:lnTo>
                    <a:pt x="47358" y="284581"/>
                  </a:lnTo>
                  <a:lnTo>
                    <a:pt x="29819" y="245770"/>
                  </a:lnTo>
                  <a:lnTo>
                    <a:pt x="19138" y="204330"/>
                  </a:lnTo>
                  <a:lnTo>
                    <a:pt x="14389" y="161480"/>
                  </a:lnTo>
                  <a:lnTo>
                    <a:pt x="14617" y="118414"/>
                  </a:lnTo>
                  <a:lnTo>
                    <a:pt x="20002" y="22199"/>
                  </a:lnTo>
                  <a:lnTo>
                    <a:pt x="31165" y="37642"/>
                  </a:lnTo>
                  <a:lnTo>
                    <a:pt x="76377" y="100355"/>
                  </a:lnTo>
                  <a:lnTo>
                    <a:pt x="99745" y="136525"/>
                  </a:lnTo>
                  <a:lnTo>
                    <a:pt x="118821" y="175196"/>
                  </a:lnTo>
                  <a:lnTo>
                    <a:pt x="132143" y="215874"/>
                  </a:lnTo>
                  <a:lnTo>
                    <a:pt x="138264" y="258000"/>
                  </a:lnTo>
                  <a:lnTo>
                    <a:pt x="138493" y="262826"/>
                  </a:lnTo>
                  <a:lnTo>
                    <a:pt x="139382" y="267627"/>
                  </a:lnTo>
                  <a:lnTo>
                    <a:pt x="148399" y="296799"/>
                  </a:lnTo>
                  <a:lnTo>
                    <a:pt x="149580" y="298742"/>
                  </a:lnTo>
                  <a:close/>
                </a:path>
              </a:pathLst>
            </a:custGeom>
            <a:solidFill>
              <a:srgbClr val="FCCB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2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04881" y="3769339"/>
              <a:ext cx="86534" cy="208241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2842056" y="4082186"/>
              <a:ext cx="440690" cy="38100"/>
            </a:xfrm>
            <a:custGeom>
              <a:avLst/>
              <a:gdLst/>
              <a:ahLst/>
              <a:cxnLst/>
              <a:rect l="l" t="t" r="r" b="b"/>
              <a:pathLst>
                <a:path w="440689" h="38100">
                  <a:moveTo>
                    <a:pt x="440321" y="0"/>
                  </a:moveTo>
                  <a:lnTo>
                    <a:pt x="0" y="0"/>
                  </a:lnTo>
                  <a:lnTo>
                    <a:pt x="0" y="37591"/>
                  </a:lnTo>
                  <a:lnTo>
                    <a:pt x="440321" y="37591"/>
                  </a:lnTo>
                  <a:lnTo>
                    <a:pt x="440321" y="0"/>
                  </a:lnTo>
                  <a:close/>
                </a:path>
              </a:pathLst>
            </a:custGeom>
            <a:solidFill>
              <a:srgbClr val="9B31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859389" y="4119774"/>
              <a:ext cx="467359" cy="375920"/>
            </a:xfrm>
            <a:custGeom>
              <a:avLst/>
              <a:gdLst/>
              <a:ahLst/>
              <a:cxnLst/>
              <a:rect l="l" t="t" r="r" b="b"/>
              <a:pathLst>
                <a:path w="467360" h="375920">
                  <a:moveTo>
                    <a:pt x="466801" y="0"/>
                  </a:moveTo>
                  <a:lnTo>
                    <a:pt x="0" y="0"/>
                  </a:lnTo>
                  <a:lnTo>
                    <a:pt x="37782" y="375348"/>
                  </a:lnTo>
                  <a:lnTo>
                    <a:pt x="466801" y="375348"/>
                  </a:lnTo>
                  <a:lnTo>
                    <a:pt x="466801" y="0"/>
                  </a:lnTo>
                  <a:close/>
                </a:path>
              </a:pathLst>
            </a:custGeom>
            <a:solidFill>
              <a:srgbClr val="ED4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" name="object 2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62284" y="4324537"/>
              <a:ext cx="424987" cy="216871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3228486" y="4143646"/>
              <a:ext cx="73025" cy="50165"/>
            </a:xfrm>
            <a:custGeom>
              <a:avLst/>
              <a:gdLst/>
              <a:ahLst/>
              <a:cxnLst/>
              <a:rect l="l" t="t" r="r" b="b"/>
              <a:pathLst>
                <a:path w="73025" h="50164">
                  <a:moveTo>
                    <a:pt x="54241" y="0"/>
                  </a:moveTo>
                  <a:lnTo>
                    <a:pt x="18402" y="0"/>
                  </a:lnTo>
                  <a:lnTo>
                    <a:pt x="11240" y="1446"/>
                  </a:lnTo>
                  <a:lnTo>
                    <a:pt x="5391" y="5391"/>
                  </a:lnTo>
                  <a:lnTo>
                    <a:pt x="1446" y="11240"/>
                  </a:lnTo>
                  <a:lnTo>
                    <a:pt x="0" y="18402"/>
                  </a:lnTo>
                  <a:lnTo>
                    <a:pt x="0" y="31419"/>
                  </a:lnTo>
                  <a:lnTo>
                    <a:pt x="1446" y="38588"/>
                  </a:lnTo>
                  <a:lnTo>
                    <a:pt x="5391" y="44442"/>
                  </a:lnTo>
                  <a:lnTo>
                    <a:pt x="11240" y="48387"/>
                  </a:lnTo>
                  <a:lnTo>
                    <a:pt x="18402" y="49834"/>
                  </a:lnTo>
                  <a:lnTo>
                    <a:pt x="54241" y="49834"/>
                  </a:lnTo>
                  <a:lnTo>
                    <a:pt x="61405" y="48387"/>
                  </a:lnTo>
                  <a:lnTo>
                    <a:pt x="67259" y="44442"/>
                  </a:lnTo>
                  <a:lnTo>
                    <a:pt x="71208" y="38588"/>
                  </a:lnTo>
                  <a:lnTo>
                    <a:pt x="72656" y="31419"/>
                  </a:lnTo>
                  <a:lnTo>
                    <a:pt x="72656" y="18402"/>
                  </a:lnTo>
                  <a:lnTo>
                    <a:pt x="71208" y="11240"/>
                  </a:lnTo>
                  <a:lnTo>
                    <a:pt x="67259" y="5391"/>
                  </a:lnTo>
                  <a:lnTo>
                    <a:pt x="61405" y="1446"/>
                  </a:lnTo>
                  <a:lnTo>
                    <a:pt x="542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70249" y="4114672"/>
              <a:ext cx="121424" cy="127000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44036" y="3979290"/>
              <a:ext cx="123560" cy="1320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0001" y="1440002"/>
            <a:ext cx="9252585" cy="5400040"/>
            <a:chOff x="720001" y="1440002"/>
            <a:chExt cx="9252585" cy="5400040"/>
          </a:xfrm>
        </p:grpSpPr>
        <p:sp>
          <p:nvSpPr>
            <p:cNvPr id="3" name="object 3"/>
            <p:cNvSpPr/>
            <p:nvPr/>
          </p:nvSpPr>
          <p:spPr>
            <a:xfrm>
              <a:off x="6001600" y="2289416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9842" y="0"/>
                  </a:moveTo>
                  <a:lnTo>
                    <a:pt x="6515" y="850"/>
                  </a:lnTo>
                  <a:lnTo>
                    <a:pt x="3238" y="1777"/>
                  </a:lnTo>
                  <a:lnTo>
                    <a:pt x="0" y="2806"/>
                  </a:lnTo>
                  <a:lnTo>
                    <a:pt x="9842" y="2806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D6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0001" y="1440002"/>
              <a:ext cx="9252585" cy="5400040"/>
            </a:xfrm>
            <a:custGeom>
              <a:avLst/>
              <a:gdLst/>
              <a:ahLst/>
              <a:cxnLst/>
              <a:rect l="l" t="t" r="r" b="b"/>
              <a:pathLst>
                <a:path w="9252585" h="5400040">
                  <a:moveTo>
                    <a:pt x="9252000" y="0"/>
                  </a:moveTo>
                  <a:lnTo>
                    <a:pt x="0" y="0"/>
                  </a:lnTo>
                  <a:lnTo>
                    <a:pt x="0" y="5400001"/>
                  </a:lnTo>
                  <a:lnTo>
                    <a:pt x="9252000" y="5400001"/>
                  </a:lnTo>
                  <a:lnTo>
                    <a:pt x="9252000" y="0"/>
                  </a:lnTo>
                  <a:close/>
                </a:path>
              </a:pathLst>
            </a:custGeom>
            <a:solidFill>
              <a:srgbClr val="F8E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638788" y="370374"/>
            <a:ext cx="30841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8,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‘Minding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Myself’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77133" y="2832523"/>
            <a:ext cx="3138170" cy="7759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900" b="1" i="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Well</a:t>
            </a:r>
            <a:r>
              <a:rPr sz="4900" b="1" i="0" spc="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4900" b="1" i="0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done!</a:t>
            </a:r>
            <a:endParaRPr sz="4900">
              <a:latin typeface="Helvetica Neue LT Pro 75 Bold"/>
              <a:cs typeface="Helvetica Neue LT Pro 75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38172" y="4177303"/>
            <a:ext cx="5615940" cy="10287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0"/>
              </a:spcBef>
            </a:pPr>
            <a:r>
              <a:rPr sz="2750" b="1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You</a:t>
            </a:r>
            <a:r>
              <a:rPr sz="2750" b="1" spc="75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have</a:t>
            </a:r>
            <a:r>
              <a:rPr sz="2750" b="1" spc="75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completed</a:t>
            </a:r>
            <a:r>
              <a:rPr sz="2750" b="1" spc="75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Unit</a:t>
            </a:r>
            <a:r>
              <a:rPr sz="2750" b="1" spc="70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2750" b="1" spc="75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2750" b="1" spc="-20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SPHE</a:t>
            </a:r>
            <a:endParaRPr sz="2750">
              <a:latin typeface="Helvetica Neue LT Pro 75 Bold"/>
              <a:cs typeface="Helvetica Neue LT Pro 75 Bold"/>
            </a:endParaRPr>
          </a:p>
          <a:p>
            <a:pPr algn="ctr">
              <a:lnSpc>
                <a:spcPct val="100000"/>
              </a:lnSpc>
              <a:spcBef>
                <a:spcPts val="650"/>
              </a:spcBef>
            </a:pPr>
            <a:r>
              <a:rPr sz="2750" b="1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-</a:t>
            </a:r>
            <a:r>
              <a:rPr sz="2750" b="1" spc="75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2750" b="1" spc="75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2750" b="1" spc="-10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Wellbeing</a:t>
            </a:r>
            <a:endParaRPr sz="2750">
              <a:latin typeface="Helvetica Neue LT Pro 75 Bold"/>
              <a:cs typeface="Helvetica Neue LT Pro 75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62951" y="2057107"/>
            <a:ext cx="8166100" cy="4302760"/>
            <a:chOff x="1262951" y="2057107"/>
            <a:chExt cx="8166100" cy="4302760"/>
          </a:xfrm>
        </p:grpSpPr>
        <p:sp>
          <p:nvSpPr>
            <p:cNvPr id="3" name="object 3"/>
            <p:cNvSpPr/>
            <p:nvPr/>
          </p:nvSpPr>
          <p:spPr>
            <a:xfrm>
              <a:off x="6001601" y="2289416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9842" y="0"/>
                  </a:moveTo>
                  <a:lnTo>
                    <a:pt x="6515" y="850"/>
                  </a:lnTo>
                  <a:lnTo>
                    <a:pt x="3238" y="1777"/>
                  </a:lnTo>
                  <a:lnTo>
                    <a:pt x="0" y="2806"/>
                  </a:lnTo>
                  <a:lnTo>
                    <a:pt x="9842" y="2806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D6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2951" y="2057107"/>
              <a:ext cx="8166098" cy="430227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638788" y="370374"/>
            <a:ext cx="30841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8,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‘Minding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Myself’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b="1" i="0" dirty="0">
                <a:latin typeface="Helvetica Neue LT Pro 75 Bold"/>
                <a:cs typeface="Helvetica Neue LT Pro 75 Bold"/>
              </a:rPr>
              <a:t>Step</a:t>
            </a:r>
            <a:r>
              <a:rPr b="1" i="0" spc="60" dirty="0">
                <a:latin typeface="Helvetica Neue LT Pro 75 Bold"/>
                <a:cs typeface="Helvetica Neue LT Pro 75 Bold"/>
              </a:rPr>
              <a:t> </a:t>
            </a:r>
            <a:r>
              <a:rPr b="1" i="0" dirty="0">
                <a:latin typeface="Helvetica Neue LT Pro 75 Bold"/>
                <a:cs typeface="Helvetica Neue LT Pro 75 Bold"/>
              </a:rPr>
              <a:t>1:</a:t>
            </a:r>
            <a:r>
              <a:rPr b="1" i="0" spc="65" dirty="0">
                <a:latin typeface="Helvetica Neue LT Pro 75 Bold"/>
                <a:cs typeface="Helvetica Neue LT Pro 75 Bold"/>
              </a:rPr>
              <a:t> </a:t>
            </a:r>
            <a:r>
              <a:rPr dirty="0"/>
              <a:t>Mindful</a:t>
            </a:r>
            <a:r>
              <a:rPr spc="70" dirty="0"/>
              <a:t> </a:t>
            </a:r>
            <a:r>
              <a:rPr spc="-10" dirty="0"/>
              <a:t>Moment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0588" y="6666356"/>
            <a:ext cx="4106545" cy="347345"/>
          </a:xfrm>
          <a:prstGeom prst="rect">
            <a:avLst/>
          </a:prstGeom>
          <a:ln w="12700">
            <a:solidFill>
              <a:srgbClr val="F1625F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405"/>
              </a:spcBef>
            </a:pPr>
            <a:r>
              <a:rPr sz="1400" dirty="0">
                <a:latin typeface="HelveticaNeueLT Pro 55 Roman"/>
                <a:cs typeface="HelveticaNeueLT Pro 55 Roman"/>
              </a:rPr>
              <a:t>Headspace,</a:t>
            </a:r>
            <a:r>
              <a:rPr sz="1400" spc="-1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‘Appreciate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Nature’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Mini</a:t>
            </a:r>
            <a:r>
              <a:rPr sz="1400" spc="-10" dirty="0">
                <a:latin typeface="HelveticaNeueLT Pro 55 Roman"/>
                <a:cs typeface="HelveticaNeueLT Pro 55 Roman"/>
              </a:rPr>
              <a:t> Meditation.</a:t>
            </a:r>
            <a:endParaRPr sz="1400">
              <a:latin typeface="HelveticaNeueLT Pro 55 Roman"/>
              <a:cs typeface="HelveticaNeueLT Pro 55 Roman"/>
            </a:endParaRPr>
          </a:p>
        </p:txBody>
      </p:sp>
      <p:pic>
        <p:nvPicPr>
          <p:cNvPr id="8" name="Online Media 7" descr="Mini meditation | Appreciate nature">
            <a:hlinkClick r:id="" action="ppaction://media"/>
            <a:extLst>
              <a:ext uri="{FF2B5EF4-FFF2-40B4-BE49-F238E27FC236}">
                <a16:creationId xmlns:a16="http://schemas.microsoft.com/office/drawing/2014/main" id="{6E980537-ADB1-E910-A21D-D3D0B904AE2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21014" y="1875330"/>
            <a:ext cx="8208035" cy="4637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04023" y="2057095"/>
            <a:ext cx="8084184" cy="4302760"/>
            <a:chOff x="1304023" y="2057095"/>
            <a:chExt cx="8084184" cy="4302760"/>
          </a:xfrm>
        </p:grpSpPr>
        <p:sp>
          <p:nvSpPr>
            <p:cNvPr id="3" name="object 3"/>
            <p:cNvSpPr/>
            <p:nvPr/>
          </p:nvSpPr>
          <p:spPr>
            <a:xfrm>
              <a:off x="6001600" y="2289416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9842" y="0"/>
                  </a:moveTo>
                  <a:lnTo>
                    <a:pt x="6515" y="850"/>
                  </a:lnTo>
                  <a:lnTo>
                    <a:pt x="3238" y="1777"/>
                  </a:lnTo>
                  <a:lnTo>
                    <a:pt x="0" y="2806"/>
                  </a:lnTo>
                  <a:lnTo>
                    <a:pt x="9842" y="2806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D6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4023" y="2057095"/>
              <a:ext cx="8083959" cy="430227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638788" y="370374"/>
            <a:ext cx="30841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8,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‘Minding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Myself’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1468" y="1252954"/>
            <a:ext cx="67297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67155" algn="l"/>
                <a:tab pos="3105785" algn="l"/>
                <a:tab pos="3862704" algn="l"/>
              </a:tabLst>
            </a:pPr>
            <a:r>
              <a:rPr sz="4800" b="1" i="0" spc="-2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Five</a:t>
            </a:r>
            <a:r>
              <a:rPr sz="4800" b="1" i="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</a:t>
            </a:r>
            <a:r>
              <a:rPr sz="4800" b="1" i="0" spc="-2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Ways</a:t>
            </a:r>
            <a:r>
              <a:rPr sz="4800" b="1" i="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</a:t>
            </a:r>
            <a:r>
              <a:rPr sz="4800" b="1" i="0" spc="-3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to</a:t>
            </a:r>
            <a:r>
              <a:rPr sz="4800" b="1" i="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</a:t>
            </a:r>
            <a:r>
              <a:rPr sz="4800" b="1" i="0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Wellbeing</a:t>
            </a:r>
            <a:endParaRPr sz="4800">
              <a:latin typeface="Helvetica Neue LT Pro 75 Bold"/>
              <a:cs typeface="Helvetica Neue LT Pro 75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50475" y="6666356"/>
            <a:ext cx="3991610" cy="347345"/>
          </a:xfrm>
          <a:prstGeom prst="rect">
            <a:avLst/>
          </a:prstGeom>
          <a:ln w="12700">
            <a:solidFill>
              <a:srgbClr val="F1625F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405"/>
              </a:spcBef>
            </a:pPr>
            <a:r>
              <a:rPr sz="1400" dirty="0">
                <a:latin typeface="HelveticaNeueLT Pro 55 Roman"/>
                <a:cs typeface="HelveticaNeueLT Pro 55 Roman"/>
              </a:rPr>
              <a:t>Mental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Health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Ireland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–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Five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Ways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to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spc="-10" dirty="0">
                <a:latin typeface="HelveticaNeueLT Pro 55 Roman"/>
                <a:cs typeface="HelveticaNeueLT Pro 55 Roman"/>
              </a:rPr>
              <a:t>Wellbeing.</a:t>
            </a:r>
            <a:endParaRPr sz="1400">
              <a:latin typeface="HelveticaNeueLT Pro 55 Roman"/>
              <a:cs typeface="HelveticaNeueLT Pro 55 Roman"/>
            </a:endParaRPr>
          </a:p>
        </p:txBody>
      </p:sp>
      <p:pic>
        <p:nvPicPr>
          <p:cNvPr id="8" name="Online Media 7" descr="the Five Ways to Wellbeing - Mental Health Ireland">
            <a:hlinkClick r:id="" action="ppaction://media"/>
            <a:extLst>
              <a:ext uri="{FF2B5EF4-FFF2-40B4-BE49-F238E27FC236}">
                <a16:creationId xmlns:a16="http://schemas.microsoft.com/office/drawing/2014/main" id="{9BB24B60-4016-A46A-F0DD-0BAA8729BBE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31900" y="2057095"/>
            <a:ext cx="8229600" cy="4467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0841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8,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‘Minding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Myself’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16700" y="2204059"/>
            <a:ext cx="168528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HelveticaNeueLT Pro 55 Roman"/>
                <a:cs typeface="HelveticaNeueLT Pro 55 Roman"/>
              </a:rPr>
              <a:t>How</a:t>
            </a:r>
            <a:r>
              <a:rPr sz="2000" spc="-4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can</a:t>
            </a:r>
            <a:r>
              <a:rPr sz="2000" spc="-35" dirty="0">
                <a:latin typeface="HelveticaNeueLT Pro 55 Roman"/>
                <a:cs typeface="HelveticaNeueLT Pro 55 Roman"/>
              </a:rPr>
              <a:t> </a:t>
            </a:r>
            <a:r>
              <a:rPr sz="2000" spc="-25" dirty="0">
                <a:latin typeface="HelveticaNeueLT Pro 55 Roman"/>
                <a:cs typeface="HelveticaNeueLT Pro 55 Roman"/>
              </a:rPr>
              <a:t>we…</a:t>
            </a:r>
            <a:endParaRPr sz="2000">
              <a:latin typeface="HelveticaNeueLT Pro 55 Roman"/>
              <a:cs typeface="HelveticaNeueLT Pro 55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16700" y="3076041"/>
            <a:ext cx="2272030" cy="2354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0029" algn="l"/>
              </a:tabLst>
            </a:pPr>
            <a:r>
              <a:rPr sz="2000" b="1" dirty="0">
                <a:latin typeface="Helvetica Neue LT Pro 75 Bold"/>
                <a:cs typeface="Helvetica Neue LT Pro 75 Bold"/>
              </a:rPr>
              <a:t>Take</a:t>
            </a:r>
            <a:r>
              <a:rPr sz="2000" b="1" spc="-50" dirty="0">
                <a:latin typeface="Helvetica Neue LT Pro 75 Bold"/>
                <a:cs typeface="Helvetica Neue LT Pro 75 Bold"/>
              </a:rPr>
              <a:t> </a:t>
            </a:r>
            <a:r>
              <a:rPr sz="2000" b="1" spc="-10" dirty="0">
                <a:latin typeface="Helvetica Neue LT Pro 75 Bold"/>
                <a:cs typeface="Helvetica Neue LT Pro 75 Bold"/>
              </a:rPr>
              <a:t>Notice</a:t>
            </a:r>
            <a:endParaRPr sz="2000">
              <a:latin typeface="Helvetica Neue LT Pro 75 Bold"/>
              <a:cs typeface="Helvetica Neue LT Pro 75 Bold"/>
            </a:endParaRPr>
          </a:p>
          <a:p>
            <a:pPr marL="240029" indent="-227329">
              <a:lnSpc>
                <a:spcPct val="100000"/>
              </a:lnSpc>
              <a:spcBef>
                <a:spcPts val="1580"/>
              </a:spcBef>
              <a:buAutoNum type="arabicPeriod"/>
              <a:tabLst>
                <a:tab pos="240029" algn="l"/>
              </a:tabLst>
            </a:pPr>
            <a:r>
              <a:rPr sz="2000" b="1" spc="-10" dirty="0">
                <a:latin typeface="Helvetica Neue LT Pro 75 Bold"/>
                <a:cs typeface="Helvetica Neue LT Pro 75 Bold"/>
              </a:rPr>
              <a:t>Connect</a:t>
            </a:r>
            <a:endParaRPr sz="2000">
              <a:latin typeface="Helvetica Neue LT Pro 75 Bold"/>
              <a:cs typeface="Helvetica Neue LT Pro 75 Bold"/>
            </a:endParaRPr>
          </a:p>
          <a:p>
            <a:pPr marL="240029" indent="-227329">
              <a:lnSpc>
                <a:spcPct val="100000"/>
              </a:lnSpc>
              <a:spcBef>
                <a:spcPts val="1585"/>
              </a:spcBef>
              <a:buAutoNum type="arabicPeriod"/>
              <a:tabLst>
                <a:tab pos="240029" algn="l"/>
              </a:tabLst>
            </a:pPr>
            <a:r>
              <a:rPr sz="2000" b="1" dirty="0">
                <a:latin typeface="Helvetica Neue LT Pro 75 Bold"/>
                <a:cs typeface="Helvetica Neue LT Pro 75 Bold"/>
              </a:rPr>
              <a:t>Be</a:t>
            </a:r>
            <a:r>
              <a:rPr sz="2000" b="1" spc="-30" dirty="0">
                <a:latin typeface="Helvetica Neue LT Pro 75 Bold"/>
                <a:cs typeface="Helvetica Neue LT Pro 75 Bold"/>
              </a:rPr>
              <a:t> </a:t>
            </a:r>
            <a:r>
              <a:rPr sz="2000" b="1" spc="-10" dirty="0">
                <a:latin typeface="Helvetica Neue LT Pro 75 Bold"/>
                <a:cs typeface="Helvetica Neue LT Pro 75 Bold"/>
              </a:rPr>
              <a:t>Active</a:t>
            </a:r>
            <a:endParaRPr sz="2000">
              <a:latin typeface="Helvetica Neue LT Pro 75 Bold"/>
              <a:cs typeface="Helvetica Neue LT Pro 75 Bold"/>
            </a:endParaRPr>
          </a:p>
          <a:p>
            <a:pPr marL="240029" indent="-227329">
              <a:lnSpc>
                <a:spcPct val="100000"/>
              </a:lnSpc>
              <a:spcBef>
                <a:spcPts val="1585"/>
              </a:spcBef>
              <a:buAutoNum type="arabicPeriod"/>
              <a:tabLst>
                <a:tab pos="240029" algn="l"/>
              </a:tabLst>
            </a:pPr>
            <a:r>
              <a:rPr sz="2000" b="1" spc="-20" dirty="0">
                <a:latin typeface="Helvetica Neue LT Pro 75 Bold"/>
                <a:cs typeface="Helvetica Neue LT Pro 75 Bold"/>
              </a:rPr>
              <a:t>Give</a:t>
            </a:r>
            <a:endParaRPr sz="2000">
              <a:latin typeface="Helvetica Neue LT Pro 75 Bold"/>
              <a:cs typeface="Helvetica Neue LT Pro 75 Bold"/>
            </a:endParaRPr>
          </a:p>
          <a:p>
            <a:pPr marL="240029" indent="-227329">
              <a:lnSpc>
                <a:spcPct val="100000"/>
              </a:lnSpc>
              <a:spcBef>
                <a:spcPts val="1585"/>
              </a:spcBef>
              <a:buAutoNum type="arabicPeriod"/>
              <a:tabLst>
                <a:tab pos="240029" algn="l"/>
              </a:tabLst>
            </a:pPr>
            <a:r>
              <a:rPr sz="2000" b="1" dirty="0">
                <a:latin typeface="Helvetica Neue LT Pro 75 Bold"/>
                <a:cs typeface="Helvetica Neue LT Pro 75 Bold"/>
              </a:rPr>
              <a:t>Keep</a:t>
            </a:r>
            <a:r>
              <a:rPr sz="2000" b="1" spc="-50" dirty="0">
                <a:latin typeface="Helvetica Neue LT Pro 75 Bold"/>
                <a:cs typeface="Helvetica Neue LT Pro 75 Bold"/>
              </a:rPr>
              <a:t> </a:t>
            </a:r>
            <a:r>
              <a:rPr sz="2000" b="1" spc="-10" dirty="0">
                <a:latin typeface="Helvetica Neue LT Pro 75 Bold"/>
                <a:cs typeface="Helvetica Neue LT Pro 75 Bold"/>
              </a:rPr>
              <a:t>Learning…</a:t>
            </a:r>
            <a:endParaRPr sz="2000">
              <a:latin typeface="Helvetica Neue LT Pro 75 Bold"/>
              <a:cs typeface="Helvetica Neue LT Pro 75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16700" y="5806795"/>
            <a:ext cx="4467860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2000" dirty="0">
                <a:latin typeface="HelveticaNeueLT Pro 55 Roman"/>
                <a:cs typeface="HelveticaNeueLT Pro 55 Roman"/>
              </a:rPr>
              <a:t>if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you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had</a:t>
            </a:r>
            <a:r>
              <a:rPr sz="2000" spc="-1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less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than</a:t>
            </a:r>
            <a:r>
              <a:rPr sz="2000" spc="-1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5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minutes,</a:t>
            </a:r>
            <a:r>
              <a:rPr sz="2000" spc="-15" dirty="0">
                <a:latin typeface="HelveticaNeueLT Pro 55 Roman"/>
                <a:cs typeface="HelveticaNeueLT Pro 55 Roman"/>
              </a:rPr>
              <a:t> </a:t>
            </a:r>
            <a:r>
              <a:rPr sz="2000" spc="-20" dirty="0">
                <a:latin typeface="HelveticaNeueLT Pro 55 Roman"/>
                <a:cs typeface="HelveticaNeueLT Pro 55 Roman"/>
              </a:rPr>
              <a:t>less </a:t>
            </a:r>
            <a:r>
              <a:rPr sz="2000" dirty="0">
                <a:latin typeface="HelveticaNeueLT Pro 55 Roman"/>
                <a:cs typeface="HelveticaNeueLT Pro 55 Roman"/>
              </a:rPr>
              <a:t>than</a:t>
            </a:r>
            <a:r>
              <a:rPr sz="2000" spc="-1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10</a:t>
            </a:r>
            <a:r>
              <a:rPr sz="2000" spc="-1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minutes,</a:t>
            </a:r>
            <a:r>
              <a:rPr sz="2000" spc="-1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and</a:t>
            </a:r>
            <a:r>
              <a:rPr sz="2000" spc="-1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1-hour</a:t>
            </a:r>
            <a:r>
              <a:rPr sz="2000" spc="-1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(or</a:t>
            </a:r>
            <a:r>
              <a:rPr sz="2000" spc="-10" dirty="0">
                <a:latin typeface="HelveticaNeueLT Pro 55 Roman"/>
                <a:cs typeface="HelveticaNeueLT Pro 55 Roman"/>
              </a:rPr>
              <a:t> more)?</a:t>
            </a:r>
            <a:endParaRPr sz="2000">
              <a:latin typeface="HelveticaNeueLT Pro 55 Roman"/>
              <a:cs typeface="HelveticaNeueLT Pro 55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74450" y="2609689"/>
            <a:ext cx="3841115" cy="3825240"/>
          </a:xfrm>
          <a:custGeom>
            <a:avLst/>
            <a:gdLst/>
            <a:ahLst/>
            <a:cxnLst/>
            <a:rect l="l" t="t" r="r" b="b"/>
            <a:pathLst>
              <a:path w="3841115" h="3825240">
                <a:moveTo>
                  <a:pt x="1920367" y="3825125"/>
                </a:moveTo>
                <a:lnTo>
                  <a:pt x="1968435" y="3824538"/>
                </a:lnTo>
                <a:lnTo>
                  <a:pt x="2016212" y="3822785"/>
                </a:lnTo>
                <a:lnTo>
                  <a:pt x="2063686" y="3819879"/>
                </a:lnTo>
                <a:lnTo>
                  <a:pt x="2110841" y="3815836"/>
                </a:lnTo>
                <a:lnTo>
                  <a:pt x="2157666" y="3810667"/>
                </a:lnTo>
                <a:lnTo>
                  <a:pt x="2204144" y="3804388"/>
                </a:lnTo>
                <a:lnTo>
                  <a:pt x="2250264" y="3797012"/>
                </a:lnTo>
                <a:lnTo>
                  <a:pt x="2296011" y="3788551"/>
                </a:lnTo>
                <a:lnTo>
                  <a:pt x="2341371" y="3779021"/>
                </a:lnTo>
                <a:lnTo>
                  <a:pt x="2386331" y="3768435"/>
                </a:lnTo>
                <a:lnTo>
                  <a:pt x="2430876" y="3756807"/>
                </a:lnTo>
                <a:lnTo>
                  <a:pt x="2474994" y="3744149"/>
                </a:lnTo>
                <a:lnTo>
                  <a:pt x="2518670" y="3730477"/>
                </a:lnTo>
                <a:lnTo>
                  <a:pt x="2561891" y="3715803"/>
                </a:lnTo>
                <a:lnTo>
                  <a:pt x="2604642" y="3700141"/>
                </a:lnTo>
                <a:lnTo>
                  <a:pt x="2646911" y="3683505"/>
                </a:lnTo>
                <a:lnTo>
                  <a:pt x="2688683" y="3665909"/>
                </a:lnTo>
                <a:lnTo>
                  <a:pt x="2729945" y="3647367"/>
                </a:lnTo>
                <a:lnTo>
                  <a:pt x="2770682" y="3627891"/>
                </a:lnTo>
                <a:lnTo>
                  <a:pt x="2810882" y="3607497"/>
                </a:lnTo>
                <a:lnTo>
                  <a:pt x="2850530" y="3586196"/>
                </a:lnTo>
                <a:lnTo>
                  <a:pt x="2889613" y="3564004"/>
                </a:lnTo>
                <a:lnTo>
                  <a:pt x="2928116" y="3540934"/>
                </a:lnTo>
                <a:lnTo>
                  <a:pt x="2966027" y="3516999"/>
                </a:lnTo>
                <a:lnTo>
                  <a:pt x="3003330" y="3492214"/>
                </a:lnTo>
                <a:lnTo>
                  <a:pt x="3040014" y="3466592"/>
                </a:lnTo>
                <a:lnTo>
                  <a:pt x="3076063" y="3440146"/>
                </a:lnTo>
                <a:lnTo>
                  <a:pt x="3111464" y="3412891"/>
                </a:lnTo>
                <a:lnTo>
                  <a:pt x="3146204" y="3384839"/>
                </a:lnTo>
                <a:lnTo>
                  <a:pt x="3180268" y="3356006"/>
                </a:lnTo>
                <a:lnTo>
                  <a:pt x="3213644" y="3326404"/>
                </a:lnTo>
                <a:lnTo>
                  <a:pt x="3246316" y="3296047"/>
                </a:lnTo>
                <a:lnTo>
                  <a:pt x="3278271" y="3264949"/>
                </a:lnTo>
                <a:lnTo>
                  <a:pt x="3309496" y="3233123"/>
                </a:lnTo>
                <a:lnTo>
                  <a:pt x="3339977" y="3200584"/>
                </a:lnTo>
                <a:lnTo>
                  <a:pt x="3369700" y="3167345"/>
                </a:lnTo>
                <a:lnTo>
                  <a:pt x="3398651" y="3133419"/>
                </a:lnTo>
                <a:lnTo>
                  <a:pt x="3426817" y="3098820"/>
                </a:lnTo>
                <a:lnTo>
                  <a:pt x="3454184" y="3063563"/>
                </a:lnTo>
                <a:lnTo>
                  <a:pt x="3480737" y="3027660"/>
                </a:lnTo>
                <a:lnTo>
                  <a:pt x="3506464" y="2991126"/>
                </a:lnTo>
                <a:lnTo>
                  <a:pt x="3531351" y="2953974"/>
                </a:lnTo>
                <a:lnTo>
                  <a:pt x="3555383" y="2916218"/>
                </a:lnTo>
                <a:lnTo>
                  <a:pt x="3578547" y="2877871"/>
                </a:lnTo>
                <a:lnTo>
                  <a:pt x="3600830" y="2838947"/>
                </a:lnTo>
                <a:lnTo>
                  <a:pt x="3622217" y="2799460"/>
                </a:lnTo>
                <a:lnTo>
                  <a:pt x="3642695" y="2759424"/>
                </a:lnTo>
                <a:lnTo>
                  <a:pt x="3662250" y="2718852"/>
                </a:lnTo>
                <a:lnTo>
                  <a:pt x="3680868" y="2677759"/>
                </a:lnTo>
                <a:lnTo>
                  <a:pt x="3698536" y="2636157"/>
                </a:lnTo>
                <a:lnTo>
                  <a:pt x="3715239" y="2594060"/>
                </a:lnTo>
                <a:lnTo>
                  <a:pt x="3730965" y="2551482"/>
                </a:lnTo>
                <a:lnTo>
                  <a:pt x="3745699" y="2508437"/>
                </a:lnTo>
                <a:lnTo>
                  <a:pt x="3759427" y="2464939"/>
                </a:lnTo>
                <a:lnTo>
                  <a:pt x="3772136" y="2421001"/>
                </a:lnTo>
                <a:lnTo>
                  <a:pt x="3783812" y="2376636"/>
                </a:lnTo>
                <a:lnTo>
                  <a:pt x="3794442" y="2331859"/>
                </a:lnTo>
                <a:lnTo>
                  <a:pt x="3804011" y="2286684"/>
                </a:lnTo>
                <a:lnTo>
                  <a:pt x="3812505" y="2241123"/>
                </a:lnTo>
                <a:lnTo>
                  <a:pt x="3819912" y="2195191"/>
                </a:lnTo>
                <a:lnTo>
                  <a:pt x="3826217" y="2148902"/>
                </a:lnTo>
                <a:lnTo>
                  <a:pt x="3831406" y="2102268"/>
                </a:lnTo>
                <a:lnTo>
                  <a:pt x="3835466" y="2055305"/>
                </a:lnTo>
                <a:lnTo>
                  <a:pt x="3838383" y="2008024"/>
                </a:lnTo>
                <a:lnTo>
                  <a:pt x="3840144" y="1960441"/>
                </a:lnTo>
                <a:lnTo>
                  <a:pt x="3840734" y="1912569"/>
                </a:lnTo>
                <a:lnTo>
                  <a:pt x="3840144" y="1864696"/>
                </a:lnTo>
                <a:lnTo>
                  <a:pt x="3838383" y="1817112"/>
                </a:lnTo>
                <a:lnTo>
                  <a:pt x="3835466" y="1769831"/>
                </a:lnTo>
                <a:lnTo>
                  <a:pt x="3831406" y="1722867"/>
                </a:lnTo>
                <a:lnTo>
                  <a:pt x="3826217" y="1676233"/>
                </a:lnTo>
                <a:lnTo>
                  <a:pt x="3819912" y="1629943"/>
                </a:lnTo>
                <a:lnTo>
                  <a:pt x="3812505" y="1584010"/>
                </a:lnTo>
                <a:lnTo>
                  <a:pt x="3804011" y="1538449"/>
                </a:lnTo>
                <a:lnTo>
                  <a:pt x="3794442" y="1493273"/>
                </a:lnTo>
                <a:lnTo>
                  <a:pt x="3783812" y="1448496"/>
                </a:lnTo>
                <a:lnTo>
                  <a:pt x="3772136" y="1404131"/>
                </a:lnTo>
                <a:lnTo>
                  <a:pt x="3759427" y="1360193"/>
                </a:lnTo>
                <a:lnTo>
                  <a:pt x="3745699" y="1316694"/>
                </a:lnTo>
                <a:lnTo>
                  <a:pt x="3730965" y="1273649"/>
                </a:lnTo>
                <a:lnTo>
                  <a:pt x="3715239" y="1231071"/>
                </a:lnTo>
                <a:lnTo>
                  <a:pt x="3698536" y="1188974"/>
                </a:lnTo>
                <a:lnTo>
                  <a:pt x="3680868" y="1147371"/>
                </a:lnTo>
                <a:lnTo>
                  <a:pt x="3662250" y="1106277"/>
                </a:lnTo>
                <a:lnTo>
                  <a:pt x="3642695" y="1065705"/>
                </a:lnTo>
                <a:lnTo>
                  <a:pt x="3622217" y="1025669"/>
                </a:lnTo>
                <a:lnTo>
                  <a:pt x="3600830" y="986182"/>
                </a:lnTo>
                <a:lnTo>
                  <a:pt x="3578547" y="947258"/>
                </a:lnTo>
                <a:lnTo>
                  <a:pt x="3555383" y="908911"/>
                </a:lnTo>
                <a:lnTo>
                  <a:pt x="3531351" y="871154"/>
                </a:lnTo>
                <a:lnTo>
                  <a:pt x="3506464" y="834002"/>
                </a:lnTo>
                <a:lnTo>
                  <a:pt x="3480737" y="797467"/>
                </a:lnTo>
                <a:lnTo>
                  <a:pt x="3454184" y="761564"/>
                </a:lnTo>
                <a:lnTo>
                  <a:pt x="3426817" y="726307"/>
                </a:lnTo>
                <a:lnTo>
                  <a:pt x="3398651" y="691708"/>
                </a:lnTo>
                <a:lnTo>
                  <a:pt x="3369700" y="657782"/>
                </a:lnTo>
                <a:lnTo>
                  <a:pt x="3339977" y="624543"/>
                </a:lnTo>
                <a:lnTo>
                  <a:pt x="3309496" y="592003"/>
                </a:lnTo>
                <a:lnTo>
                  <a:pt x="3278271" y="560177"/>
                </a:lnTo>
                <a:lnTo>
                  <a:pt x="3246316" y="529079"/>
                </a:lnTo>
                <a:lnTo>
                  <a:pt x="3213644" y="498722"/>
                </a:lnTo>
                <a:lnTo>
                  <a:pt x="3180268" y="469120"/>
                </a:lnTo>
                <a:lnTo>
                  <a:pt x="3146204" y="440286"/>
                </a:lnTo>
                <a:lnTo>
                  <a:pt x="3111464" y="412235"/>
                </a:lnTo>
                <a:lnTo>
                  <a:pt x="3076063" y="384979"/>
                </a:lnTo>
                <a:lnTo>
                  <a:pt x="3040014" y="358534"/>
                </a:lnTo>
                <a:lnTo>
                  <a:pt x="3003330" y="332911"/>
                </a:lnTo>
                <a:lnTo>
                  <a:pt x="2966027" y="308126"/>
                </a:lnTo>
                <a:lnTo>
                  <a:pt x="2928116" y="284191"/>
                </a:lnTo>
                <a:lnTo>
                  <a:pt x="2889613" y="261121"/>
                </a:lnTo>
                <a:lnTo>
                  <a:pt x="2850530" y="238929"/>
                </a:lnTo>
                <a:lnTo>
                  <a:pt x="2810882" y="217629"/>
                </a:lnTo>
                <a:lnTo>
                  <a:pt x="2770682" y="197234"/>
                </a:lnTo>
                <a:lnTo>
                  <a:pt x="2729945" y="177758"/>
                </a:lnTo>
                <a:lnTo>
                  <a:pt x="2688683" y="159216"/>
                </a:lnTo>
                <a:lnTo>
                  <a:pt x="2646911" y="141620"/>
                </a:lnTo>
                <a:lnTo>
                  <a:pt x="2604642" y="124984"/>
                </a:lnTo>
                <a:lnTo>
                  <a:pt x="2561891" y="109322"/>
                </a:lnTo>
                <a:lnTo>
                  <a:pt x="2518670" y="94648"/>
                </a:lnTo>
                <a:lnTo>
                  <a:pt x="2474994" y="80976"/>
                </a:lnTo>
                <a:lnTo>
                  <a:pt x="2430876" y="68318"/>
                </a:lnTo>
                <a:lnTo>
                  <a:pt x="2386331" y="56690"/>
                </a:lnTo>
                <a:lnTo>
                  <a:pt x="2341371" y="46103"/>
                </a:lnTo>
                <a:lnTo>
                  <a:pt x="2296011" y="36573"/>
                </a:lnTo>
                <a:lnTo>
                  <a:pt x="2250264" y="28113"/>
                </a:lnTo>
                <a:lnTo>
                  <a:pt x="2204144" y="20737"/>
                </a:lnTo>
                <a:lnTo>
                  <a:pt x="2157666" y="14457"/>
                </a:lnTo>
                <a:lnTo>
                  <a:pt x="2110841" y="9289"/>
                </a:lnTo>
                <a:lnTo>
                  <a:pt x="2063686" y="5245"/>
                </a:lnTo>
                <a:lnTo>
                  <a:pt x="2016212" y="2340"/>
                </a:lnTo>
                <a:lnTo>
                  <a:pt x="1968435" y="587"/>
                </a:lnTo>
                <a:lnTo>
                  <a:pt x="1920367" y="0"/>
                </a:lnTo>
                <a:lnTo>
                  <a:pt x="1872298" y="587"/>
                </a:lnTo>
                <a:lnTo>
                  <a:pt x="1824521" y="2340"/>
                </a:lnTo>
                <a:lnTo>
                  <a:pt x="1777047" y="5245"/>
                </a:lnTo>
                <a:lnTo>
                  <a:pt x="1729892" y="9289"/>
                </a:lnTo>
                <a:lnTo>
                  <a:pt x="1683067" y="14457"/>
                </a:lnTo>
                <a:lnTo>
                  <a:pt x="1636589" y="20737"/>
                </a:lnTo>
                <a:lnTo>
                  <a:pt x="1590469" y="28113"/>
                </a:lnTo>
                <a:lnTo>
                  <a:pt x="1544722" y="36573"/>
                </a:lnTo>
                <a:lnTo>
                  <a:pt x="1499362" y="46103"/>
                </a:lnTo>
                <a:lnTo>
                  <a:pt x="1454402" y="56690"/>
                </a:lnTo>
                <a:lnTo>
                  <a:pt x="1409857" y="68318"/>
                </a:lnTo>
                <a:lnTo>
                  <a:pt x="1365739" y="80976"/>
                </a:lnTo>
                <a:lnTo>
                  <a:pt x="1322063" y="94648"/>
                </a:lnTo>
                <a:lnTo>
                  <a:pt x="1278842" y="109322"/>
                </a:lnTo>
                <a:lnTo>
                  <a:pt x="1236091" y="124984"/>
                </a:lnTo>
                <a:lnTo>
                  <a:pt x="1193822" y="141620"/>
                </a:lnTo>
                <a:lnTo>
                  <a:pt x="1152050" y="159216"/>
                </a:lnTo>
                <a:lnTo>
                  <a:pt x="1110788" y="177758"/>
                </a:lnTo>
                <a:lnTo>
                  <a:pt x="1070051" y="197234"/>
                </a:lnTo>
                <a:lnTo>
                  <a:pt x="1029851" y="217629"/>
                </a:lnTo>
                <a:lnTo>
                  <a:pt x="990203" y="238929"/>
                </a:lnTo>
                <a:lnTo>
                  <a:pt x="951120" y="261121"/>
                </a:lnTo>
                <a:lnTo>
                  <a:pt x="912617" y="284191"/>
                </a:lnTo>
                <a:lnTo>
                  <a:pt x="874706" y="308126"/>
                </a:lnTo>
                <a:lnTo>
                  <a:pt x="837403" y="332911"/>
                </a:lnTo>
                <a:lnTo>
                  <a:pt x="800719" y="358534"/>
                </a:lnTo>
                <a:lnTo>
                  <a:pt x="764670" y="384979"/>
                </a:lnTo>
                <a:lnTo>
                  <a:pt x="729269" y="412235"/>
                </a:lnTo>
                <a:lnTo>
                  <a:pt x="694529" y="440286"/>
                </a:lnTo>
                <a:lnTo>
                  <a:pt x="660465" y="469120"/>
                </a:lnTo>
                <a:lnTo>
                  <a:pt x="627089" y="498722"/>
                </a:lnTo>
                <a:lnTo>
                  <a:pt x="594417" y="529079"/>
                </a:lnTo>
                <a:lnTo>
                  <a:pt x="562462" y="560177"/>
                </a:lnTo>
                <a:lnTo>
                  <a:pt x="531237" y="592003"/>
                </a:lnTo>
                <a:lnTo>
                  <a:pt x="500756" y="624543"/>
                </a:lnTo>
                <a:lnTo>
                  <a:pt x="471033" y="657782"/>
                </a:lnTo>
                <a:lnTo>
                  <a:pt x="442082" y="691708"/>
                </a:lnTo>
                <a:lnTo>
                  <a:pt x="413916" y="726307"/>
                </a:lnTo>
                <a:lnTo>
                  <a:pt x="386549" y="761564"/>
                </a:lnTo>
                <a:lnTo>
                  <a:pt x="359996" y="797467"/>
                </a:lnTo>
                <a:lnTo>
                  <a:pt x="334269" y="834002"/>
                </a:lnTo>
                <a:lnTo>
                  <a:pt x="309382" y="871154"/>
                </a:lnTo>
                <a:lnTo>
                  <a:pt x="285350" y="908911"/>
                </a:lnTo>
                <a:lnTo>
                  <a:pt x="262186" y="947258"/>
                </a:lnTo>
                <a:lnTo>
                  <a:pt x="239903" y="986182"/>
                </a:lnTo>
                <a:lnTo>
                  <a:pt x="218516" y="1025669"/>
                </a:lnTo>
                <a:lnTo>
                  <a:pt x="198038" y="1065705"/>
                </a:lnTo>
                <a:lnTo>
                  <a:pt x="178483" y="1106277"/>
                </a:lnTo>
                <a:lnTo>
                  <a:pt x="159865" y="1147371"/>
                </a:lnTo>
                <a:lnTo>
                  <a:pt x="142197" y="1188974"/>
                </a:lnTo>
                <a:lnTo>
                  <a:pt x="125494" y="1231071"/>
                </a:lnTo>
                <a:lnTo>
                  <a:pt x="109768" y="1273649"/>
                </a:lnTo>
                <a:lnTo>
                  <a:pt x="95034" y="1316694"/>
                </a:lnTo>
                <a:lnTo>
                  <a:pt x="81306" y="1360193"/>
                </a:lnTo>
                <a:lnTo>
                  <a:pt x="68597" y="1404131"/>
                </a:lnTo>
                <a:lnTo>
                  <a:pt x="56921" y="1448496"/>
                </a:lnTo>
                <a:lnTo>
                  <a:pt x="46291" y="1493273"/>
                </a:lnTo>
                <a:lnTo>
                  <a:pt x="36722" y="1538449"/>
                </a:lnTo>
                <a:lnTo>
                  <a:pt x="28228" y="1584010"/>
                </a:lnTo>
                <a:lnTo>
                  <a:pt x="20821" y="1629943"/>
                </a:lnTo>
                <a:lnTo>
                  <a:pt x="14516" y="1676233"/>
                </a:lnTo>
                <a:lnTo>
                  <a:pt x="9327" y="1722867"/>
                </a:lnTo>
                <a:lnTo>
                  <a:pt x="5267" y="1769831"/>
                </a:lnTo>
                <a:lnTo>
                  <a:pt x="2350" y="1817112"/>
                </a:lnTo>
                <a:lnTo>
                  <a:pt x="589" y="1864696"/>
                </a:lnTo>
                <a:lnTo>
                  <a:pt x="0" y="1912569"/>
                </a:lnTo>
                <a:lnTo>
                  <a:pt x="589" y="1960441"/>
                </a:lnTo>
                <a:lnTo>
                  <a:pt x="2350" y="2008024"/>
                </a:lnTo>
                <a:lnTo>
                  <a:pt x="5267" y="2055305"/>
                </a:lnTo>
                <a:lnTo>
                  <a:pt x="9327" y="2102268"/>
                </a:lnTo>
                <a:lnTo>
                  <a:pt x="14516" y="2148902"/>
                </a:lnTo>
                <a:lnTo>
                  <a:pt x="20821" y="2195191"/>
                </a:lnTo>
                <a:lnTo>
                  <a:pt x="28228" y="2241123"/>
                </a:lnTo>
                <a:lnTo>
                  <a:pt x="36722" y="2286684"/>
                </a:lnTo>
                <a:lnTo>
                  <a:pt x="46291" y="2331859"/>
                </a:lnTo>
                <a:lnTo>
                  <a:pt x="56921" y="2376636"/>
                </a:lnTo>
                <a:lnTo>
                  <a:pt x="68597" y="2421001"/>
                </a:lnTo>
                <a:lnTo>
                  <a:pt x="81306" y="2464939"/>
                </a:lnTo>
                <a:lnTo>
                  <a:pt x="95034" y="2508437"/>
                </a:lnTo>
                <a:lnTo>
                  <a:pt x="109768" y="2551482"/>
                </a:lnTo>
                <a:lnTo>
                  <a:pt x="125494" y="2594060"/>
                </a:lnTo>
                <a:lnTo>
                  <a:pt x="142197" y="2636157"/>
                </a:lnTo>
                <a:lnTo>
                  <a:pt x="159865" y="2677759"/>
                </a:lnTo>
                <a:lnTo>
                  <a:pt x="178483" y="2718852"/>
                </a:lnTo>
                <a:lnTo>
                  <a:pt x="198038" y="2759424"/>
                </a:lnTo>
                <a:lnTo>
                  <a:pt x="218516" y="2799460"/>
                </a:lnTo>
                <a:lnTo>
                  <a:pt x="239903" y="2838947"/>
                </a:lnTo>
                <a:lnTo>
                  <a:pt x="262186" y="2877871"/>
                </a:lnTo>
                <a:lnTo>
                  <a:pt x="285350" y="2916218"/>
                </a:lnTo>
                <a:lnTo>
                  <a:pt x="309382" y="2953974"/>
                </a:lnTo>
                <a:lnTo>
                  <a:pt x="334269" y="2991126"/>
                </a:lnTo>
                <a:lnTo>
                  <a:pt x="359996" y="3027660"/>
                </a:lnTo>
                <a:lnTo>
                  <a:pt x="386549" y="3063563"/>
                </a:lnTo>
                <a:lnTo>
                  <a:pt x="413916" y="3098820"/>
                </a:lnTo>
                <a:lnTo>
                  <a:pt x="442082" y="3133419"/>
                </a:lnTo>
                <a:lnTo>
                  <a:pt x="471033" y="3167345"/>
                </a:lnTo>
                <a:lnTo>
                  <a:pt x="500756" y="3200584"/>
                </a:lnTo>
                <a:lnTo>
                  <a:pt x="531237" y="3233123"/>
                </a:lnTo>
                <a:lnTo>
                  <a:pt x="562462" y="3264949"/>
                </a:lnTo>
                <a:lnTo>
                  <a:pt x="594417" y="3296047"/>
                </a:lnTo>
                <a:lnTo>
                  <a:pt x="627089" y="3326404"/>
                </a:lnTo>
                <a:lnTo>
                  <a:pt x="660465" y="3356006"/>
                </a:lnTo>
                <a:lnTo>
                  <a:pt x="694529" y="3384839"/>
                </a:lnTo>
                <a:lnTo>
                  <a:pt x="729269" y="3412891"/>
                </a:lnTo>
                <a:lnTo>
                  <a:pt x="764670" y="3440146"/>
                </a:lnTo>
                <a:lnTo>
                  <a:pt x="800719" y="3466592"/>
                </a:lnTo>
                <a:lnTo>
                  <a:pt x="837403" y="3492214"/>
                </a:lnTo>
                <a:lnTo>
                  <a:pt x="874706" y="3516999"/>
                </a:lnTo>
                <a:lnTo>
                  <a:pt x="912617" y="3540934"/>
                </a:lnTo>
                <a:lnTo>
                  <a:pt x="951120" y="3564004"/>
                </a:lnTo>
                <a:lnTo>
                  <a:pt x="990203" y="3586196"/>
                </a:lnTo>
                <a:lnTo>
                  <a:pt x="1029851" y="3607497"/>
                </a:lnTo>
                <a:lnTo>
                  <a:pt x="1070051" y="3627891"/>
                </a:lnTo>
                <a:lnTo>
                  <a:pt x="1110788" y="3647367"/>
                </a:lnTo>
                <a:lnTo>
                  <a:pt x="1152050" y="3665909"/>
                </a:lnTo>
                <a:lnTo>
                  <a:pt x="1193822" y="3683505"/>
                </a:lnTo>
                <a:lnTo>
                  <a:pt x="1236091" y="3700141"/>
                </a:lnTo>
                <a:lnTo>
                  <a:pt x="1278842" y="3715803"/>
                </a:lnTo>
                <a:lnTo>
                  <a:pt x="1322063" y="3730477"/>
                </a:lnTo>
                <a:lnTo>
                  <a:pt x="1365739" y="3744149"/>
                </a:lnTo>
                <a:lnTo>
                  <a:pt x="1409857" y="3756807"/>
                </a:lnTo>
                <a:lnTo>
                  <a:pt x="1454402" y="3768435"/>
                </a:lnTo>
                <a:lnTo>
                  <a:pt x="1499362" y="3779021"/>
                </a:lnTo>
                <a:lnTo>
                  <a:pt x="1544722" y="3788551"/>
                </a:lnTo>
                <a:lnTo>
                  <a:pt x="1590469" y="3797012"/>
                </a:lnTo>
                <a:lnTo>
                  <a:pt x="1636589" y="3804388"/>
                </a:lnTo>
                <a:lnTo>
                  <a:pt x="1683067" y="3810667"/>
                </a:lnTo>
                <a:lnTo>
                  <a:pt x="1729892" y="3815836"/>
                </a:lnTo>
                <a:lnTo>
                  <a:pt x="1777047" y="3819879"/>
                </a:lnTo>
                <a:lnTo>
                  <a:pt x="1824521" y="3822785"/>
                </a:lnTo>
                <a:lnTo>
                  <a:pt x="1872298" y="3824538"/>
                </a:lnTo>
                <a:lnTo>
                  <a:pt x="1920367" y="3825125"/>
                </a:lnTo>
                <a:close/>
              </a:path>
            </a:pathLst>
          </a:custGeom>
          <a:ln w="257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 rot="20460000">
            <a:off x="2021960" y="2365047"/>
            <a:ext cx="268679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1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8" name="object 8"/>
          <p:cNvSpPr txBox="1"/>
          <p:nvPr/>
        </p:nvSpPr>
        <p:spPr>
          <a:xfrm rot="20580000">
            <a:off x="2094362" y="2341439"/>
            <a:ext cx="263358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.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9" name="object 9"/>
          <p:cNvSpPr txBox="1"/>
          <p:nvPr/>
        </p:nvSpPr>
        <p:spPr>
          <a:xfrm rot="20820000">
            <a:off x="2237097" y="2296032"/>
            <a:ext cx="308568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T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10" name="object 10"/>
          <p:cNvSpPr txBox="1"/>
          <p:nvPr/>
        </p:nvSpPr>
        <p:spPr>
          <a:xfrm rot="21000000">
            <a:off x="2349886" y="2274071"/>
            <a:ext cx="290996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a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11" name="object 11"/>
          <p:cNvSpPr txBox="1"/>
          <p:nvPr/>
        </p:nvSpPr>
        <p:spPr>
          <a:xfrm rot="21240000">
            <a:off x="2490577" y="2253114"/>
            <a:ext cx="290996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k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12" name="object 12"/>
          <p:cNvSpPr txBox="1"/>
          <p:nvPr/>
        </p:nvSpPr>
        <p:spPr>
          <a:xfrm rot="21420000">
            <a:off x="2605954" y="2242812"/>
            <a:ext cx="28568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e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13" name="object 13"/>
          <p:cNvSpPr txBox="1"/>
          <p:nvPr/>
        </p:nvSpPr>
        <p:spPr>
          <a:xfrm rot="60000">
            <a:off x="2793421" y="2238010"/>
            <a:ext cx="28948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n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14" name="object 14"/>
          <p:cNvSpPr txBox="1"/>
          <p:nvPr/>
        </p:nvSpPr>
        <p:spPr>
          <a:xfrm rot="240000">
            <a:off x="2932599" y="2245404"/>
            <a:ext cx="28978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o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15" name="object 15"/>
          <p:cNvSpPr txBox="1"/>
          <p:nvPr/>
        </p:nvSpPr>
        <p:spPr>
          <a:xfrm rot="420000">
            <a:off x="3044444" y="2256264"/>
            <a:ext cx="273587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t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16" name="object 16"/>
          <p:cNvSpPr txBox="1"/>
          <p:nvPr/>
        </p:nvSpPr>
        <p:spPr>
          <a:xfrm rot="540000">
            <a:off x="3126306" y="2267375"/>
            <a:ext cx="261589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i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17" name="object 17"/>
          <p:cNvSpPr txBox="1"/>
          <p:nvPr/>
        </p:nvSpPr>
        <p:spPr>
          <a:xfrm rot="660000">
            <a:off x="3204356" y="2284859"/>
            <a:ext cx="288296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c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18" name="object 18"/>
          <p:cNvSpPr txBox="1"/>
          <p:nvPr/>
        </p:nvSpPr>
        <p:spPr>
          <a:xfrm rot="900000">
            <a:off x="3332204" y="2314901"/>
            <a:ext cx="283717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e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19" name="object 19"/>
          <p:cNvSpPr txBox="1"/>
          <p:nvPr/>
        </p:nvSpPr>
        <p:spPr>
          <a:xfrm rot="4020000">
            <a:off x="4751697" y="3585234"/>
            <a:ext cx="322743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2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20" name="object 20"/>
          <p:cNvSpPr txBox="1"/>
          <p:nvPr/>
        </p:nvSpPr>
        <p:spPr>
          <a:xfrm rot="4260000">
            <a:off x="4827684" y="3707281"/>
            <a:ext cx="263358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.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21" name="object 21"/>
          <p:cNvSpPr txBox="1"/>
          <p:nvPr/>
        </p:nvSpPr>
        <p:spPr>
          <a:xfrm rot="4500000">
            <a:off x="4851794" y="3879575"/>
            <a:ext cx="315132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C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22" name="object 22"/>
          <p:cNvSpPr txBox="1"/>
          <p:nvPr/>
        </p:nvSpPr>
        <p:spPr>
          <a:xfrm rot="4800000">
            <a:off x="4898685" y="4037564"/>
            <a:ext cx="288001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o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23" name="object 23"/>
          <p:cNvSpPr txBox="1"/>
          <p:nvPr/>
        </p:nvSpPr>
        <p:spPr>
          <a:xfrm rot="5040000">
            <a:off x="4915730" y="4176990"/>
            <a:ext cx="290996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n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24" name="object 24"/>
          <p:cNvSpPr txBox="1"/>
          <p:nvPr/>
        </p:nvSpPr>
        <p:spPr>
          <a:xfrm rot="5280000">
            <a:off x="4926211" y="4319916"/>
            <a:ext cx="28978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n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91284" y="4503791"/>
            <a:ext cx="436880" cy="160020"/>
          </a:xfrm>
          <a:prstGeom prst="rect">
            <a:avLst/>
          </a:prstGeom>
        </p:spPr>
        <p:txBody>
          <a:bodyPr vert="vert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e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26" name="object 26"/>
          <p:cNvSpPr txBox="1"/>
          <p:nvPr/>
        </p:nvSpPr>
        <p:spPr>
          <a:xfrm rot="5640000">
            <a:off x="4919865" y="4583985"/>
            <a:ext cx="288001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c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27" name="object 27"/>
          <p:cNvSpPr txBox="1"/>
          <p:nvPr/>
        </p:nvSpPr>
        <p:spPr>
          <a:xfrm rot="5820000">
            <a:off x="4916290" y="4680630"/>
            <a:ext cx="274047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t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28" name="object 28"/>
          <p:cNvSpPr txBox="1"/>
          <p:nvPr/>
        </p:nvSpPr>
        <p:spPr>
          <a:xfrm rot="15240000">
            <a:off x="644597" y="5005545"/>
            <a:ext cx="323521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5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29" name="object 29"/>
          <p:cNvSpPr txBox="1"/>
          <p:nvPr/>
        </p:nvSpPr>
        <p:spPr>
          <a:xfrm rot="15480000">
            <a:off x="640328" y="4876710"/>
            <a:ext cx="263833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.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30" name="object 30"/>
          <p:cNvSpPr txBox="1"/>
          <p:nvPr/>
        </p:nvSpPr>
        <p:spPr>
          <a:xfrm rot="15780000">
            <a:off x="577759" y="4692790"/>
            <a:ext cx="321967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K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31" name="object 31"/>
          <p:cNvSpPr txBox="1"/>
          <p:nvPr/>
        </p:nvSpPr>
        <p:spPr>
          <a:xfrm rot="16020000">
            <a:off x="580272" y="4530843"/>
            <a:ext cx="28344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e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2264" y="4458434"/>
            <a:ext cx="434340" cy="149225"/>
          </a:xfrm>
          <a:prstGeom prst="rect">
            <a:avLst/>
          </a:prstGeom>
        </p:spPr>
        <p:txBody>
          <a:bodyPr vert="vert270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e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33" name="object 33"/>
          <p:cNvSpPr txBox="1"/>
          <p:nvPr/>
        </p:nvSpPr>
        <p:spPr>
          <a:xfrm rot="16440000">
            <a:off x="576850" y="4275560"/>
            <a:ext cx="288888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p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34" name="object 34"/>
          <p:cNvSpPr txBox="1"/>
          <p:nvPr/>
        </p:nvSpPr>
        <p:spPr>
          <a:xfrm rot="16620000">
            <a:off x="604057" y="4126636"/>
            <a:ext cx="260526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l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35" name="object 35"/>
          <p:cNvSpPr txBox="1"/>
          <p:nvPr/>
        </p:nvSpPr>
        <p:spPr>
          <a:xfrm rot="16800000">
            <a:off x="604877" y="4038849"/>
            <a:ext cx="2854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e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36" name="object 36"/>
          <p:cNvSpPr txBox="1"/>
          <p:nvPr/>
        </p:nvSpPr>
        <p:spPr>
          <a:xfrm rot="16980000">
            <a:off x="627439" y="3911665"/>
            <a:ext cx="290388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a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37" name="object 37"/>
          <p:cNvSpPr txBox="1"/>
          <p:nvPr/>
        </p:nvSpPr>
        <p:spPr>
          <a:xfrm rot="17220000">
            <a:off x="667250" y="3786985"/>
            <a:ext cx="27666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r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38" name="object 38"/>
          <p:cNvSpPr txBox="1"/>
          <p:nvPr/>
        </p:nvSpPr>
        <p:spPr>
          <a:xfrm rot="17400000">
            <a:off x="699388" y="3668791"/>
            <a:ext cx="28948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n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39" name="object 39"/>
          <p:cNvSpPr txBox="1"/>
          <p:nvPr/>
        </p:nvSpPr>
        <p:spPr>
          <a:xfrm rot="17580000">
            <a:off x="750930" y="3572872"/>
            <a:ext cx="260913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i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40" name="object 40"/>
          <p:cNvSpPr txBox="1"/>
          <p:nvPr/>
        </p:nvSpPr>
        <p:spPr>
          <a:xfrm rot="17700000">
            <a:off x="775928" y="3484029"/>
            <a:ext cx="28948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n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41" name="object 41"/>
          <p:cNvSpPr txBox="1"/>
          <p:nvPr/>
        </p:nvSpPr>
        <p:spPr>
          <a:xfrm rot="18000000">
            <a:off x="839203" y="3361326"/>
            <a:ext cx="28948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g</a:t>
            </a:r>
            <a:endParaRPr sz="2000">
              <a:latin typeface="Noteworthy"/>
              <a:cs typeface="Noteworthy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128934" y="2678074"/>
            <a:ext cx="3559175" cy="3782695"/>
            <a:chOff x="1128934" y="2678074"/>
            <a:chExt cx="3559175" cy="3782695"/>
          </a:xfrm>
        </p:grpSpPr>
        <p:sp>
          <p:nvSpPr>
            <p:cNvPr id="43" name="object 43"/>
            <p:cNvSpPr/>
            <p:nvPr/>
          </p:nvSpPr>
          <p:spPr>
            <a:xfrm>
              <a:off x="1748532" y="3011073"/>
              <a:ext cx="1299210" cy="1774189"/>
            </a:xfrm>
            <a:custGeom>
              <a:avLst/>
              <a:gdLst/>
              <a:ahLst/>
              <a:cxnLst/>
              <a:rect l="l" t="t" r="r" b="b"/>
              <a:pathLst>
                <a:path w="1299210" h="1774189">
                  <a:moveTo>
                    <a:pt x="0" y="0"/>
                  </a:moveTo>
                  <a:lnTo>
                    <a:pt x="1299197" y="1774024"/>
                  </a:lnTo>
                </a:path>
              </a:pathLst>
            </a:custGeom>
            <a:ln w="257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840037" y="3022537"/>
              <a:ext cx="1232535" cy="1567180"/>
            </a:xfrm>
            <a:custGeom>
              <a:avLst/>
              <a:gdLst/>
              <a:ahLst/>
              <a:cxnLst/>
              <a:rect l="l" t="t" r="r" b="b"/>
              <a:pathLst>
                <a:path w="1232535" h="1567179">
                  <a:moveTo>
                    <a:pt x="0" y="1566659"/>
                  </a:moveTo>
                  <a:lnTo>
                    <a:pt x="1232484" y="0"/>
                  </a:lnTo>
                </a:path>
              </a:pathLst>
            </a:custGeom>
            <a:ln w="257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41952" y="4354697"/>
              <a:ext cx="1861185" cy="951230"/>
            </a:xfrm>
            <a:custGeom>
              <a:avLst/>
              <a:gdLst/>
              <a:ahLst/>
              <a:cxnLst/>
              <a:rect l="l" t="t" r="r" b="b"/>
              <a:pathLst>
                <a:path w="1861185" h="951229">
                  <a:moveTo>
                    <a:pt x="0" y="950760"/>
                  </a:moveTo>
                  <a:lnTo>
                    <a:pt x="1861083" y="0"/>
                  </a:lnTo>
                </a:path>
              </a:pathLst>
            </a:custGeom>
            <a:ln w="257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795346" y="4550601"/>
              <a:ext cx="1880235" cy="700405"/>
            </a:xfrm>
            <a:custGeom>
              <a:avLst/>
              <a:gdLst/>
              <a:ahLst/>
              <a:cxnLst/>
              <a:rect l="l" t="t" r="r" b="b"/>
              <a:pathLst>
                <a:path w="1880235" h="700404">
                  <a:moveTo>
                    <a:pt x="0" y="0"/>
                  </a:moveTo>
                  <a:lnTo>
                    <a:pt x="1879714" y="700138"/>
                  </a:lnTo>
                </a:path>
              </a:pathLst>
            </a:custGeom>
            <a:ln w="257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898879" y="4792890"/>
              <a:ext cx="0" cy="1655445"/>
            </a:xfrm>
            <a:custGeom>
              <a:avLst/>
              <a:gdLst/>
              <a:ahLst/>
              <a:cxnLst/>
              <a:rect l="l" t="t" r="r" b="b"/>
              <a:pathLst>
                <a:path h="1655445">
                  <a:moveTo>
                    <a:pt x="0" y="1654822"/>
                  </a:moveTo>
                  <a:lnTo>
                    <a:pt x="0" y="0"/>
                  </a:lnTo>
                </a:path>
              </a:pathLst>
            </a:custGeom>
            <a:ln w="257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446591" y="2678074"/>
              <a:ext cx="928369" cy="466725"/>
            </a:xfrm>
            <a:custGeom>
              <a:avLst/>
              <a:gdLst/>
              <a:ahLst/>
              <a:cxnLst/>
              <a:rect l="l" t="t" r="r" b="b"/>
              <a:pathLst>
                <a:path w="928370" h="466725">
                  <a:moveTo>
                    <a:pt x="928116" y="0"/>
                  </a:moveTo>
                  <a:lnTo>
                    <a:pt x="0" y="0"/>
                  </a:lnTo>
                  <a:lnTo>
                    <a:pt x="0" y="466344"/>
                  </a:lnTo>
                  <a:lnTo>
                    <a:pt x="928116" y="466344"/>
                  </a:lnTo>
                  <a:lnTo>
                    <a:pt x="928116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504254" y="2736763"/>
              <a:ext cx="809625" cy="349885"/>
            </a:xfrm>
            <a:custGeom>
              <a:avLst/>
              <a:gdLst/>
              <a:ahLst/>
              <a:cxnLst/>
              <a:rect l="l" t="t" r="r" b="b"/>
              <a:pathLst>
                <a:path w="809625" h="349885">
                  <a:moveTo>
                    <a:pt x="721779" y="0"/>
                  </a:moveTo>
                  <a:lnTo>
                    <a:pt x="87642" y="0"/>
                  </a:lnTo>
                  <a:lnTo>
                    <a:pt x="53529" y="6886"/>
                  </a:lnTo>
                  <a:lnTo>
                    <a:pt x="25671" y="25666"/>
                  </a:lnTo>
                  <a:lnTo>
                    <a:pt x="6887" y="53524"/>
                  </a:lnTo>
                  <a:lnTo>
                    <a:pt x="0" y="87642"/>
                  </a:lnTo>
                  <a:lnTo>
                    <a:pt x="0" y="261645"/>
                  </a:lnTo>
                  <a:lnTo>
                    <a:pt x="6887" y="295758"/>
                  </a:lnTo>
                  <a:lnTo>
                    <a:pt x="25671" y="323616"/>
                  </a:lnTo>
                  <a:lnTo>
                    <a:pt x="53529" y="342400"/>
                  </a:lnTo>
                  <a:lnTo>
                    <a:pt x="87642" y="349288"/>
                  </a:lnTo>
                  <a:lnTo>
                    <a:pt x="721779" y="349288"/>
                  </a:lnTo>
                  <a:lnTo>
                    <a:pt x="755891" y="342400"/>
                  </a:lnTo>
                  <a:lnTo>
                    <a:pt x="783750" y="323616"/>
                  </a:lnTo>
                  <a:lnTo>
                    <a:pt x="802533" y="295758"/>
                  </a:lnTo>
                  <a:lnTo>
                    <a:pt x="809421" y="261645"/>
                  </a:lnTo>
                  <a:lnTo>
                    <a:pt x="809421" y="87642"/>
                  </a:lnTo>
                  <a:lnTo>
                    <a:pt x="802533" y="53524"/>
                  </a:lnTo>
                  <a:lnTo>
                    <a:pt x="783750" y="25666"/>
                  </a:lnTo>
                  <a:lnTo>
                    <a:pt x="755891" y="6886"/>
                  </a:lnTo>
                  <a:lnTo>
                    <a:pt x="721779" y="0"/>
                  </a:lnTo>
                  <a:close/>
                </a:path>
              </a:pathLst>
            </a:custGeom>
            <a:solidFill>
              <a:srgbClr val="DE55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04254" y="2736763"/>
              <a:ext cx="809625" cy="349885"/>
            </a:xfrm>
            <a:custGeom>
              <a:avLst/>
              <a:gdLst/>
              <a:ahLst/>
              <a:cxnLst/>
              <a:rect l="l" t="t" r="r" b="b"/>
              <a:pathLst>
                <a:path w="809625" h="349885">
                  <a:moveTo>
                    <a:pt x="809421" y="261645"/>
                  </a:moveTo>
                  <a:lnTo>
                    <a:pt x="802533" y="295758"/>
                  </a:lnTo>
                  <a:lnTo>
                    <a:pt x="783750" y="323616"/>
                  </a:lnTo>
                  <a:lnTo>
                    <a:pt x="755891" y="342400"/>
                  </a:lnTo>
                  <a:lnTo>
                    <a:pt x="721779" y="349288"/>
                  </a:lnTo>
                  <a:lnTo>
                    <a:pt x="87642" y="349288"/>
                  </a:lnTo>
                  <a:lnTo>
                    <a:pt x="53529" y="342400"/>
                  </a:lnTo>
                  <a:lnTo>
                    <a:pt x="25671" y="323616"/>
                  </a:lnTo>
                  <a:lnTo>
                    <a:pt x="6887" y="295758"/>
                  </a:lnTo>
                  <a:lnTo>
                    <a:pt x="0" y="261645"/>
                  </a:lnTo>
                  <a:lnTo>
                    <a:pt x="0" y="87642"/>
                  </a:lnTo>
                  <a:lnTo>
                    <a:pt x="6887" y="53524"/>
                  </a:lnTo>
                  <a:lnTo>
                    <a:pt x="25671" y="25666"/>
                  </a:lnTo>
                  <a:lnTo>
                    <a:pt x="53529" y="6886"/>
                  </a:lnTo>
                  <a:lnTo>
                    <a:pt x="87642" y="0"/>
                  </a:lnTo>
                  <a:lnTo>
                    <a:pt x="721779" y="0"/>
                  </a:lnTo>
                  <a:lnTo>
                    <a:pt x="755891" y="6886"/>
                  </a:lnTo>
                  <a:lnTo>
                    <a:pt x="783750" y="25666"/>
                  </a:lnTo>
                  <a:lnTo>
                    <a:pt x="802533" y="53524"/>
                  </a:lnTo>
                  <a:lnTo>
                    <a:pt x="809421" y="87642"/>
                  </a:lnTo>
                  <a:lnTo>
                    <a:pt x="809421" y="261645"/>
                  </a:lnTo>
                  <a:close/>
                </a:path>
              </a:pathLst>
            </a:custGeom>
            <a:ln w="231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52116" y="3131705"/>
              <a:ext cx="928369" cy="466725"/>
            </a:xfrm>
            <a:custGeom>
              <a:avLst/>
              <a:gdLst/>
              <a:ahLst/>
              <a:cxnLst/>
              <a:rect l="l" t="t" r="r" b="b"/>
              <a:pathLst>
                <a:path w="928370" h="466725">
                  <a:moveTo>
                    <a:pt x="928116" y="0"/>
                  </a:moveTo>
                  <a:lnTo>
                    <a:pt x="0" y="0"/>
                  </a:lnTo>
                  <a:lnTo>
                    <a:pt x="0" y="466343"/>
                  </a:lnTo>
                  <a:lnTo>
                    <a:pt x="928116" y="466343"/>
                  </a:lnTo>
                  <a:lnTo>
                    <a:pt x="928116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509785" y="3190396"/>
              <a:ext cx="809625" cy="349885"/>
            </a:xfrm>
            <a:custGeom>
              <a:avLst/>
              <a:gdLst/>
              <a:ahLst/>
              <a:cxnLst/>
              <a:rect l="l" t="t" r="r" b="b"/>
              <a:pathLst>
                <a:path w="809625" h="349885">
                  <a:moveTo>
                    <a:pt x="721779" y="0"/>
                  </a:moveTo>
                  <a:lnTo>
                    <a:pt x="87642" y="0"/>
                  </a:lnTo>
                  <a:lnTo>
                    <a:pt x="53529" y="6886"/>
                  </a:lnTo>
                  <a:lnTo>
                    <a:pt x="25671" y="25666"/>
                  </a:lnTo>
                  <a:lnTo>
                    <a:pt x="6887" y="53524"/>
                  </a:lnTo>
                  <a:lnTo>
                    <a:pt x="0" y="87642"/>
                  </a:lnTo>
                  <a:lnTo>
                    <a:pt x="0" y="261645"/>
                  </a:lnTo>
                  <a:lnTo>
                    <a:pt x="6887" y="295758"/>
                  </a:lnTo>
                  <a:lnTo>
                    <a:pt x="25671" y="323616"/>
                  </a:lnTo>
                  <a:lnTo>
                    <a:pt x="53529" y="342400"/>
                  </a:lnTo>
                  <a:lnTo>
                    <a:pt x="87642" y="349288"/>
                  </a:lnTo>
                  <a:lnTo>
                    <a:pt x="721779" y="349288"/>
                  </a:lnTo>
                  <a:lnTo>
                    <a:pt x="755891" y="342400"/>
                  </a:lnTo>
                  <a:lnTo>
                    <a:pt x="783750" y="323616"/>
                  </a:lnTo>
                  <a:lnTo>
                    <a:pt x="802533" y="295758"/>
                  </a:lnTo>
                  <a:lnTo>
                    <a:pt x="809421" y="261645"/>
                  </a:lnTo>
                  <a:lnTo>
                    <a:pt x="809421" y="87642"/>
                  </a:lnTo>
                  <a:lnTo>
                    <a:pt x="802533" y="53524"/>
                  </a:lnTo>
                  <a:lnTo>
                    <a:pt x="783750" y="25666"/>
                  </a:lnTo>
                  <a:lnTo>
                    <a:pt x="755891" y="6886"/>
                  </a:lnTo>
                  <a:lnTo>
                    <a:pt x="721779" y="0"/>
                  </a:lnTo>
                  <a:close/>
                </a:path>
              </a:pathLst>
            </a:custGeom>
            <a:solidFill>
              <a:srgbClr val="DE55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509785" y="3190396"/>
              <a:ext cx="809625" cy="349885"/>
            </a:xfrm>
            <a:custGeom>
              <a:avLst/>
              <a:gdLst/>
              <a:ahLst/>
              <a:cxnLst/>
              <a:rect l="l" t="t" r="r" b="b"/>
              <a:pathLst>
                <a:path w="809625" h="349885">
                  <a:moveTo>
                    <a:pt x="809421" y="261645"/>
                  </a:moveTo>
                  <a:lnTo>
                    <a:pt x="802533" y="295758"/>
                  </a:lnTo>
                  <a:lnTo>
                    <a:pt x="783750" y="323616"/>
                  </a:lnTo>
                  <a:lnTo>
                    <a:pt x="755891" y="342400"/>
                  </a:lnTo>
                  <a:lnTo>
                    <a:pt x="721779" y="349288"/>
                  </a:lnTo>
                  <a:lnTo>
                    <a:pt x="87642" y="349288"/>
                  </a:lnTo>
                  <a:lnTo>
                    <a:pt x="53529" y="342400"/>
                  </a:lnTo>
                  <a:lnTo>
                    <a:pt x="25671" y="323616"/>
                  </a:lnTo>
                  <a:lnTo>
                    <a:pt x="6887" y="295758"/>
                  </a:lnTo>
                  <a:lnTo>
                    <a:pt x="0" y="261645"/>
                  </a:lnTo>
                  <a:lnTo>
                    <a:pt x="0" y="87642"/>
                  </a:lnTo>
                  <a:lnTo>
                    <a:pt x="6887" y="53524"/>
                  </a:lnTo>
                  <a:lnTo>
                    <a:pt x="25671" y="25666"/>
                  </a:lnTo>
                  <a:lnTo>
                    <a:pt x="53529" y="6886"/>
                  </a:lnTo>
                  <a:lnTo>
                    <a:pt x="87642" y="0"/>
                  </a:lnTo>
                  <a:lnTo>
                    <a:pt x="721779" y="0"/>
                  </a:lnTo>
                  <a:lnTo>
                    <a:pt x="755891" y="6886"/>
                  </a:lnTo>
                  <a:lnTo>
                    <a:pt x="783750" y="25666"/>
                  </a:lnTo>
                  <a:lnTo>
                    <a:pt x="802533" y="53524"/>
                  </a:lnTo>
                  <a:lnTo>
                    <a:pt x="809421" y="87642"/>
                  </a:lnTo>
                  <a:lnTo>
                    <a:pt x="809421" y="261645"/>
                  </a:lnTo>
                  <a:close/>
                </a:path>
              </a:pathLst>
            </a:custGeom>
            <a:ln w="231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452116" y="3584549"/>
              <a:ext cx="928369" cy="466725"/>
            </a:xfrm>
            <a:custGeom>
              <a:avLst/>
              <a:gdLst/>
              <a:ahLst/>
              <a:cxnLst/>
              <a:rect l="l" t="t" r="r" b="b"/>
              <a:pathLst>
                <a:path w="928370" h="466725">
                  <a:moveTo>
                    <a:pt x="928116" y="0"/>
                  </a:moveTo>
                  <a:lnTo>
                    <a:pt x="0" y="0"/>
                  </a:lnTo>
                  <a:lnTo>
                    <a:pt x="0" y="466344"/>
                  </a:lnTo>
                  <a:lnTo>
                    <a:pt x="928116" y="466344"/>
                  </a:lnTo>
                  <a:lnTo>
                    <a:pt x="928116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509785" y="3643242"/>
              <a:ext cx="809625" cy="349885"/>
            </a:xfrm>
            <a:custGeom>
              <a:avLst/>
              <a:gdLst/>
              <a:ahLst/>
              <a:cxnLst/>
              <a:rect l="l" t="t" r="r" b="b"/>
              <a:pathLst>
                <a:path w="809625" h="349885">
                  <a:moveTo>
                    <a:pt x="721779" y="0"/>
                  </a:moveTo>
                  <a:lnTo>
                    <a:pt x="87642" y="0"/>
                  </a:lnTo>
                  <a:lnTo>
                    <a:pt x="53529" y="6886"/>
                  </a:lnTo>
                  <a:lnTo>
                    <a:pt x="25671" y="25666"/>
                  </a:lnTo>
                  <a:lnTo>
                    <a:pt x="6887" y="53524"/>
                  </a:lnTo>
                  <a:lnTo>
                    <a:pt x="0" y="87642"/>
                  </a:lnTo>
                  <a:lnTo>
                    <a:pt x="0" y="261645"/>
                  </a:lnTo>
                  <a:lnTo>
                    <a:pt x="6887" y="295758"/>
                  </a:lnTo>
                  <a:lnTo>
                    <a:pt x="25671" y="323616"/>
                  </a:lnTo>
                  <a:lnTo>
                    <a:pt x="53529" y="342400"/>
                  </a:lnTo>
                  <a:lnTo>
                    <a:pt x="87642" y="349288"/>
                  </a:lnTo>
                  <a:lnTo>
                    <a:pt x="721779" y="349288"/>
                  </a:lnTo>
                  <a:lnTo>
                    <a:pt x="755891" y="342400"/>
                  </a:lnTo>
                  <a:lnTo>
                    <a:pt x="783750" y="323616"/>
                  </a:lnTo>
                  <a:lnTo>
                    <a:pt x="802533" y="295758"/>
                  </a:lnTo>
                  <a:lnTo>
                    <a:pt x="809421" y="261645"/>
                  </a:lnTo>
                  <a:lnTo>
                    <a:pt x="809421" y="87642"/>
                  </a:lnTo>
                  <a:lnTo>
                    <a:pt x="802533" y="53524"/>
                  </a:lnTo>
                  <a:lnTo>
                    <a:pt x="783750" y="25666"/>
                  </a:lnTo>
                  <a:lnTo>
                    <a:pt x="755891" y="6886"/>
                  </a:lnTo>
                  <a:lnTo>
                    <a:pt x="721779" y="0"/>
                  </a:lnTo>
                  <a:close/>
                </a:path>
              </a:pathLst>
            </a:custGeom>
            <a:solidFill>
              <a:srgbClr val="DE55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509785" y="3643242"/>
              <a:ext cx="809625" cy="349885"/>
            </a:xfrm>
            <a:custGeom>
              <a:avLst/>
              <a:gdLst/>
              <a:ahLst/>
              <a:cxnLst/>
              <a:rect l="l" t="t" r="r" b="b"/>
              <a:pathLst>
                <a:path w="809625" h="349885">
                  <a:moveTo>
                    <a:pt x="809421" y="261645"/>
                  </a:moveTo>
                  <a:lnTo>
                    <a:pt x="802533" y="295758"/>
                  </a:lnTo>
                  <a:lnTo>
                    <a:pt x="783750" y="323616"/>
                  </a:lnTo>
                  <a:lnTo>
                    <a:pt x="755891" y="342400"/>
                  </a:lnTo>
                  <a:lnTo>
                    <a:pt x="721779" y="349288"/>
                  </a:lnTo>
                  <a:lnTo>
                    <a:pt x="87642" y="349288"/>
                  </a:lnTo>
                  <a:lnTo>
                    <a:pt x="53529" y="342400"/>
                  </a:lnTo>
                  <a:lnTo>
                    <a:pt x="25671" y="323616"/>
                  </a:lnTo>
                  <a:lnTo>
                    <a:pt x="6887" y="295758"/>
                  </a:lnTo>
                  <a:lnTo>
                    <a:pt x="0" y="261645"/>
                  </a:lnTo>
                  <a:lnTo>
                    <a:pt x="0" y="87642"/>
                  </a:lnTo>
                  <a:lnTo>
                    <a:pt x="6887" y="53524"/>
                  </a:lnTo>
                  <a:lnTo>
                    <a:pt x="25671" y="25666"/>
                  </a:lnTo>
                  <a:lnTo>
                    <a:pt x="53529" y="6886"/>
                  </a:lnTo>
                  <a:lnTo>
                    <a:pt x="87642" y="0"/>
                  </a:lnTo>
                  <a:lnTo>
                    <a:pt x="721779" y="0"/>
                  </a:lnTo>
                  <a:lnTo>
                    <a:pt x="755891" y="6886"/>
                  </a:lnTo>
                  <a:lnTo>
                    <a:pt x="783750" y="25666"/>
                  </a:lnTo>
                  <a:lnTo>
                    <a:pt x="802533" y="53524"/>
                  </a:lnTo>
                  <a:lnTo>
                    <a:pt x="809421" y="87642"/>
                  </a:lnTo>
                  <a:lnTo>
                    <a:pt x="809421" y="261645"/>
                  </a:lnTo>
                  <a:close/>
                </a:path>
              </a:pathLst>
            </a:custGeom>
            <a:ln w="231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 rot="2280000">
            <a:off x="1446740" y="6070590"/>
            <a:ext cx="340557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4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58" name="object 58"/>
          <p:cNvSpPr txBox="1"/>
          <p:nvPr/>
        </p:nvSpPr>
        <p:spPr>
          <a:xfrm rot="2040000">
            <a:off x="1595740" y="6152255"/>
            <a:ext cx="263833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.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59" name="object 59"/>
          <p:cNvSpPr txBox="1"/>
          <p:nvPr/>
        </p:nvSpPr>
        <p:spPr>
          <a:xfrm rot="1800000">
            <a:off x="1711346" y="6239485"/>
            <a:ext cx="310002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G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60" name="object 60"/>
          <p:cNvSpPr txBox="1"/>
          <p:nvPr/>
        </p:nvSpPr>
        <p:spPr>
          <a:xfrm rot="1620000">
            <a:off x="1832319" y="6291946"/>
            <a:ext cx="260913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i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61" name="object 61"/>
          <p:cNvSpPr txBox="1"/>
          <p:nvPr/>
        </p:nvSpPr>
        <p:spPr>
          <a:xfrm rot="1500000">
            <a:off x="1892327" y="6326875"/>
            <a:ext cx="284553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v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62" name="object 62"/>
          <p:cNvSpPr txBox="1"/>
          <p:nvPr/>
        </p:nvSpPr>
        <p:spPr>
          <a:xfrm rot="1260000">
            <a:off x="1993421" y="6370615"/>
            <a:ext cx="28483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e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63" name="object 63"/>
          <p:cNvSpPr txBox="1"/>
          <p:nvPr/>
        </p:nvSpPr>
        <p:spPr>
          <a:xfrm rot="20400000">
            <a:off x="3474902" y="6388472"/>
            <a:ext cx="33188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3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64" name="object 64"/>
          <p:cNvSpPr txBox="1"/>
          <p:nvPr/>
        </p:nvSpPr>
        <p:spPr>
          <a:xfrm rot="20220000">
            <a:off x="3628970" y="6339480"/>
            <a:ext cx="263833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.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65" name="object 65"/>
          <p:cNvSpPr txBox="1"/>
          <p:nvPr/>
        </p:nvSpPr>
        <p:spPr>
          <a:xfrm rot="19920000">
            <a:off x="3753012" y="6265777"/>
            <a:ext cx="315878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B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66" name="object 66"/>
          <p:cNvSpPr txBox="1"/>
          <p:nvPr/>
        </p:nvSpPr>
        <p:spPr>
          <a:xfrm rot="19680000">
            <a:off x="3893286" y="6191989"/>
            <a:ext cx="285117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e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67" name="object 67"/>
          <p:cNvSpPr txBox="1"/>
          <p:nvPr/>
        </p:nvSpPr>
        <p:spPr>
          <a:xfrm rot="19380000">
            <a:off x="4033267" y="6091687"/>
            <a:ext cx="291301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a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68" name="object 68"/>
          <p:cNvSpPr txBox="1"/>
          <p:nvPr/>
        </p:nvSpPr>
        <p:spPr>
          <a:xfrm rot="19200000">
            <a:off x="4135438" y="6009808"/>
            <a:ext cx="288591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c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69" name="object 69"/>
          <p:cNvSpPr txBox="1"/>
          <p:nvPr/>
        </p:nvSpPr>
        <p:spPr>
          <a:xfrm rot="19020000">
            <a:off x="4208721" y="5949778"/>
            <a:ext cx="274047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t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70" name="object 70"/>
          <p:cNvSpPr txBox="1"/>
          <p:nvPr/>
        </p:nvSpPr>
        <p:spPr>
          <a:xfrm rot="18900000">
            <a:off x="4266554" y="5899455"/>
            <a:ext cx="26065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i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71" name="object 71"/>
          <p:cNvSpPr txBox="1"/>
          <p:nvPr/>
        </p:nvSpPr>
        <p:spPr>
          <a:xfrm rot="18780000">
            <a:off x="4309938" y="5841350"/>
            <a:ext cx="284273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v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72" name="object 72"/>
          <p:cNvSpPr txBox="1"/>
          <p:nvPr/>
        </p:nvSpPr>
        <p:spPr>
          <a:xfrm rot="18600000">
            <a:off x="4381871" y="5758666"/>
            <a:ext cx="284273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2000" b="1" spc="-50" dirty="0">
                <a:solidFill>
                  <a:srgbClr val="A12236"/>
                </a:solidFill>
                <a:latin typeface="Noteworthy"/>
                <a:cs typeface="Noteworthy"/>
              </a:rPr>
              <a:t>e</a:t>
            </a:r>
            <a:endParaRPr sz="2000">
              <a:latin typeface="Noteworthy"/>
              <a:cs typeface="Noteworthy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446591" y="2678074"/>
            <a:ext cx="934085" cy="13728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650">
              <a:latin typeface="Times New Roman"/>
              <a:cs typeface="Times New Roman"/>
            </a:endParaRPr>
          </a:p>
          <a:p>
            <a:pPr marL="149225" marR="170815">
              <a:lnSpc>
                <a:spcPct val="109300"/>
              </a:lnSpc>
              <a:spcBef>
                <a:spcPts val="5"/>
              </a:spcBef>
            </a:pPr>
            <a:r>
              <a:rPr sz="6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What</a:t>
            </a:r>
            <a:r>
              <a:rPr sz="650" spc="-5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 </a:t>
            </a:r>
            <a:r>
              <a:rPr sz="6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can I</a:t>
            </a:r>
            <a:r>
              <a:rPr sz="650" spc="-5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 </a:t>
            </a:r>
            <a:r>
              <a:rPr sz="6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do </a:t>
            </a:r>
            <a:r>
              <a:rPr sz="650" spc="-25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in</a:t>
            </a:r>
            <a:r>
              <a:rPr sz="650" spc="50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 </a:t>
            </a:r>
            <a:r>
              <a:rPr sz="6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an</a:t>
            </a:r>
            <a:r>
              <a:rPr sz="650" spc="-1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 </a:t>
            </a:r>
            <a:r>
              <a:rPr sz="6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hour</a:t>
            </a:r>
            <a:r>
              <a:rPr sz="650" spc="-1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 </a:t>
            </a:r>
            <a:r>
              <a:rPr sz="650" spc="-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?</a:t>
            </a:r>
            <a:endParaRPr sz="650">
              <a:latin typeface="HelveticaNeueLT Pro 55 Roman"/>
              <a:cs typeface="HelveticaNeueLT Pro 55 Roman"/>
            </a:endParaRPr>
          </a:p>
          <a:p>
            <a:pPr>
              <a:lnSpc>
                <a:spcPct val="100000"/>
              </a:lnSpc>
            </a:pPr>
            <a:endParaRPr sz="650">
              <a:latin typeface="HelveticaNeueLT Pro 55 Roman"/>
              <a:cs typeface="HelveticaNeueLT Pro 55 Roman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650">
              <a:latin typeface="HelveticaNeueLT Pro 55 Roman"/>
              <a:cs typeface="HelveticaNeueLT Pro 55 Roman"/>
            </a:endParaRPr>
          </a:p>
          <a:p>
            <a:pPr marL="154305" marR="165735">
              <a:lnSpc>
                <a:spcPct val="109300"/>
              </a:lnSpc>
            </a:pPr>
            <a:r>
              <a:rPr sz="6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What</a:t>
            </a:r>
            <a:r>
              <a:rPr sz="650" spc="-5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 </a:t>
            </a:r>
            <a:r>
              <a:rPr sz="6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can I</a:t>
            </a:r>
            <a:r>
              <a:rPr sz="650" spc="-5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 </a:t>
            </a:r>
            <a:r>
              <a:rPr sz="6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do </a:t>
            </a:r>
            <a:r>
              <a:rPr sz="650" spc="-25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in</a:t>
            </a:r>
            <a:r>
              <a:rPr sz="650" spc="50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 </a:t>
            </a:r>
            <a:r>
              <a:rPr sz="6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10</a:t>
            </a:r>
            <a:r>
              <a:rPr sz="650" spc="-5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 </a:t>
            </a:r>
            <a:r>
              <a:rPr sz="6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minutes</a:t>
            </a:r>
            <a:r>
              <a:rPr sz="650" spc="-5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 </a:t>
            </a:r>
            <a:r>
              <a:rPr sz="650" spc="-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?</a:t>
            </a:r>
            <a:endParaRPr sz="650">
              <a:latin typeface="HelveticaNeueLT Pro 55 Roman"/>
              <a:cs typeface="HelveticaNeueLT Pro 55 Roman"/>
            </a:endParaRPr>
          </a:p>
          <a:p>
            <a:pPr>
              <a:lnSpc>
                <a:spcPct val="100000"/>
              </a:lnSpc>
            </a:pPr>
            <a:endParaRPr sz="650">
              <a:latin typeface="HelveticaNeueLT Pro 55 Roman"/>
              <a:cs typeface="HelveticaNeueLT Pro 55 Roman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650">
              <a:latin typeface="HelveticaNeueLT Pro 55 Roman"/>
              <a:cs typeface="HelveticaNeueLT Pro 55 Roman"/>
            </a:endParaRPr>
          </a:p>
          <a:p>
            <a:pPr marL="154305" marR="165735">
              <a:lnSpc>
                <a:spcPct val="109300"/>
              </a:lnSpc>
            </a:pPr>
            <a:r>
              <a:rPr sz="6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What</a:t>
            </a:r>
            <a:r>
              <a:rPr sz="650" spc="-5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 </a:t>
            </a:r>
            <a:r>
              <a:rPr sz="6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can I</a:t>
            </a:r>
            <a:r>
              <a:rPr sz="650" spc="-5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 </a:t>
            </a:r>
            <a:r>
              <a:rPr sz="6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do </a:t>
            </a:r>
            <a:r>
              <a:rPr sz="650" spc="-25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in</a:t>
            </a:r>
            <a:r>
              <a:rPr sz="650" spc="50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 </a:t>
            </a:r>
            <a:r>
              <a:rPr sz="6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5</a:t>
            </a:r>
            <a:r>
              <a:rPr sz="650" spc="-5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 </a:t>
            </a:r>
            <a:r>
              <a:rPr sz="6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minutes </a:t>
            </a:r>
            <a:r>
              <a:rPr sz="650" spc="-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?</a:t>
            </a:r>
            <a:endParaRPr sz="650">
              <a:latin typeface="HelveticaNeueLT Pro 55 Roman"/>
              <a:cs typeface="HelveticaNeueLT Pro 55 Roman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2278412" y="4129325"/>
            <a:ext cx="1242060" cy="862965"/>
            <a:chOff x="2278412" y="4129325"/>
            <a:chExt cx="1242060" cy="862965"/>
          </a:xfrm>
        </p:grpSpPr>
        <p:sp>
          <p:nvSpPr>
            <p:cNvPr id="75" name="object 75"/>
            <p:cNvSpPr/>
            <p:nvPr/>
          </p:nvSpPr>
          <p:spPr>
            <a:xfrm>
              <a:off x="2831881" y="4285237"/>
              <a:ext cx="123189" cy="62230"/>
            </a:xfrm>
            <a:custGeom>
              <a:avLst/>
              <a:gdLst/>
              <a:ahLst/>
              <a:cxnLst/>
              <a:rect l="l" t="t" r="r" b="b"/>
              <a:pathLst>
                <a:path w="123189" h="62229">
                  <a:moveTo>
                    <a:pt x="102996" y="0"/>
                  </a:moveTo>
                  <a:lnTo>
                    <a:pt x="19761" y="0"/>
                  </a:lnTo>
                  <a:lnTo>
                    <a:pt x="12065" y="1551"/>
                  </a:lnTo>
                  <a:lnTo>
                    <a:pt x="5784" y="5784"/>
                  </a:lnTo>
                  <a:lnTo>
                    <a:pt x="1551" y="12065"/>
                  </a:lnTo>
                  <a:lnTo>
                    <a:pt x="0" y="19761"/>
                  </a:lnTo>
                  <a:lnTo>
                    <a:pt x="0" y="62064"/>
                  </a:lnTo>
                  <a:lnTo>
                    <a:pt x="122758" y="62064"/>
                  </a:lnTo>
                  <a:lnTo>
                    <a:pt x="122758" y="19761"/>
                  </a:lnTo>
                  <a:lnTo>
                    <a:pt x="121206" y="12065"/>
                  </a:lnTo>
                  <a:lnTo>
                    <a:pt x="116973" y="5784"/>
                  </a:lnTo>
                  <a:lnTo>
                    <a:pt x="110692" y="1551"/>
                  </a:lnTo>
                  <a:lnTo>
                    <a:pt x="102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487843" y="4326059"/>
              <a:ext cx="810895" cy="207010"/>
            </a:xfrm>
            <a:custGeom>
              <a:avLst/>
              <a:gdLst/>
              <a:ahLst/>
              <a:cxnLst/>
              <a:rect l="l" t="t" r="r" b="b"/>
              <a:pathLst>
                <a:path w="810895" h="207010">
                  <a:moveTo>
                    <a:pt x="767829" y="0"/>
                  </a:moveTo>
                  <a:lnTo>
                    <a:pt x="43002" y="0"/>
                  </a:lnTo>
                  <a:lnTo>
                    <a:pt x="26263" y="3379"/>
                  </a:lnTo>
                  <a:lnTo>
                    <a:pt x="12595" y="12595"/>
                  </a:lnTo>
                  <a:lnTo>
                    <a:pt x="3379" y="26263"/>
                  </a:lnTo>
                  <a:lnTo>
                    <a:pt x="0" y="43002"/>
                  </a:lnTo>
                  <a:lnTo>
                    <a:pt x="0" y="163779"/>
                  </a:lnTo>
                  <a:lnTo>
                    <a:pt x="3379" y="180517"/>
                  </a:lnTo>
                  <a:lnTo>
                    <a:pt x="12595" y="194186"/>
                  </a:lnTo>
                  <a:lnTo>
                    <a:pt x="26263" y="203402"/>
                  </a:lnTo>
                  <a:lnTo>
                    <a:pt x="43002" y="206781"/>
                  </a:lnTo>
                  <a:lnTo>
                    <a:pt x="767829" y="206781"/>
                  </a:lnTo>
                  <a:lnTo>
                    <a:pt x="784567" y="203402"/>
                  </a:lnTo>
                  <a:lnTo>
                    <a:pt x="798236" y="194186"/>
                  </a:lnTo>
                  <a:lnTo>
                    <a:pt x="807452" y="180517"/>
                  </a:lnTo>
                  <a:lnTo>
                    <a:pt x="810831" y="163779"/>
                  </a:lnTo>
                  <a:lnTo>
                    <a:pt x="810831" y="43002"/>
                  </a:lnTo>
                  <a:lnTo>
                    <a:pt x="807452" y="26263"/>
                  </a:lnTo>
                  <a:lnTo>
                    <a:pt x="798236" y="12595"/>
                  </a:lnTo>
                  <a:lnTo>
                    <a:pt x="784567" y="3379"/>
                  </a:lnTo>
                  <a:lnTo>
                    <a:pt x="767829" y="0"/>
                  </a:lnTo>
                  <a:close/>
                </a:path>
              </a:pathLst>
            </a:custGeom>
            <a:solidFill>
              <a:srgbClr val="ED4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501700" y="4339915"/>
              <a:ext cx="783590" cy="179070"/>
            </a:xfrm>
            <a:custGeom>
              <a:avLst/>
              <a:gdLst/>
              <a:ahLst/>
              <a:cxnLst/>
              <a:rect l="l" t="t" r="r" b="b"/>
              <a:pathLst>
                <a:path w="783589" h="179070">
                  <a:moveTo>
                    <a:pt x="753973" y="0"/>
                  </a:moveTo>
                  <a:lnTo>
                    <a:pt x="29146" y="0"/>
                  </a:lnTo>
                  <a:lnTo>
                    <a:pt x="17814" y="2294"/>
                  </a:lnTo>
                  <a:lnTo>
                    <a:pt x="8548" y="8548"/>
                  </a:lnTo>
                  <a:lnTo>
                    <a:pt x="2294" y="17814"/>
                  </a:lnTo>
                  <a:lnTo>
                    <a:pt x="0" y="29146"/>
                  </a:lnTo>
                  <a:lnTo>
                    <a:pt x="0" y="149923"/>
                  </a:lnTo>
                  <a:lnTo>
                    <a:pt x="2294" y="161260"/>
                  </a:lnTo>
                  <a:lnTo>
                    <a:pt x="8548" y="170526"/>
                  </a:lnTo>
                  <a:lnTo>
                    <a:pt x="17814" y="176776"/>
                  </a:lnTo>
                  <a:lnTo>
                    <a:pt x="29146" y="179069"/>
                  </a:lnTo>
                  <a:lnTo>
                    <a:pt x="753973" y="179069"/>
                  </a:lnTo>
                  <a:lnTo>
                    <a:pt x="765310" y="176776"/>
                  </a:lnTo>
                  <a:lnTo>
                    <a:pt x="774576" y="170526"/>
                  </a:lnTo>
                  <a:lnTo>
                    <a:pt x="780826" y="161260"/>
                  </a:lnTo>
                  <a:lnTo>
                    <a:pt x="783120" y="149923"/>
                  </a:lnTo>
                  <a:lnTo>
                    <a:pt x="783120" y="29146"/>
                  </a:lnTo>
                  <a:lnTo>
                    <a:pt x="780826" y="17814"/>
                  </a:lnTo>
                  <a:lnTo>
                    <a:pt x="774576" y="8548"/>
                  </a:lnTo>
                  <a:lnTo>
                    <a:pt x="765310" y="2294"/>
                  </a:lnTo>
                  <a:lnTo>
                    <a:pt x="753973" y="0"/>
                  </a:lnTo>
                  <a:close/>
                </a:path>
              </a:pathLst>
            </a:custGeom>
            <a:solidFill>
              <a:srgbClr val="9B31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988476" y="4222493"/>
              <a:ext cx="88265" cy="462915"/>
            </a:xfrm>
            <a:custGeom>
              <a:avLst/>
              <a:gdLst/>
              <a:ahLst/>
              <a:cxnLst/>
              <a:rect l="l" t="t" r="r" b="b"/>
              <a:pathLst>
                <a:path w="88264" h="462914">
                  <a:moveTo>
                    <a:pt x="51155" y="0"/>
                  </a:moveTo>
                  <a:lnTo>
                    <a:pt x="0" y="4279"/>
                  </a:lnTo>
                  <a:lnTo>
                    <a:pt x="36956" y="445401"/>
                  </a:lnTo>
                  <a:lnTo>
                    <a:pt x="39154" y="456552"/>
                  </a:lnTo>
                  <a:lnTo>
                    <a:pt x="47383" y="462876"/>
                  </a:lnTo>
                  <a:lnTo>
                    <a:pt x="80708" y="460082"/>
                  </a:lnTo>
                  <a:lnTo>
                    <a:pt x="87795" y="452475"/>
                  </a:lnTo>
                  <a:lnTo>
                    <a:pt x="88214" y="442658"/>
                  </a:lnTo>
                  <a:lnTo>
                    <a:pt x="51155" y="0"/>
                  </a:lnTo>
                  <a:close/>
                </a:path>
              </a:pathLst>
            </a:custGeom>
            <a:solidFill>
              <a:srgbClr val="8352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995612" y="4223346"/>
              <a:ext cx="81915" cy="461009"/>
            </a:xfrm>
            <a:custGeom>
              <a:avLst/>
              <a:gdLst/>
              <a:ahLst/>
              <a:cxnLst/>
              <a:rect l="l" t="t" r="r" b="b"/>
              <a:pathLst>
                <a:path w="81914" h="461010">
                  <a:moveTo>
                    <a:pt x="26962" y="233718"/>
                  </a:moveTo>
                  <a:lnTo>
                    <a:pt x="22047" y="188772"/>
                  </a:lnTo>
                  <a:lnTo>
                    <a:pt x="15036" y="146570"/>
                  </a:lnTo>
                  <a:lnTo>
                    <a:pt x="5880" y="101663"/>
                  </a:lnTo>
                  <a:lnTo>
                    <a:pt x="0" y="79425"/>
                  </a:lnTo>
                  <a:lnTo>
                    <a:pt x="2933" y="114452"/>
                  </a:lnTo>
                  <a:lnTo>
                    <a:pt x="4584" y="120738"/>
                  </a:lnTo>
                  <a:lnTo>
                    <a:pt x="9321" y="141465"/>
                  </a:lnTo>
                  <a:lnTo>
                    <a:pt x="12992" y="161264"/>
                  </a:lnTo>
                  <a:lnTo>
                    <a:pt x="16065" y="181140"/>
                  </a:lnTo>
                  <a:lnTo>
                    <a:pt x="18656" y="201091"/>
                  </a:lnTo>
                  <a:lnTo>
                    <a:pt x="20916" y="221094"/>
                  </a:lnTo>
                  <a:lnTo>
                    <a:pt x="10223" y="201472"/>
                  </a:lnTo>
                  <a:lnTo>
                    <a:pt x="11264" y="213791"/>
                  </a:lnTo>
                  <a:lnTo>
                    <a:pt x="23533" y="234607"/>
                  </a:lnTo>
                  <a:lnTo>
                    <a:pt x="26962" y="233718"/>
                  </a:lnTo>
                  <a:close/>
                </a:path>
                <a:path w="81914" h="461010">
                  <a:moveTo>
                    <a:pt x="44462" y="410248"/>
                  </a:moveTo>
                  <a:lnTo>
                    <a:pt x="42227" y="409625"/>
                  </a:lnTo>
                  <a:lnTo>
                    <a:pt x="38506" y="429145"/>
                  </a:lnTo>
                  <a:lnTo>
                    <a:pt x="38976" y="421728"/>
                  </a:lnTo>
                  <a:lnTo>
                    <a:pt x="35433" y="399567"/>
                  </a:lnTo>
                  <a:lnTo>
                    <a:pt x="28206" y="378155"/>
                  </a:lnTo>
                  <a:lnTo>
                    <a:pt x="24384" y="370459"/>
                  </a:lnTo>
                  <a:lnTo>
                    <a:pt x="25844" y="387883"/>
                  </a:lnTo>
                  <a:lnTo>
                    <a:pt x="29273" y="400850"/>
                  </a:lnTo>
                  <a:lnTo>
                    <a:pt x="32219" y="421373"/>
                  </a:lnTo>
                  <a:lnTo>
                    <a:pt x="34226" y="445084"/>
                  </a:lnTo>
                  <a:lnTo>
                    <a:pt x="35572" y="445287"/>
                  </a:lnTo>
                  <a:lnTo>
                    <a:pt x="34213" y="453428"/>
                  </a:lnTo>
                  <a:lnTo>
                    <a:pt x="33820" y="456438"/>
                  </a:lnTo>
                  <a:lnTo>
                    <a:pt x="38595" y="460095"/>
                  </a:lnTo>
                  <a:lnTo>
                    <a:pt x="39497" y="454571"/>
                  </a:lnTo>
                  <a:lnTo>
                    <a:pt x="41313" y="440334"/>
                  </a:lnTo>
                  <a:lnTo>
                    <a:pt x="44462" y="410248"/>
                  </a:lnTo>
                  <a:close/>
                </a:path>
                <a:path w="81914" h="461010">
                  <a:moveTo>
                    <a:pt x="47421" y="404050"/>
                  </a:moveTo>
                  <a:lnTo>
                    <a:pt x="37439" y="352590"/>
                  </a:lnTo>
                  <a:lnTo>
                    <a:pt x="32270" y="327761"/>
                  </a:lnTo>
                  <a:lnTo>
                    <a:pt x="15201" y="250024"/>
                  </a:lnTo>
                  <a:lnTo>
                    <a:pt x="13868" y="245008"/>
                  </a:lnTo>
                  <a:lnTo>
                    <a:pt x="18529" y="300609"/>
                  </a:lnTo>
                  <a:lnTo>
                    <a:pt x="45008" y="404825"/>
                  </a:lnTo>
                  <a:lnTo>
                    <a:pt x="47421" y="404050"/>
                  </a:lnTo>
                  <a:close/>
                </a:path>
                <a:path w="81914" h="461010">
                  <a:moveTo>
                    <a:pt x="52755" y="94068"/>
                  </a:moveTo>
                  <a:lnTo>
                    <a:pt x="51015" y="73304"/>
                  </a:lnTo>
                  <a:lnTo>
                    <a:pt x="50266" y="70904"/>
                  </a:lnTo>
                  <a:lnTo>
                    <a:pt x="43700" y="46088"/>
                  </a:lnTo>
                  <a:lnTo>
                    <a:pt x="38049" y="21005"/>
                  </a:lnTo>
                  <a:lnTo>
                    <a:pt x="34010" y="254"/>
                  </a:lnTo>
                  <a:lnTo>
                    <a:pt x="33959" y="0"/>
                  </a:lnTo>
                  <a:lnTo>
                    <a:pt x="31013" y="254"/>
                  </a:lnTo>
                  <a:lnTo>
                    <a:pt x="35394" y="21805"/>
                  </a:lnTo>
                  <a:lnTo>
                    <a:pt x="41046" y="46850"/>
                  </a:lnTo>
                  <a:lnTo>
                    <a:pt x="47091" y="71843"/>
                  </a:lnTo>
                  <a:lnTo>
                    <a:pt x="52755" y="94068"/>
                  </a:lnTo>
                  <a:close/>
                </a:path>
                <a:path w="81914" h="461010">
                  <a:moveTo>
                    <a:pt x="62928" y="460121"/>
                  </a:moveTo>
                  <a:lnTo>
                    <a:pt x="56438" y="383667"/>
                  </a:lnTo>
                  <a:lnTo>
                    <a:pt x="51117" y="329463"/>
                  </a:lnTo>
                  <a:lnTo>
                    <a:pt x="45364" y="275323"/>
                  </a:lnTo>
                  <a:lnTo>
                    <a:pt x="39281" y="221246"/>
                  </a:lnTo>
                  <a:lnTo>
                    <a:pt x="30695" y="153746"/>
                  </a:lnTo>
                  <a:lnTo>
                    <a:pt x="21018" y="86321"/>
                  </a:lnTo>
                  <a:lnTo>
                    <a:pt x="16268" y="52743"/>
                  </a:lnTo>
                  <a:lnTo>
                    <a:pt x="11353" y="18249"/>
                  </a:lnTo>
                  <a:lnTo>
                    <a:pt x="8813" y="2819"/>
                  </a:lnTo>
                  <a:lnTo>
                    <a:pt x="8699" y="2120"/>
                  </a:lnTo>
                  <a:lnTo>
                    <a:pt x="431" y="2819"/>
                  </a:lnTo>
                  <a:lnTo>
                    <a:pt x="3124" y="19151"/>
                  </a:lnTo>
                  <a:lnTo>
                    <a:pt x="8902" y="52285"/>
                  </a:lnTo>
                  <a:lnTo>
                    <a:pt x="14427" y="86131"/>
                  </a:lnTo>
                  <a:lnTo>
                    <a:pt x="24041" y="153517"/>
                  </a:lnTo>
                  <a:lnTo>
                    <a:pt x="33058" y="221068"/>
                  </a:lnTo>
                  <a:lnTo>
                    <a:pt x="39839" y="275183"/>
                  </a:lnTo>
                  <a:lnTo>
                    <a:pt x="45961" y="329463"/>
                  </a:lnTo>
                  <a:lnTo>
                    <a:pt x="51485" y="383667"/>
                  </a:lnTo>
                  <a:lnTo>
                    <a:pt x="56515" y="437934"/>
                  </a:lnTo>
                  <a:lnTo>
                    <a:pt x="58445" y="460502"/>
                  </a:lnTo>
                  <a:lnTo>
                    <a:pt x="62928" y="460121"/>
                  </a:lnTo>
                  <a:close/>
                </a:path>
                <a:path w="81914" h="461010">
                  <a:moveTo>
                    <a:pt x="81800" y="440194"/>
                  </a:moveTo>
                  <a:lnTo>
                    <a:pt x="77635" y="390525"/>
                  </a:lnTo>
                  <a:lnTo>
                    <a:pt x="77038" y="386969"/>
                  </a:lnTo>
                  <a:lnTo>
                    <a:pt x="69697" y="345287"/>
                  </a:lnTo>
                  <a:lnTo>
                    <a:pt x="69545" y="342887"/>
                  </a:lnTo>
                  <a:lnTo>
                    <a:pt x="68173" y="301320"/>
                  </a:lnTo>
                  <a:lnTo>
                    <a:pt x="67868" y="274612"/>
                  </a:lnTo>
                  <a:lnTo>
                    <a:pt x="61683" y="200621"/>
                  </a:lnTo>
                  <a:lnTo>
                    <a:pt x="60756" y="217627"/>
                  </a:lnTo>
                  <a:lnTo>
                    <a:pt x="60782" y="259461"/>
                  </a:lnTo>
                  <a:lnTo>
                    <a:pt x="62166" y="299681"/>
                  </a:lnTo>
                  <a:lnTo>
                    <a:pt x="60731" y="290880"/>
                  </a:lnTo>
                  <a:lnTo>
                    <a:pt x="54419" y="242557"/>
                  </a:lnTo>
                  <a:lnTo>
                    <a:pt x="49999" y="195211"/>
                  </a:lnTo>
                  <a:lnTo>
                    <a:pt x="46164" y="147548"/>
                  </a:lnTo>
                  <a:lnTo>
                    <a:pt x="41884" y="99872"/>
                  </a:lnTo>
                  <a:lnTo>
                    <a:pt x="36106" y="52438"/>
                  </a:lnTo>
                  <a:lnTo>
                    <a:pt x="27800" y="5537"/>
                  </a:lnTo>
                  <a:lnTo>
                    <a:pt x="26631" y="990"/>
                  </a:lnTo>
                  <a:lnTo>
                    <a:pt x="26543" y="622"/>
                  </a:lnTo>
                  <a:lnTo>
                    <a:pt x="22136" y="990"/>
                  </a:lnTo>
                  <a:lnTo>
                    <a:pt x="23545" y="7899"/>
                  </a:lnTo>
                  <a:lnTo>
                    <a:pt x="30797" y="55918"/>
                  </a:lnTo>
                  <a:lnTo>
                    <a:pt x="36233" y="104089"/>
                  </a:lnTo>
                  <a:lnTo>
                    <a:pt x="40652" y="152400"/>
                  </a:lnTo>
                  <a:lnTo>
                    <a:pt x="44792" y="200825"/>
                  </a:lnTo>
                  <a:lnTo>
                    <a:pt x="49428" y="249339"/>
                  </a:lnTo>
                  <a:lnTo>
                    <a:pt x="55689" y="296633"/>
                  </a:lnTo>
                  <a:lnTo>
                    <a:pt x="63754" y="343649"/>
                  </a:lnTo>
                  <a:lnTo>
                    <a:pt x="64363" y="346887"/>
                  </a:lnTo>
                  <a:lnTo>
                    <a:pt x="66217" y="384352"/>
                  </a:lnTo>
                  <a:lnTo>
                    <a:pt x="68910" y="425881"/>
                  </a:lnTo>
                  <a:lnTo>
                    <a:pt x="68948" y="426491"/>
                  </a:lnTo>
                  <a:lnTo>
                    <a:pt x="72009" y="459168"/>
                  </a:lnTo>
                  <a:lnTo>
                    <a:pt x="72021" y="459371"/>
                  </a:lnTo>
                  <a:lnTo>
                    <a:pt x="74345" y="459168"/>
                  </a:lnTo>
                  <a:lnTo>
                    <a:pt x="78460" y="454748"/>
                  </a:lnTo>
                  <a:lnTo>
                    <a:pt x="75907" y="426491"/>
                  </a:lnTo>
                  <a:lnTo>
                    <a:pt x="72999" y="392518"/>
                  </a:lnTo>
                  <a:lnTo>
                    <a:pt x="81356" y="437413"/>
                  </a:lnTo>
                  <a:lnTo>
                    <a:pt x="81800" y="440194"/>
                  </a:lnTo>
                  <a:close/>
                </a:path>
              </a:pathLst>
            </a:custGeom>
            <a:solidFill>
              <a:srgbClr val="5B29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3053" y="4129325"/>
              <a:ext cx="309482" cy="112287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3025788" y="4665911"/>
              <a:ext cx="51435" cy="19685"/>
            </a:xfrm>
            <a:custGeom>
              <a:avLst/>
              <a:gdLst/>
              <a:ahLst/>
              <a:cxnLst/>
              <a:rect l="l" t="t" r="r" b="b"/>
              <a:pathLst>
                <a:path w="51435" h="19685">
                  <a:moveTo>
                    <a:pt x="50825" y="0"/>
                  </a:moveTo>
                  <a:lnTo>
                    <a:pt x="0" y="4254"/>
                  </a:lnTo>
                  <a:lnTo>
                    <a:pt x="1841" y="13131"/>
                  </a:lnTo>
                  <a:lnTo>
                    <a:pt x="10071" y="19456"/>
                  </a:lnTo>
                  <a:lnTo>
                    <a:pt x="43395" y="16662"/>
                  </a:lnTo>
                  <a:lnTo>
                    <a:pt x="50482" y="9055"/>
                  </a:lnTo>
                  <a:lnTo>
                    <a:pt x="50825" y="0"/>
                  </a:lnTo>
                  <a:close/>
                </a:path>
              </a:pathLst>
            </a:custGeom>
            <a:solidFill>
              <a:srgbClr val="A06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2420" y="4420584"/>
              <a:ext cx="175166" cy="338120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3256339" y="4408896"/>
              <a:ext cx="264160" cy="287020"/>
            </a:xfrm>
            <a:custGeom>
              <a:avLst/>
              <a:gdLst/>
              <a:ahLst/>
              <a:cxnLst/>
              <a:rect l="l" t="t" r="r" b="b"/>
              <a:pathLst>
                <a:path w="264160" h="287020">
                  <a:moveTo>
                    <a:pt x="63652" y="0"/>
                  </a:moveTo>
                  <a:lnTo>
                    <a:pt x="0" y="55143"/>
                  </a:lnTo>
                  <a:lnTo>
                    <a:pt x="200456" y="286537"/>
                  </a:lnTo>
                  <a:lnTo>
                    <a:pt x="264109" y="231394"/>
                  </a:lnTo>
                  <a:lnTo>
                    <a:pt x="63652" y="0"/>
                  </a:lnTo>
                  <a:close/>
                </a:path>
              </a:pathLst>
            </a:custGeom>
            <a:solidFill>
              <a:srgbClr val="FCCB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256470" y="4408906"/>
              <a:ext cx="206375" cy="224154"/>
            </a:xfrm>
            <a:custGeom>
              <a:avLst/>
              <a:gdLst/>
              <a:ahLst/>
              <a:cxnLst/>
              <a:rect l="l" t="t" r="r" b="b"/>
              <a:pathLst>
                <a:path w="206375" h="224154">
                  <a:moveTo>
                    <a:pt x="7150" y="57658"/>
                  </a:moveTo>
                  <a:lnTo>
                    <a:pt x="4216" y="54622"/>
                  </a:lnTo>
                  <a:lnTo>
                    <a:pt x="1778" y="54025"/>
                  </a:lnTo>
                  <a:lnTo>
                    <a:pt x="0" y="55295"/>
                  </a:lnTo>
                  <a:lnTo>
                    <a:pt x="5613" y="61772"/>
                  </a:lnTo>
                  <a:lnTo>
                    <a:pt x="6985" y="60337"/>
                  </a:lnTo>
                  <a:lnTo>
                    <a:pt x="7150" y="57658"/>
                  </a:lnTo>
                  <a:close/>
                </a:path>
                <a:path w="206375" h="224154">
                  <a:moveTo>
                    <a:pt x="11303" y="45910"/>
                  </a:moveTo>
                  <a:lnTo>
                    <a:pt x="11239" y="45288"/>
                  </a:lnTo>
                  <a:lnTo>
                    <a:pt x="8813" y="47396"/>
                  </a:lnTo>
                  <a:lnTo>
                    <a:pt x="11303" y="45910"/>
                  </a:lnTo>
                  <a:close/>
                </a:path>
                <a:path w="206375" h="224154">
                  <a:moveTo>
                    <a:pt x="16713" y="62801"/>
                  </a:moveTo>
                  <a:lnTo>
                    <a:pt x="15379" y="59728"/>
                  </a:lnTo>
                  <a:lnTo>
                    <a:pt x="14795" y="58381"/>
                  </a:lnTo>
                  <a:lnTo>
                    <a:pt x="12827" y="58280"/>
                  </a:lnTo>
                  <a:lnTo>
                    <a:pt x="10807" y="60236"/>
                  </a:lnTo>
                  <a:lnTo>
                    <a:pt x="11023" y="61988"/>
                  </a:lnTo>
                  <a:lnTo>
                    <a:pt x="12255" y="62763"/>
                  </a:lnTo>
                  <a:lnTo>
                    <a:pt x="12725" y="63042"/>
                  </a:lnTo>
                  <a:lnTo>
                    <a:pt x="15252" y="64604"/>
                  </a:lnTo>
                  <a:lnTo>
                    <a:pt x="16713" y="62801"/>
                  </a:lnTo>
                  <a:close/>
                </a:path>
                <a:path w="206375" h="224154">
                  <a:moveTo>
                    <a:pt x="24498" y="51054"/>
                  </a:moveTo>
                  <a:lnTo>
                    <a:pt x="23380" y="47612"/>
                  </a:lnTo>
                  <a:lnTo>
                    <a:pt x="21094" y="46240"/>
                  </a:lnTo>
                  <a:lnTo>
                    <a:pt x="18872" y="44894"/>
                  </a:lnTo>
                  <a:lnTo>
                    <a:pt x="15176" y="45440"/>
                  </a:lnTo>
                  <a:lnTo>
                    <a:pt x="12179" y="51816"/>
                  </a:lnTo>
                  <a:lnTo>
                    <a:pt x="12001" y="54343"/>
                  </a:lnTo>
                  <a:lnTo>
                    <a:pt x="14566" y="56642"/>
                  </a:lnTo>
                  <a:lnTo>
                    <a:pt x="15011" y="56934"/>
                  </a:lnTo>
                  <a:lnTo>
                    <a:pt x="18224" y="58026"/>
                  </a:lnTo>
                  <a:lnTo>
                    <a:pt x="20408" y="56794"/>
                  </a:lnTo>
                  <a:lnTo>
                    <a:pt x="24498" y="51054"/>
                  </a:lnTo>
                  <a:close/>
                </a:path>
                <a:path w="206375" h="224154">
                  <a:moveTo>
                    <a:pt x="46342" y="20091"/>
                  </a:moveTo>
                  <a:lnTo>
                    <a:pt x="43967" y="17627"/>
                  </a:lnTo>
                  <a:lnTo>
                    <a:pt x="43434" y="17399"/>
                  </a:lnTo>
                  <a:lnTo>
                    <a:pt x="37033" y="22948"/>
                  </a:lnTo>
                  <a:lnTo>
                    <a:pt x="40068" y="26085"/>
                  </a:lnTo>
                  <a:lnTo>
                    <a:pt x="42811" y="26162"/>
                  </a:lnTo>
                  <a:lnTo>
                    <a:pt x="46266" y="22745"/>
                  </a:lnTo>
                  <a:lnTo>
                    <a:pt x="46342" y="20091"/>
                  </a:lnTo>
                  <a:close/>
                </a:path>
                <a:path w="206375" h="224154">
                  <a:moveTo>
                    <a:pt x="65735" y="2565"/>
                  </a:moveTo>
                  <a:lnTo>
                    <a:pt x="63525" y="0"/>
                  </a:lnTo>
                  <a:lnTo>
                    <a:pt x="58305" y="4521"/>
                  </a:lnTo>
                  <a:lnTo>
                    <a:pt x="60782" y="7391"/>
                  </a:lnTo>
                  <a:lnTo>
                    <a:pt x="65735" y="2565"/>
                  </a:lnTo>
                  <a:close/>
                </a:path>
                <a:path w="206375" h="224154">
                  <a:moveTo>
                    <a:pt x="77698" y="17881"/>
                  </a:moveTo>
                  <a:lnTo>
                    <a:pt x="74193" y="13830"/>
                  </a:lnTo>
                  <a:lnTo>
                    <a:pt x="70650" y="9740"/>
                  </a:lnTo>
                  <a:lnTo>
                    <a:pt x="67856" y="12484"/>
                  </a:lnTo>
                  <a:lnTo>
                    <a:pt x="67856" y="19265"/>
                  </a:lnTo>
                  <a:lnTo>
                    <a:pt x="66103" y="18211"/>
                  </a:lnTo>
                  <a:lnTo>
                    <a:pt x="66675" y="17894"/>
                  </a:lnTo>
                  <a:lnTo>
                    <a:pt x="67856" y="19265"/>
                  </a:lnTo>
                  <a:lnTo>
                    <a:pt x="67856" y="12484"/>
                  </a:lnTo>
                  <a:lnTo>
                    <a:pt x="67157" y="13157"/>
                  </a:lnTo>
                  <a:lnTo>
                    <a:pt x="66738" y="12395"/>
                  </a:lnTo>
                  <a:lnTo>
                    <a:pt x="65544" y="9677"/>
                  </a:lnTo>
                  <a:lnTo>
                    <a:pt x="63093" y="9220"/>
                  </a:lnTo>
                  <a:lnTo>
                    <a:pt x="61556" y="10083"/>
                  </a:lnTo>
                  <a:lnTo>
                    <a:pt x="59778" y="11074"/>
                  </a:lnTo>
                  <a:lnTo>
                    <a:pt x="59575" y="12319"/>
                  </a:lnTo>
                  <a:lnTo>
                    <a:pt x="57162" y="10502"/>
                  </a:lnTo>
                  <a:lnTo>
                    <a:pt x="55410" y="10198"/>
                  </a:lnTo>
                  <a:lnTo>
                    <a:pt x="53911" y="11036"/>
                  </a:lnTo>
                  <a:lnTo>
                    <a:pt x="53149" y="11468"/>
                  </a:lnTo>
                  <a:lnTo>
                    <a:pt x="51422" y="10490"/>
                  </a:lnTo>
                  <a:lnTo>
                    <a:pt x="44729" y="16281"/>
                  </a:lnTo>
                  <a:lnTo>
                    <a:pt x="46558" y="16776"/>
                  </a:lnTo>
                  <a:lnTo>
                    <a:pt x="47675" y="16967"/>
                  </a:lnTo>
                  <a:lnTo>
                    <a:pt x="52451" y="17094"/>
                  </a:lnTo>
                  <a:lnTo>
                    <a:pt x="53200" y="18034"/>
                  </a:lnTo>
                  <a:lnTo>
                    <a:pt x="55105" y="20764"/>
                  </a:lnTo>
                  <a:lnTo>
                    <a:pt x="57365" y="21704"/>
                  </a:lnTo>
                  <a:lnTo>
                    <a:pt x="61417" y="19431"/>
                  </a:lnTo>
                  <a:lnTo>
                    <a:pt x="61912" y="18008"/>
                  </a:lnTo>
                  <a:lnTo>
                    <a:pt x="62293" y="18542"/>
                  </a:lnTo>
                  <a:lnTo>
                    <a:pt x="64173" y="19291"/>
                  </a:lnTo>
                  <a:lnTo>
                    <a:pt x="66001" y="18275"/>
                  </a:lnTo>
                  <a:lnTo>
                    <a:pt x="63106" y="20574"/>
                  </a:lnTo>
                  <a:lnTo>
                    <a:pt x="64046" y="24663"/>
                  </a:lnTo>
                  <a:lnTo>
                    <a:pt x="64985" y="25298"/>
                  </a:lnTo>
                  <a:lnTo>
                    <a:pt x="68237" y="26517"/>
                  </a:lnTo>
                  <a:lnTo>
                    <a:pt x="71005" y="23964"/>
                  </a:lnTo>
                  <a:lnTo>
                    <a:pt x="70218" y="21971"/>
                  </a:lnTo>
                  <a:lnTo>
                    <a:pt x="71729" y="23710"/>
                  </a:lnTo>
                  <a:lnTo>
                    <a:pt x="77698" y="17881"/>
                  </a:lnTo>
                  <a:close/>
                </a:path>
                <a:path w="206375" h="224154">
                  <a:moveTo>
                    <a:pt x="115100" y="59550"/>
                  </a:moveTo>
                  <a:lnTo>
                    <a:pt x="112649" y="56705"/>
                  </a:lnTo>
                  <a:lnTo>
                    <a:pt x="112636" y="57391"/>
                  </a:lnTo>
                  <a:lnTo>
                    <a:pt x="114515" y="59588"/>
                  </a:lnTo>
                  <a:lnTo>
                    <a:pt x="115100" y="59550"/>
                  </a:lnTo>
                  <a:close/>
                </a:path>
                <a:path w="206375" h="224154">
                  <a:moveTo>
                    <a:pt x="115735" y="173964"/>
                  </a:moveTo>
                  <a:lnTo>
                    <a:pt x="115646" y="173024"/>
                  </a:lnTo>
                  <a:lnTo>
                    <a:pt x="115404" y="168795"/>
                  </a:lnTo>
                  <a:lnTo>
                    <a:pt x="112534" y="166204"/>
                  </a:lnTo>
                  <a:lnTo>
                    <a:pt x="109181" y="167081"/>
                  </a:lnTo>
                  <a:lnTo>
                    <a:pt x="107238" y="167589"/>
                  </a:lnTo>
                  <a:lnTo>
                    <a:pt x="106133" y="166458"/>
                  </a:lnTo>
                  <a:lnTo>
                    <a:pt x="106133" y="175501"/>
                  </a:lnTo>
                  <a:lnTo>
                    <a:pt x="105448" y="175209"/>
                  </a:lnTo>
                  <a:lnTo>
                    <a:pt x="105727" y="174917"/>
                  </a:lnTo>
                  <a:lnTo>
                    <a:pt x="105918" y="174752"/>
                  </a:lnTo>
                  <a:lnTo>
                    <a:pt x="106133" y="175501"/>
                  </a:lnTo>
                  <a:lnTo>
                    <a:pt x="106133" y="166458"/>
                  </a:lnTo>
                  <a:lnTo>
                    <a:pt x="105956" y="166268"/>
                  </a:lnTo>
                  <a:lnTo>
                    <a:pt x="108559" y="165620"/>
                  </a:lnTo>
                  <a:lnTo>
                    <a:pt x="109537" y="165252"/>
                  </a:lnTo>
                  <a:lnTo>
                    <a:pt x="112471" y="162407"/>
                  </a:lnTo>
                  <a:lnTo>
                    <a:pt x="111506" y="158864"/>
                  </a:lnTo>
                  <a:lnTo>
                    <a:pt x="107619" y="157695"/>
                  </a:lnTo>
                  <a:lnTo>
                    <a:pt x="106565" y="157848"/>
                  </a:lnTo>
                  <a:lnTo>
                    <a:pt x="105448" y="158127"/>
                  </a:lnTo>
                  <a:lnTo>
                    <a:pt x="103428" y="158610"/>
                  </a:lnTo>
                  <a:lnTo>
                    <a:pt x="104394" y="157022"/>
                  </a:lnTo>
                  <a:lnTo>
                    <a:pt x="104013" y="154559"/>
                  </a:lnTo>
                  <a:lnTo>
                    <a:pt x="101841" y="153517"/>
                  </a:lnTo>
                  <a:lnTo>
                    <a:pt x="101320" y="153212"/>
                  </a:lnTo>
                  <a:lnTo>
                    <a:pt x="100838" y="153073"/>
                  </a:lnTo>
                  <a:lnTo>
                    <a:pt x="99872" y="152971"/>
                  </a:lnTo>
                  <a:lnTo>
                    <a:pt x="99148" y="152793"/>
                  </a:lnTo>
                  <a:lnTo>
                    <a:pt x="98374" y="152793"/>
                  </a:lnTo>
                  <a:lnTo>
                    <a:pt x="97561" y="152971"/>
                  </a:lnTo>
                  <a:lnTo>
                    <a:pt x="96304" y="153187"/>
                  </a:lnTo>
                  <a:lnTo>
                    <a:pt x="95631" y="154482"/>
                  </a:lnTo>
                  <a:lnTo>
                    <a:pt x="94653" y="153911"/>
                  </a:lnTo>
                  <a:lnTo>
                    <a:pt x="93383" y="154241"/>
                  </a:lnTo>
                  <a:lnTo>
                    <a:pt x="92405" y="154495"/>
                  </a:lnTo>
                  <a:lnTo>
                    <a:pt x="92189" y="154762"/>
                  </a:lnTo>
                  <a:lnTo>
                    <a:pt x="86017" y="147624"/>
                  </a:lnTo>
                  <a:lnTo>
                    <a:pt x="82740" y="150812"/>
                  </a:lnTo>
                  <a:lnTo>
                    <a:pt x="90068" y="159258"/>
                  </a:lnTo>
                  <a:lnTo>
                    <a:pt x="90271" y="159067"/>
                  </a:lnTo>
                  <a:lnTo>
                    <a:pt x="91706" y="160578"/>
                  </a:lnTo>
                  <a:lnTo>
                    <a:pt x="93294" y="160667"/>
                  </a:lnTo>
                  <a:lnTo>
                    <a:pt x="94602" y="160045"/>
                  </a:lnTo>
                  <a:lnTo>
                    <a:pt x="96088" y="159359"/>
                  </a:lnTo>
                  <a:lnTo>
                    <a:pt x="96685" y="157543"/>
                  </a:lnTo>
                  <a:lnTo>
                    <a:pt x="96875" y="157797"/>
                  </a:lnTo>
                  <a:lnTo>
                    <a:pt x="97294" y="158584"/>
                  </a:lnTo>
                  <a:lnTo>
                    <a:pt x="97917" y="159105"/>
                  </a:lnTo>
                  <a:lnTo>
                    <a:pt x="100190" y="160896"/>
                  </a:lnTo>
                  <a:lnTo>
                    <a:pt x="102539" y="160032"/>
                  </a:lnTo>
                  <a:lnTo>
                    <a:pt x="102031" y="160934"/>
                  </a:lnTo>
                  <a:lnTo>
                    <a:pt x="102997" y="164630"/>
                  </a:lnTo>
                  <a:lnTo>
                    <a:pt x="99834" y="165392"/>
                  </a:lnTo>
                  <a:lnTo>
                    <a:pt x="98653" y="165950"/>
                  </a:lnTo>
                  <a:lnTo>
                    <a:pt x="97231" y="167538"/>
                  </a:lnTo>
                  <a:lnTo>
                    <a:pt x="103644" y="174942"/>
                  </a:lnTo>
                  <a:lnTo>
                    <a:pt x="112534" y="185204"/>
                  </a:lnTo>
                  <a:lnTo>
                    <a:pt x="115214" y="182753"/>
                  </a:lnTo>
                  <a:lnTo>
                    <a:pt x="115189" y="179946"/>
                  </a:lnTo>
                  <a:lnTo>
                    <a:pt x="113931" y="178650"/>
                  </a:lnTo>
                  <a:lnTo>
                    <a:pt x="114325" y="178358"/>
                  </a:lnTo>
                  <a:lnTo>
                    <a:pt x="115379" y="176580"/>
                  </a:lnTo>
                  <a:lnTo>
                    <a:pt x="115608" y="175780"/>
                  </a:lnTo>
                  <a:lnTo>
                    <a:pt x="115620" y="174929"/>
                  </a:lnTo>
                  <a:lnTo>
                    <a:pt x="115735" y="173964"/>
                  </a:lnTo>
                  <a:close/>
                </a:path>
                <a:path w="206375" h="224154">
                  <a:moveTo>
                    <a:pt x="118351" y="63296"/>
                  </a:moveTo>
                  <a:lnTo>
                    <a:pt x="117119" y="61874"/>
                  </a:lnTo>
                  <a:lnTo>
                    <a:pt x="117195" y="62445"/>
                  </a:lnTo>
                  <a:lnTo>
                    <a:pt x="118351" y="63296"/>
                  </a:lnTo>
                  <a:close/>
                </a:path>
                <a:path w="206375" h="224154">
                  <a:moveTo>
                    <a:pt x="122288" y="155460"/>
                  </a:moveTo>
                  <a:lnTo>
                    <a:pt x="120281" y="152438"/>
                  </a:lnTo>
                  <a:lnTo>
                    <a:pt x="118783" y="151663"/>
                  </a:lnTo>
                  <a:lnTo>
                    <a:pt x="117081" y="152082"/>
                  </a:lnTo>
                  <a:lnTo>
                    <a:pt x="115900" y="152374"/>
                  </a:lnTo>
                  <a:lnTo>
                    <a:pt x="115633" y="152577"/>
                  </a:lnTo>
                  <a:lnTo>
                    <a:pt x="114515" y="148793"/>
                  </a:lnTo>
                  <a:lnTo>
                    <a:pt x="112522" y="147510"/>
                  </a:lnTo>
                  <a:lnTo>
                    <a:pt x="110451" y="148056"/>
                  </a:lnTo>
                  <a:lnTo>
                    <a:pt x="109474" y="148310"/>
                  </a:lnTo>
                  <a:lnTo>
                    <a:pt x="108546" y="149085"/>
                  </a:lnTo>
                  <a:lnTo>
                    <a:pt x="108000" y="150037"/>
                  </a:lnTo>
                  <a:lnTo>
                    <a:pt x="107226" y="150622"/>
                  </a:lnTo>
                  <a:lnTo>
                    <a:pt x="106743" y="151460"/>
                  </a:lnTo>
                  <a:lnTo>
                    <a:pt x="106489" y="155206"/>
                  </a:lnTo>
                  <a:lnTo>
                    <a:pt x="109613" y="157073"/>
                  </a:lnTo>
                  <a:lnTo>
                    <a:pt x="113563" y="155740"/>
                  </a:lnTo>
                  <a:lnTo>
                    <a:pt x="113538" y="156044"/>
                  </a:lnTo>
                  <a:lnTo>
                    <a:pt x="113284" y="158877"/>
                  </a:lnTo>
                  <a:lnTo>
                    <a:pt x="114757" y="160528"/>
                  </a:lnTo>
                  <a:lnTo>
                    <a:pt x="116344" y="160985"/>
                  </a:lnTo>
                  <a:lnTo>
                    <a:pt x="118198" y="161493"/>
                  </a:lnTo>
                  <a:lnTo>
                    <a:pt x="119735" y="160629"/>
                  </a:lnTo>
                  <a:lnTo>
                    <a:pt x="121958" y="157721"/>
                  </a:lnTo>
                  <a:lnTo>
                    <a:pt x="122288" y="155460"/>
                  </a:lnTo>
                  <a:close/>
                </a:path>
                <a:path w="206375" h="224154">
                  <a:moveTo>
                    <a:pt x="138455" y="161404"/>
                  </a:moveTo>
                  <a:lnTo>
                    <a:pt x="135280" y="158102"/>
                  </a:lnTo>
                  <a:lnTo>
                    <a:pt x="132689" y="157505"/>
                  </a:lnTo>
                  <a:lnTo>
                    <a:pt x="130517" y="159004"/>
                  </a:lnTo>
                  <a:lnTo>
                    <a:pt x="129095" y="159994"/>
                  </a:lnTo>
                  <a:lnTo>
                    <a:pt x="128117" y="161290"/>
                  </a:lnTo>
                  <a:lnTo>
                    <a:pt x="128092" y="164325"/>
                  </a:lnTo>
                  <a:lnTo>
                    <a:pt x="128587" y="165531"/>
                  </a:lnTo>
                  <a:lnTo>
                    <a:pt x="128028" y="166331"/>
                  </a:lnTo>
                  <a:lnTo>
                    <a:pt x="128231" y="167284"/>
                  </a:lnTo>
                  <a:lnTo>
                    <a:pt x="127723" y="166966"/>
                  </a:lnTo>
                  <a:lnTo>
                    <a:pt x="125615" y="165696"/>
                  </a:lnTo>
                  <a:lnTo>
                    <a:pt x="123190" y="166509"/>
                  </a:lnTo>
                  <a:lnTo>
                    <a:pt x="120611" y="170192"/>
                  </a:lnTo>
                  <a:lnTo>
                    <a:pt x="119024" y="173228"/>
                  </a:lnTo>
                  <a:lnTo>
                    <a:pt x="119468" y="175768"/>
                  </a:lnTo>
                  <a:lnTo>
                    <a:pt x="122529" y="177622"/>
                  </a:lnTo>
                  <a:lnTo>
                    <a:pt x="123736" y="177800"/>
                  </a:lnTo>
                  <a:lnTo>
                    <a:pt x="124129" y="177698"/>
                  </a:lnTo>
                  <a:lnTo>
                    <a:pt x="124790" y="180454"/>
                  </a:lnTo>
                  <a:lnTo>
                    <a:pt x="128066" y="182384"/>
                  </a:lnTo>
                  <a:lnTo>
                    <a:pt x="128854" y="182765"/>
                  </a:lnTo>
                  <a:lnTo>
                    <a:pt x="128028" y="182524"/>
                  </a:lnTo>
                  <a:lnTo>
                    <a:pt x="125780" y="181889"/>
                  </a:lnTo>
                  <a:lnTo>
                    <a:pt x="123202" y="182854"/>
                  </a:lnTo>
                  <a:lnTo>
                    <a:pt x="120586" y="187401"/>
                  </a:lnTo>
                  <a:lnTo>
                    <a:pt x="120535" y="188404"/>
                  </a:lnTo>
                  <a:lnTo>
                    <a:pt x="120180" y="191135"/>
                  </a:lnTo>
                  <a:lnTo>
                    <a:pt x="121043" y="192798"/>
                  </a:lnTo>
                  <a:lnTo>
                    <a:pt x="123024" y="194843"/>
                  </a:lnTo>
                  <a:lnTo>
                    <a:pt x="124510" y="195478"/>
                  </a:lnTo>
                  <a:lnTo>
                    <a:pt x="127266" y="195503"/>
                  </a:lnTo>
                  <a:lnTo>
                    <a:pt x="127266" y="198272"/>
                  </a:lnTo>
                  <a:lnTo>
                    <a:pt x="127774" y="199529"/>
                  </a:lnTo>
                  <a:lnTo>
                    <a:pt x="130517" y="202374"/>
                  </a:lnTo>
                  <a:lnTo>
                    <a:pt x="133845" y="202539"/>
                  </a:lnTo>
                  <a:lnTo>
                    <a:pt x="136258" y="200050"/>
                  </a:lnTo>
                  <a:lnTo>
                    <a:pt x="136855" y="199491"/>
                  </a:lnTo>
                  <a:lnTo>
                    <a:pt x="137769" y="197967"/>
                  </a:lnTo>
                  <a:lnTo>
                    <a:pt x="137922" y="197116"/>
                  </a:lnTo>
                  <a:lnTo>
                    <a:pt x="138087" y="193408"/>
                  </a:lnTo>
                  <a:lnTo>
                    <a:pt x="135775" y="191655"/>
                  </a:lnTo>
                  <a:lnTo>
                    <a:pt x="131965" y="191312"/>
                  </a:lnTo>
                  <a:lnTo>
                    <a:pt x="131470" y="191579"/>
                  </a:lnTo>
                  <a:lnTo>
                    <a:pt x="132003" y="190106"/>
                  </a:lnTo>
                  <a:lnTo>
                    <a:pt x="131800" y="185293"/>
                  </a:lnTo>
                  <a:lnTo>
                    <a:pt x="130403" y="183184"/>
                  </a:lnTo>
                  <a:lnTo>
                    <a:pt x="129400" y="182918"/>
                  </a:lnTo>
                  <a:lnTo>
                    <a:pt x="133832" y="182676"/>
                  </a:lnTo>
                  <a:lnTo>
                    <a:pt x="135699" y="179527"/>
                  </a:lnTo>
                  <a:lnTo>
                    <a:pt x="133680" y="175399"/>
                  </a:lnTo>
                  <a:lnTo>
                    <a:pt x="132689" y="174650"/>
                  </a:lnTo>
                  <a:lnTo>
                    <a:pt x="131559" y="173990"/>
                  </a:lnTo>
                  <a:lnTo>
                    <a:pt x="129451" y="172745"/>
                  </a:lnTo>
                  <a:lnTo>
                    <a:pt x="129184" y="172808"/>
                  </a:lnTo>
                  <a:lnTo>
                    <a:pt x="129997" y="171411"/>
                  </a:lnTo>
                  <a:lnTo>
                    <a:pt x="130441" y="171919"/>
                  </a:lnTo>
                  <a:lnTo>
                    <a:pt x="131114" y="172110"/>
                  </a:lnTo>
                  <a:lnTo>
                    <a:pt x="134188" y="173443"/>
                  </a:lnTo>
                  <a:lnTo>
                    <a:pt x="136893" y="171551"/>
                  </a:lnTo>
                  <a:lnTo>
                    <a:pt x="137350" y="169875"/>
                  </a:lnTo>
                  <a:lnTo>
                    <a:pt x="137477" y="169456"/>
                  </a:lnTo>
                  <a:lnTo>
                    <a:pt x="137591" y="168617"/>
                  </a:lnTo>
                  <a:lnTo>
                    <a:pt x="137731" y="167919"/>
                  </a:lnTo>
                  <a:lnTo>
                    <a:pt x="137744" y="167246"/>
                  </a:lnTo>
                  <a:lnTo>
                    <a:pt x="137236" y="165328"/>
                  </a:lnTo>
                  <a:lnTo>
                    <a:pt x="138239" y="164236"/>
                  </a:lnTo>
                  <a:lnTo>
                    <a:pt x="138455" y="161404"/>
                  </a:lnTo>
                  <a:close/>
                </a:path>
                <a:path w="206375" h="224154">
                  <a:moveTo>
                    <a:pt x="142011" y="211607"/>
                  </a:moveTo>
                  <a:lnTo>
                    <a:pt x="141160" y="207365"/>
                  </a:lnTo>
                  <a:lnTo>
                    <a:pt x="135382" y="206032"/>
                  </a:lnTo>
                  <a:lnTo>
                    <a:pt x="132334" y="207708"/>
                  </a:lnTo>
                  <a:lnTo>
                    <a:pt x="132372" y="208102"/>
                  </a:lnTo>
                  <a:lnTo>
                    <a:pt x="138277" y="214909"/>
                  </a:lnTo>
                  <a:lnTo>
                    <a:pt x="138709" y="214795"/>
                  </a:lnTo>
                  <a:lnTo>
                    <a:pt x="142011" y="211607"/>
                  </a:lnTo>
                  <a:close/>
                </a:path>
                <a:path w="206375" h="224154">
                  <a:moveTo>
                    <a:pt x="144373" y="93332"/>
                  </a:moveTo>
                  <a:lnTo>
                    <a:pt x="138658" y="86741"/>
                  </a:lnTo>
                  <a:lnTo>
                    <a:pt x="139103" y="88925"/>
                  </a:lnTo>
                  <a:lnTo>
                    <a:pt x="139293" y="89801"/>
                  </a:lnTo>
                  <a:lnTo>
                    <a:pt x="139458" y="90639"/>
                  </a:lnTo>
                  <a:lnTo>
                    <a:pt x="140881" y="92938"/>
                  </a:lnTo>
                  <a:lnTo>
                    <a:pt x="142621" y="93789"/>
                  </a:lnTo>
                  <a:lnTo>
                    <a:pt x="144373" y="93332"/>
                  </a:lnTo>
                  <a:close/>
                </a:path>
                <a:path w="206375" h="224154">
                  <a:moveTo>
                    <a:pt x="147929" y="184251"/>
                  </a:moveTo>
                  <a:lnTo>
                    <a:pt x="146989" y="182283"/>
                  </a:lnTo>
                  <a:lnTo>
                    <a:pt x="145567" y="181432"/>
                  </a:lnTo>
                  <a:lnTo>
                    <a:pt x="144195" y="180606"/>
                  </a:lnTo>
                  <a:lnTo>
                    <a:pt x="141884" y="180632"/>
                  </a:lnTo>
                  <a:lnTo>
                    <a:pt x="139966" y="182994"/>
                  </a:lnTo>
                  <a:lnTo>
                    <a:pt x="137160" y="185242"/>
                  </a:lnTo>
                  <a:lnTo>
                    <a:pt x="137934" y="189026"/>
                  </a:lnTo>
                  <a:lnTo>
                    <a:pt x="141566" y="191211"/>
                  </a:lnTo>
                  <a:lnTo>
                    <a:pt x="143294" y="191236"/>
                  </a:lnTo>
                  <a:lnTo>
                    <a:pt x="145580" y="189953"/>
                  </a:lnTo>
                  <a:lnTo>
                    <a:pt x="146608" y="188887"/>
                  </a:lnTo>
                  <a:lnTo>
                    <a:pt x="146875" y="187121"/>
                  </a:lnTo>
                  <a:lnTo>
                    <a:pt x="147929" y="184251"/>
                  </a:lnTo>
                  <a:close/>
                </a:path>
                <a:path w="206375" h="224154">
                  <a:moveTo>
                    <a:pt x="148920" y="218122"/>
                  </a:moveTo>
                  <a:lnTo>
                    <a:pt x="145986" y="215087"/>
                  </a:lnTo>
                  <a:lnTo>
                    <a:pt x="143548" y="214490"/>
                  </a:lnTo>
                  <a:lnTo>
                    <a:pt x="140055" y="216979"/>
                  </a:lnTo>
                  <a:lnTo>
                    <a:pt x="145923" y="223748"/>
                  </a:lnTo>
                  <a:lnTo>
                    <a:pt x="148755" y="220802"/>
                  </a:lnTo>
                  <a:lnTo>
                    <a:pt x="148920" y="218122"/>
                  </a:lnTo>
                  <a:close/>
                </a:path>
                <a:path w="206375" h="224154">
                  <a:moveTo>
                    <a:pt x="153898" y="149936"/>
                  </a:moveTo>
                  <a:lnTo>
                    <a:pt x="152641" y="145338"/>
                  </a:lnTo>
                  <a:lnTo>
                    <a:pt x="151536" y="144513"/>
                  </a:lnTo>
                  <a:lnTo>
                    <a:pt x="149936" y="143840"/>
                  </a:lnTo>
                  <a:lnTo>
                    <a:pt x="148501" y="143243"/>
                  </a:lnTo>
                  <a:lnTo>
                    <a:pt x="146570" y="143941"/>
                  </a:lnTo>
                  <a:lnTo>
                    <a:pt x="144653" y="145796"/>
                  </a:lnTo>
                  <a:lnTo>
                    <a:pt x="144132" y="146989"/>
                  </a:lnTo>
                  <a:lnTo>
                    <a:pt x="144119" y="149974"/>
                  </a:lnTo>
                  <a:lnTo>
                    <a:pt x="141655" y="147408"/>
                  </a:lnTo>
                  <a:lnTo>
                    <a:pt x="140030" y="146964"/>
                  </a:lnTo>
                  <a:lnTo>
                    <a:pt x="138557" y="147345"/>
                  </a:lnTo>
                  <a:lnTo>
                    <a:pt x="137363" y="147662"/>
                  </a:lnTo>
                  <a:lnTo>
                    <a:pt x="136702" y="148361"/>
                  </a:lnTo>
                  <a:lnTo>
                    <a:pt x="134518" y="151104"/>
                  </a:lnTo>
                  <a:lnTo>
                    <a:pt x="133540" y="149974"/>
                  </a:lnTo>
                  <a:lnTo>
                    <a:pt x="132029" y="148221"/>
                  </a:lnTo>
                  <a:lnTo>
                    <a:pt x="129146" y="148336"/>
                  </a:lnTo>
                  <a:lnTo>
                    <a:pt x="125818" y="151536"/>
                  </a:lnTo>
                  <a:lnTo>
                    <a:pt x="125933" y="154114"/>
                  </a:lnTo>
                  <a:lnTo>
                    <a:pt x="128955" y="157619"/>
                  </a:lnTo>
                  <a:lnTo>
                    <a:pt x="131838" y="157505"/>
                  </a:lnTo>
                  <a:lnTo>
                    <a:pt x="135166" y="154305"/>
                  </a:lnTo>
                  <a:lnTo>
                    <a:pt x="135128" y="153682"/>
                  </a:lnTo>
                  <a:lnTo>
                    <a:pt x="137477" y="156095"/>
                  </a:lnTo>
                  <a:lnTo>
                    <a:pt x="139623" y="156451"/>
                  </a:lnTo>
                  <a:lnTo>
                    <a:pt x="144106" y="153835"/>
                  </a:lnTo>
                  <a:lnTo>
                    <a:pt x="144551" y="151142"/>
                  </a:lnTo>
                  <a:lnTo>
                    <a:pt x="146189" y="152793"/>
                  </a:lnTo>
                  <a:lnTo>
                    <a:pt x="151599" y="152819"/>
                  </a:lnTo>
                  <a:lnTo>
                    <a:pt x="153898" y="149936"/>
                  </a:lnTo>
                  <a:close/>
                </a:path>
                <a:path w="206375" h="224154">
                  <a:moveTo>
                    <a:pt x="154914" y="138176"/>
                  </a:moveTo>
                  <a:lnTo>
                    <a:pt x="153949" y="134480"/>
                  </a:lnTo>
                  <a:lnTo>
                    <a:pt x="150901" y="132854"/>
                  </a:lnTo>
                  <a:lnTo>
                    <a:pt x="148755" y="134327"/>
                  </a:lnTo>
                  <a:lnTo>
                    <a:pt x="147662" y="135089"/>
                  </a:lnTo>
                  <a:lnTo>
                    <a:pt x="147815" y="131838"/>
                  </a:lnTo>
                  <a:lnTo>
                    <a:pt x="147193" y="130619"/>
                  </a:lnTo>
                  <a:lnTo>
                    <a:pt x="146151" y="129413"/>
                  </a:lnTo>
                  <a:lnTo>
                    <a:pt x="146088" y="137375"/>
                  </a:lnTo>
                  <a:lnTo>
                    <a:pt x="146088" y="129349"/>
                  </a:lnTo>
                  <a:lnTo>
                    <a:pt x="144614" y="127635"/>
                  </a:lnTo>
                  <a:lnTo>
                    <a:pt x="141681" y="127749"/>
                  </a:lnTo>
                  <a:lnTo>
                    <a:pt x="138303" y="131000"/>
                  </a:lnTo>
                  <a:lnTo>
                    <a:pt x="138417" y="133629"/>
                  </a:lnTo>
                  <a:lnTo>
                    <a:pt x="141046" y="136664"/>
                  </a:lnTo>
                  <a:lnTo>
                    <a:pt x="141630" y="136855"/>
                  </a:lnTo>
                  <a:lnTo>
                    <a:pt x="141376" y="136906"/>
                  </a:lnTo>
                  <a:lnTo>
                    <a:pt x="138239" y="137629"/>
                  </a:lnTo>
                  <a:lnTo>
                    <a:pt x="137236" y="141706"/>
                  </a:lnTo>
                  <a:lnTo>
                    <a:pt x="140449" y="145046"/>
                  </a:lnTo>
                  <a:lnTo>
                    <a:pt x="142049" y="145491"/>
                  </a:lnTo>
                  <a:lnTo>
                    <a:pt x="145072" y="144703"/>
                  </a:lnTo>
                  <a:lnTo>
                    <a:pt x="145973" y="143586"/>
                  </a:lnTo>
                  <a:lnTo>
                    <a:pt x="146519" y="142151"/>
                  </a:lnTo>
                  <a:lnTo>
                    <a:pt x="146761" y="141566"/>
                  </a:lnTo>
                  <a:lnTo>
                    <a:pt x="146939" y="140017"/>
                  </a:lnTo>
                  <a:lnTo>
                    <a:pt x="147967" y="141732"/>
                  </a:lnTo>
                  <a:lnTo>
                    <a:pt x="149593" y="142481"/>
                  </a:lnTo>
                  <a:lnTo>
                    <a:pt x="151803" y="141909"/>
                  </a:lnTo>
                  <a:lnTo>
                    <a:pt x="152387" y="141566"/>
                  </a:lnTo>
                  <a:lnTo>
                    <a:pt x="152857" y="141109"/>
                  </a:lnTo>
                  <a:lnTo>
                    <a:pt x="153466" y="140665"/>
                  </a:lnTo>
                  <a:lnTo>
                    <a:pt x="154495" y="139674"/>
                  </a:lnTo>
                  <a:lnTo>
                    <a:pt x="154914" y="138176"/>
                  </a:lnTo>
                  <a:close/>
                </a:path>
                <a:path w="206375" h="224154">
                  <a:moveTo>
                    <a:pt x="159562" y="124371"/>
                  </a:moveTo>
                  <a:lnTo>
                    <a:pt x="157543" y="122618"/>
                  </a:lnTo>
                  <a:lnTo>
                    <a:pt x="155752" y="121069"/>
                  </a:lnTo>
                  <a:lnTo>
                    <a:pt x="153225" y="120764"/>
                  </a:lnTo>
                  <a:lnTo>
                    <a:pt x="151574" y="122364"/>
                  </a:lnTo>
                  <a:lnTo>
                    <a:pt x="148183" y="118440"/>
                  </a:lnTo>
                  <a:lnTo>
                    <a:pt x="147167" y="117284"/>
                  </a:lnTo>
                  <a:lnTo>
                    <a:pt x="150507" y="116293"/>
                  </a:lnTo>
                  <a:lnTo>
                    <a:pt x="151333" y="113855"/>
                  </a:lnTo>
                  <a:lnTo>
                    <a:pt x="149733" y="110274"/>
                  </a:lnTo>
                  <a:lnTo>
                    <a:pt x="148348" y="109689"/>
                  </a:lnTo>
                  <a:lnTo>
                    <a:pt x="147078" y="109016"/>
                  </a:lnTo>
                  <a:lnTo>
                    <a:pt x="144792" y="107810"/>
                  </a:lnTo>
                  <a:lnTo>
                    <a:pt x="144437" y="107924"/>
                  </a:lnTo>
                  <a:lnTo>
                    <a:pt x="145211" y="104470"/>
                  </a:lnTo>
                  <a:lnTo>
                    <a:pt x="144119" y="102755"/>
                  </a:lnTo>
                  <a:lnTo>
                    <a:pt x="142163" y="102082"/>
                  </a:lnTo>
                  <a:lnTo>
                    <a:pt x="140385" y="101460"/>
                  </a:lnTo>
                  <a:lnTo>
                    <a:pt x="138391" y="102743"/>
                  </a:lnTo>
                  <a:lnTo>
                    <a:pt x="137909" y="104470"/>
                  </a:lnTo>
                  <a:lnTo>
                    <a:pt x="137871" y="104660"/>
                  </a:lnTo>
                  <a:lnTo>
                    <a:pt x="136982" y="106832"/>
                  </a:lnTo>
                  <a:lnTo>
                    <a:pt x="138645" y="109359"/>
                  </a:lnTo>
                  <a:lnTo>
                    <a:pt x="141681" y="109397"/>
                  </a:lnTo>
                  <a:lnTo>
                    <a:pt x="140500" y="113652"/>
                  </a:lnTo>
                  <a:lnTo>
                    <a:pt x="141897" y="115493"/>
                  </a:lnTo>
                  <a:lnTo>
                    <a:pt x="142798" y="115874"/>
                  </a:lnTo>
                  <a:lnTo>
                    <a:pt x="138303" y="120256"/>
                  </a:lnTo>
                  <a:lnTo>
                    <a:pt x="145618" y="128714"/>
                  </a:lnTo>
                  <a:lnTo>
                    <a:pt x="149923" y="124498"/>
                  </a:lnTo>
                  <a:lnTo>
                    <a:pt x="149606" y="126123"/>
                  </a:lnTo>
                  <a:lnTo>
                    <a:pt x="152323" y="130340"/>
                  </a:lnTo>
                  <a:lnTo>
                    <a:pt x="155536" y="131038"/>
                  </a:lnTo>
                  <a:lnTo>
                    <a:pt x="159258" y="127444"/>
                  </a:lnTo>
                  <a:lnTo>
                    <a:pt x="159562" y="124371"/>
                  </a:lnTo>
                  <a:close/>
                </a:path>
                <a:path w="206375" h="224154">
                  <a:moveTo>
                    <a:pt x="161175" y="112737"/>
                  </a:moveTo>
                  <a:lnTo>
                    <a:pt x="154076" y="104533"/>
                  </a:lnTo>
                  <a:lnTo>
                    <a:pt x="150495" y="108038"/>
                  </a:lnTo>
                  <a:lnTo>
                    <a:pt x="157594" y="116230"/>
                  </a:lnTo>
                  <a:lnTo>
                    <a:pt x="161175" y="112737"/>
                  </a:lnTo>
                  <a:close/>
                </a:path>
                <a:path w="206375" h="224154">
                  <a:moveTo>
                    <a:pt x="168465" y="141897"/>
                  </a:moveTo>
                  <a:lnTo>
                    <a:pt x="168109" y="140004"/>
                  </a:lnTo>
                  <a:lnTo>
                    <a:pt x="165989" y="137807"/>
                  </a:lnTo>
                  <a:lnTo>
                    <a:pt x="164299" y="137629"/>
                  </a:lnTo>
                  <a:lnTo>
                    <a:pt x="162915" y="138341"/>
                  </a:lnTo>
                  <a:lnTo>
                    <a:pt x="162166" y="138734"/>
                  </a:lnTo>
                  <a:lnTo>
                    <a:pt x="161671" y="139255"/>
                  </a:lnTo>
                  <a:lnTo>
                    <a:pt x="160401" y="141249"/>
                  </a:lnTo>
                  <a:lnTo>
                    <a:pt x="160642" y="143040"/>
                  </a:lnTo>
                  <a:lnTo>
                    <a:pt x="162839" y="145313"/>
                  </a:lnTo>
                  <a:lnTo>
                    <a:pt x="164426" y="145376"/>
                  </a:lnTo>
                  <a:lnTo>
                    <a:pt x="166636" y="144386"/>
                  </a:lnTo>
                  <a:lnTo>
                    <a:pt x="167093" y="143814"/>
                  </a:lnTo>
                  <a:lnTo>
                    <a:pt x="168465" y="141897"/>
                  </a:lnTo>
                  <a:close/>
                </a:path>
                <a:path w="206375" h="224154">
                  <a:moveTo>
                    <a:pt x="171640" y="158153"/>
                  </a:moveTo>
                  <a:lnTo>
                    <a:pt x="171183" y="156908"/>
                  </a:lnTo>
                  <a:lnTo>
                    <a:pt x="168871" y="154076"/>
                  </a:lnTo>
                  <a:lnTo>
                    <a:pt x="166839" y="153797"/>
                  </a:lnTo>
                  <a:lnTo>
                    <a:pt x="165544" y="154063"/>
                  </a:lnTo>
                  <a:lnTo>
                    <a:pt x="166141" y="152565"/>
                  </a:lnTo>
                  <a:lnTo>
                    <a:pt x="157454" y="147777"/>
                  </a:lnTo>
                  <a:lnTo>
                    <a:pt x="155117" y="150926"/>
                  </a:lnTo>
                  <a:lnTo>
                    <a:pt x="156464" y="156464"/>
                  </a:lnTo>
                  <a:lnTo>
                    <a:pt x="158496" y="157988"/>
                  </a:lnTo>
                  <a:lnTo>
                    <a:pt x="160845" y="158013"/>
                  </a:lnTo>
                  <a:lnTo>
                    <a:pt x="159842" y="159512"/>
                  </a:lnTo>
                  <a:lnTo>
                    <a:pt x="160375" y="161645"/>
                  </a:lnTo>
                  <a:lnTo>
                    <a:pt x="161950" y="162420"/>
                  </a:lnTo>
                  <a:lnTo>
                    <a:pt x="163360" y="163918"/>
                  </a:lnTo>
                  <a:lnTo>
                    <a:pt x="165747" y="164401"/>
                  </a:lnTo>
                  <a:lnTo>
                    <a:pt x="169278" y="163296"/>
                  </a:lnTo>
                  <a:lnTo>
                    <a:pt x="170916" y="162052"/>
                  </a:lnTo>
                  <a:lnTo>
                    <a:pt x="171640" y="158153"/>
                  </a:lnTo>
                  <a:close/>
                </a:path>
                <a:path w="206375" h="224154">
                  <a:moveTo>
                    <a:pt x="178282" y="135267"/>
                  </a:moveTo>
                  <a:lnTo>
                    <a:pt x="176237" y="133210"/>
                  </a:lnTo>
                  <a:lnTo>
                    <a:pt x="173786" y="133197"/>
                  </a:lnTo>
                  <a:lnTo>
                    <a:pt x="171653" y="133184"/>
                  </a:lnTo>
                  <a:lnTo>
                    <a:pt x="170370" y="134378"/>
                  </a:lnTo>
                  <a:lnTo>
                    <a:pt x="171018" y="132892"/>
                  </a:lnTo>
                  <a:lnTo>
                    <a:pt x="171386" y="131597"/>
                  </a:lnTo>
                  <a:lnTo>
                    <a:pt x="170789" y="129032"/>
                  </a:lnTo>
                  <a:lnTo>
                    <a:pt x="170281" y="128181"/>
                  </a:lnTo>
                  <a:lnTo>
                    <a:pt x="168198" y="125933"/>
                  </a:lnTo>
                  <a:lnTo>
                    <a:pt x="165823" y="125641"/>
                  </a:lnTo>
                  <a:lnTo>
                    <a:pt x="164071" y="126631"/>
                  </a:lnTo>
                  <a:lnTo>
                    <a:pt x="163322" y="127050"/>
                  </a:lnTo>
                  <a:lnTo>
                    <a:pt x="162737" y="127673"/>
                  </a:lnTo>
                  <a:lnTo>
                    <a:pt x="162356" y="128371"/>
                  </a:lnTo>
                  <a:lnTo>
                    <a:pt x="160616" y="129501"/>
                  </a:lnTo>
                  <a:lnTo>
                    <a:pt x="159715" y="131559"/>
                  </a:lnTo>
                  <a:lnTo>
                    <a:pt x="160680" y="135267"/>
                  </a:lnTo>
                  <a:lnTo>
                    <a:pt x="162115" y="136740"/>
                  </a:lnTo>
                  <a:lnTo>
                    <a:pt x="166331" y="137756"/>
                  </a:lnTo>
                  <a:lnTo>
                    <a:pt x="169278" y="136880"/>
                  </a:lnTo>
                  <a:lnTo>
                    <a:pt x="169214" y="137071"/>
                  </a:lnTo>
                  <a:lnTo>
                    <a:pt x="169113" y="137680"/>
                  </a:lnTo>
                  <a:lnTo>
                    <a:pt x="169405" y="140322"/>
                  </a:lnTo>
                  <a:lnTo>
                    <a:pt x="170357" y="142049"/>
                  </a:lnTo>
                  <a:lnTo>
                    <a:pt x="174256" y="143141"/>
                  </a:lnTo>
                  <a:lnTo>
                    <a:pt x="176568" y="142392"/>
                  </a:lnTo>
                  <a:lnTo>
                    <a:pt x="177977" y="139661"/>
                  </a:lnTo>
                  <a:lnTo>
                    <a:pt x="178257" y="138823"/>
                  </a:lnTo>
                  <a:lnTo>
                    <a:pt x="178282" y="135267"/>
                  </a:lnTo>
                  <a:close/>
                </a:path>
                <a:path w="206375" h="224154">
                  <a:moveTo>
                    <a:pt x="179146" y="151714"/>
                  </a:moveTo>
                  <a:lnTo>
                    <a:pt x="175615" y="147637"/>
                  </a:lnTo>
                  <a:lnTo>
                    <a:pt x="172046" y="143522"/>
                  </a:lnTo>
                  <a:lnTo>
                    <a:pt x="166027" y="149402"/>
                  </a:lnTo>
                  <a:lnTo>
                    <a:pt x="173126" y="157594"/>
                  </a:lnTo>
                  <a:lnTo>
                    <a:pt x="179146" y="151714"/>
                  </a:lnTo>
                  <a:close/>
                </a:path>
                <a:path w="206375" h="224154">
                  <a:moveTo>
                    <a:pt x="182867" y="137756"/>
                  </a:moveTo>
                  <a:lnTo>
                    <a:pt x="180136" y="134620"/>
                  </a:lnTo>
                  <a:lnTo>
                    <a:pt x="180136" y="135623"/>
                  </a:lnTo>
                  <a:lnTo>
                    <a:pt x="182016" y="137820"/>
                  </a:lnTo>
                  <a:lnTo>
                    <a:pt x="182867" y="137756"/>
                  </a:lnTo>
                  <a:close/>
                </a:path>
                <a:path w="206375" h="224154">
                  <a:moveTo>
                    <a:pt x="186004" y="141389"/>
                  </a:moveTo>
                  <a:lnTo>
                    <a:pt x="184492" y="139636"/>
                  </a:lnTo>
                  <a:lnTo>
                    <a:pt x="184708" y="140677"/>
                  </a:lnTo>
                  <a:lnTo>
                    <a:pt x="186004" y="141389"/>
                  </a:lnTo>
                  <a:close/>
                </a:path>
                <a:path w="206375" h="224154">
                  <a:moveTo>
                    <a:pt x="206006" y="164477"/>
                  </a:moveTo>
                  <a:lnTo>
                    <a:pt x="199263" y="156692"/>
                  </a:lnTo>
                  <a:lnTo>
                    <a:pt x="194132" y="150761"/>
                  </a:lnTo>
                  <a:lnTo>
                    <a:pt x="193382" y="150761"/>
                  </a:lnTo>
                  <a:lnTo>
                    <a:pt x="192303" y="151206"/>
                  </a:lnTo>
                  <a:lnTo>
                    <a:pt x="190144" y="153276"/>
                  </a:lnTo>
                  <a:lnTo>
                    <a:pt x="189763" y="155498"/>
                  </a:lnTo>
                  <a:lnTo>
                    <a:pt x="190741" y="157137"/>
                  </a:lnTo>
                  <a:lnTo>
                    <a:pt x="192379" y="160121"/>
                  </a:lnTo>
                  <a:lnTo>
                    <a:pt x="195884" y="160578"/>
                  </a:lnTo>
                  <a:lnTo>
                    <a:pt x="196088" y="160388"/>
                  </a:lnTo>
                  <a:lnTo>
                    <a:pt x="202552" y="167843"/>
                  </a:lnTo>
                  <a:lnTo>
                    <a:pt x="206006" y="164477"/>
                  </a:lnTo>
                  <a:close/>
                </a:path>
              </a:pathLst>
            </a:custGeom>
            <a:solidFill>
              <a:srgbClr val="F9BA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309873" y="4418393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20" h="3810">
                  <a:moveTo>
                    <a:pt x="4305" y="1409"/>
                  </a:moveTo>
                  <a:lnTo>
                    <a:pt x="4673" y="1638"/>
                  </a:lnTo>
                  <a:lnTo>
                    <a:pt x="5613" y="2412"/>
                  </a:lnTo>
                  <a:lnTo>
                    <a:pt x="6045" y="2870"/>
                  </a:lnTo>
                  <a:lnTo>
                    <a:pt x="6438" y="3365"/>
                  </a:lnTo>
                  <a:lnTo>
                    <a:pt x="6469" y="2870"/>
                  </a:lnTo>
                  <a:lnTo>
                    <a:pt x="6571" y="2412"/>
                  </a:lnTo>
                  <a:lnTo>
                    <a:pt x="6642" y="2158"/>
                  </a:lnTo>
                  <a:lnTo>
                    <a:pt x="4305" y="1409"/>
                  </a:lnTo>
                  <a:close/>
                </a:path>
                <a:path w="7620" h="3810">
                  <a:moveTo>
                    <a:pt x="4405" y="1409"/>
                  </a:moveTo>
                  <a:lnTo>
                    <a:pt x="363" y="1409"/>
                  </a:lnTo>
                  <a:lnTo>
                    <a:pt x="0" y="1892"/>
                  </a:lnTo>
                  <a:lnTo>
                    <a:pt x="4934" y="1892"/>
                  </a:lnTo>
                  <a:lnTo>
                    <a:pt x="4405" y="1409"/>
                  </a:lnTo>
                  <a:close/>
                </a:path>
                <a:path w="7620" h="3810">
                  <a:moveTo>
                    <a:pt x="6997" y="1409"/>
                  </a:moveTo>
                  <a:lnTo>
                    <a:pt x="4663" y="1409"/>
                  </a:lnTo>
                  <a:lnTo>
                    <a:pt x="6824" y="1892"/>
                  </a:lnTo>
                  <a:lnTo>
                    <a:pt x="6997" y="1638"/>
                  </a:lnTo>
                  <a:lnTo>
                    <a:pt x="6997" y="1409"/>
                  </a:lnTo>
                  <a:close/>
                </a:path>
                <a:path w="7620" h="3810">
                  <a:moveTo>
                    <a:pt x="4838" y="0"/>
                  </a:moveTo>
                  <a:lnTo>
                    <a:pt x="2273" y="0"/>
                  </a:lnTo>
                  <a:lnTo>
                    <a:pt x="850" y="761"/>
                  </a:lnTo>
                  <a:lnTo>
                    <a:pt x="631" y="1054"/>
                  </a:lnTo>
                  <a:lnTo>
                    <a:pt x="6488" y="1054"/>
                  </a:lnTo>
                  <a:lnTo>
                    <a:pt x="5956" y="444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308667" y="4419460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9271" y="3048"/>
                  </a:moveTo>
                  <a:lnTo>
                    <a:pt x="9156" y="1778"/>
                  </a:lnTo>
                  <a:lnTo>
                    <a:pt x="8191" y="584"/>
                  </a:lnTo>
                  <a:lnTo>
                    <a:pt x="7848" y="1092"/>
                  </a:lnTo>
                  <a:lnTo>
                    <a:pt x="7658" y="1689"/>
                  </a:lnTo>
                  <a:lnTo>
                    <a:pt x="7632" y="2311"/>
                  </a:lnTo>
                  <a:lnTo>
                    <a:pt x="7251" y="1803"/>
                  </a:lnTo>
                  <a:lnTo>
                    <a:pt x="6819" y="1346"/>
                  </a:lnTo>
                  <a:lnTo>
                    <a:pt x="5486" y="342"/>
                  </a:lnTo>
                  <a:lnTo>
                    <a:pt x="4533" y="0"/>
                  </a:lnTo>
                  <a:lnTo>
                    <a:pt x="3581" y="0"/>
                  </a:lnTo>
                  <a:lnTo>
                    <a:pt x="2946" y="0"/>
                  </a:lnTo>
                  <a:lnTo>
                    <a:pt x="0" y="3949"/>
                  </a:lnTo>
                  <a:lnTo>
                    <a:pt x="2336" y="6642"/>
                  </a:lnTo>
                  <a:lnTo>
                    <a:pt x="3467" y="7086"/>
                  </a:lnTo>
                  <a:lnTo>
                    <a:pt x="6451" y="7086"/>
                  </a:lnTo>
                  <a:lnTo>
                    <a:pt x="8267" y="5816"/>
                  </a:lnTo>
                  <a:lnTo>
                    <a:pt x="8864" y="4152"/>
                  </a:lnTo>
                  <a:lnTo>
                    <a:pt x="9271" y="3048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317673" y="4428186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4000" y="0"/>
                  </a:moveTo>
                  <a:lnTo>
                    <a:pt x="3657" y="0"/>
                  </a:lnTo>
                  <a:lnTo>
                    <a:pt x="3213" y="0"/>
                  </a:lnTo>
                  <a:lnTo>
                    <a:pt x="2781" y="88"/>
                  </a:lnTo>
                  <a:lnTo>
                    <a:pt x="2387" y="304"/>
                  </a:lnTo>
                  <a:lnTo>
                    <a:pt x="1650" y="685"/>
                  </a:lnTo>
                  <a:lnTo>
                    <a:pt x="1015" y="1054"/>
                  </a:lnTo>
                  <a:lnTo>
                    <a:pt x="304" y="2158"/>
                  </a:lnTo>
                  <a:lnTo>
                    <a:pt x="114" y="2578"/>
                  </a:lnTo>
                  <a:lnTo>
                    <a:pt x="0" y="2997"/>
                  </a:lnTo>
                  <a:lnTo>
                    <a:pt x="482" y="2997"/>
                  </a:lnTo>
                  <a:lnTo>
                    <a:pt x="622" y="3022"/>
                  </a:lnTo>
                  <a:lnTo>
                    <a:pt x="876" y="2806"/>
                  </a:lnTo>
                  <a:lnTo>
                    <a:pt x="1168" y="2616"/>
                  </a:lnTo>
                  <a:lnTo>
                    <a:pt x="1485" y="2451"/>
                  </a:lnTo>
                  <a:lnTo>
                    <a:pt x="1790" y="1905"/>
                  </a:lnTo>
                  <a:lnTo>
                    <a:pt x="2146" y="1346"/>
                  </a:lnTo>
                  <a:lnTo>
                    <a:pt x="2794" y="1016"/>
                  </a:lnTo>
                  <a:lnTo>
                    <a:pt x="3479" y="914"/>
                  </a:lnTo>
                  <a:lnTo>
                    <a:pt x="3822" y="584"/>
                  </a:lnTo>
                  <a:lnTo>
                    <a:pt x="4216" y="317"/>
                  </a:lnTo>
                  <a:lnTo>
                    <a:pt x="4660" y="152"/>
                  </a:lnTo>
                  <a:lnTo>
                    <a:pt x="4330" y="5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321156" y="4428341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1181" y="0"/>
                  </a:moveTo>
                  <a:lnTo>
                    <a:pt x="736" y="165"/>
                  </a:lnTo>
                  <a:lnTo>
                    <a:pt x="330" y="431"/>
                  </a:lnTo>
                  <a:lnTo>
                    <a:pt x="0" y="762"/>
                  </a:lnTo>
                  <a:lnTo>
                    <a:pt x="139" y="736"/>
                  </a:lnTo>
                  <a:lnTo>
                    <a:pt x="787" y="736"/>
                  </a:lnTo>
                  <a:lnTo>
                    <a:pt x="1155" y="800"/>
                  </a:lnTo>
                  <a:lnTo>
                    <a:pt x="1473" y="939"/>
                  </a:lnTo>
                  <a:lnTo>
                    <a:pt x="2654" y="1409"/>
                  </a:lnTo>
                  <a:lnTo>
                    <a:pt x="3175" y="2539"/>
                  </a:lnTo>
                  <a:lnTo>
                    <a:pt x="3098" y="3759"/>
                  </a:lnTo>
                  <a:lnTo>
                    <a:pt x="3073" y="3898"/>
                  </a:lnTo>
                  <a:lnTo>
                    <a:pt x="3340" y="4470"/>
                  </a:lnTo>
                  <a:lnTo>
                    <a:pt x="3873" y="3467"/>
                  </a:lnTo>
                  <a:lnTo>
                    <a:pt x="3746" y="2197"/>
                  </a:lnTo>
                  <a:lnTo>
                    <a:pt x="2540" y="647"/>
                  </a:lnTo>
                  <a:lnTo>
                    <a:pt x="1892" y="215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325605" y="4426564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4" h="9525">
                  <a:moveTo>
                    <a:pt x="6616" y="0"/>
                  </a:moveTo>
                  <a:lnTo>
                    <a:pt x="5981" y="0"/>
                  </a:lnTo>
                  <a:lnTo>
                    <a:pt x="5461" y="1866"/>
                  </a:lnTo>
                  <a:lnTo>
                    <a:pt x="3708" y="3352"/>
                  </a:lnTo>
                  <a:lnTo>
                    <a:pt x="1422" y="3352"/>
                  </a:lnTo>
                  <a:lnTo>
                    <a:pt x="977" y="3263"/>
                  </a:lnTo>
                  <a:lnTo>
                    <a:pt x="533" y="3073"/>
                  </a:lnTo>
                  <a:lnTo>
                    <a:pt x="711" y="3365"/>
                  </a:lnTo>
                  <a:lnTo>
                    <a:pt x="1447" y="5219"/>
                  </a:lnTo>
                  <a:lnTo>
                    <a:pt x="914" y="6476"/>
                  </a:lnTo>
                  <a:lnTo>
                    <a:pt x="0" y="7289"/>
                  </a:lnTo>
                  <a:lnTo>
                    <a:pt x="126" y="7670"/>
                  </a:lnTo>
                  <a:lnTo>
                    <a:pt x="1130" y="8839"/>
                  </a:lnTo>
                  <a:lnTo>
                    <a:pt x="1270" y="8597"/>
                  </a:lnTo>
                  <a:lnTo>
                    <a:pt x="1689" y="7162"/>
                  </a:lnTo>
                  <a:lnTo>
                    <a:pt x="3124" y="6032"/>
                  </a:lnTo>
                  <a:lnTo>
                    <a:pt x="4927" y="6032"/>
                  </a:lnTo>
                  <a:lnTo>
                    <a:pt x="5245" y="6083"/>
                  </a:lnTo>
                  <a:lnTo>
                    <a:pt x="7061" y="6705"/>
                  </a:lnTo>
                  <a:lnTo>
                    <a:pt x="8051" y="7861"/>
                  </a:lnTo>
                  <a:lnTo>
                    <a:pt x="8216" y="9309"/>
                  </a:lnTo>
                  <a:lnTo>
                    <a:pt x="9080" y="8902"/>
                  </a:lnTo>
                  <a:lnTo>
                    <a:pt x="9766" y="8420"/>
                  </a:lnTo>
                  <a:lnTo>
                    <a:pt x="11518" y="6146"/>
                  </a:lnTo>
                  <a:lnTo>
                    <a:pt x="11569" y="3746"/>
                  </a:lnTo>
                  <a:lnTo>
                    <a:pt x="9639" y="1371"/>
                  </a:lnTo>
                  <a:lnTo>
                    <a:pt x="8877" y="749"/>
                  </a:lnTo>
                  <a:lnTo>
                    <a:pt x="7251" y="114"/>
                  </a:lnTo>
                  <a:lnTo>
                    <a:pt x="6616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325342" y="4426572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6235" y="0"/>
                  </a:moveTo>
                  <a:lnTo>
                    <a:pt x="5422" y="0"/>
                  </a:lnTo>
                  <a:lnTo>
                    <a:pt x="4660" y="152"/>
                  </a:lnTo>
                  <a:lnTo>
                    <a:pt x="2374" y="774"/>
                  </a:lnTo>
                  <a:lnTo>
                    <a:pt x="1333" y="1790"/>
                  </a:lnTo>
                  <a:lnTo>
                    <a:pt x="711" y="3048"/>
                  </a:lnTo>
                  <a:lnTo>
                    <a:pt x="215" y="4102"/>
                  </a:lnTo>
                  <a:lnTo>
                    <a:pt x="0" y="5321"/>
                  </a:lnTo>
                  <a:lnTo>
                    <a:pt x="114" y="6489"/>
                  </a:lnTo>
                  <a:lnTo>
                    <a:pt x="127" y="6769"/>
                  </a:lnTo>
                  <a:lnTo>
                    <a:pt x="177" y="7035"/>
                  </a:lnTo>
                  <a:lnTo>
                    <a:pt x="254" y="7289"/>
                  </a:lnTo>
                  <a:lnTo>
                    <a:pt x="1181" y="6477"/>
                  </a:lnTo>
                  <a:lnTo>
                    <a:pt x="1714" y="5219"/>
                  </a:lnTo>
                  <a:lnTo>
                    <a:pt x="977" y="3365"/>
                  </a:lnTo>
                  <a:lnTo>
                    <a:pt x="800" y="3086"/>
                  </a:lnTo>
                  <a:lnTo>
                    <a:pt x="1231" y="3263"/>
                  </a:lnTo>
                  <a:lnTo>
                    <a:pt x="1676" y="3352"/>
                  </a:lnTo>
                  <a:lnTo>
                    <a:pt x="3962" y="3352"/>
                  </a:lnTo>
                  <a:lnTo>
                    <a:pt x="5715" y="1866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299829" y="442441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8453" y="0"/>
                  </a:moveTo>
                  <a:lnTo>
                    <a:pt x="7831" y="876"/>
                  </a:lnTo>
                  <a:lnTo>
                    <a:pt x="6853" y="1498"/>
                  </a:lnTo>
                  <a:lnTo>
                    <a:pt x="5621" y="1498"/>
                  </a:lnTo>
                  <a:lnTo>
                    <a:pt x="4325" y="1460"/>
                  </a:lnTo>
                  <a:lnTo>
                    <a:pt x="3195" y="1269"/>
                  </a:lnTo>
                  <a:lnTo>
                    <a:pt x="1824" y="888"/>
                  </a:lnTo>
                  <a:lnTo>
                    <a:pt x="1422" y="729"/>
                  </a:lnTo>
                  <a:lnTo>
                    <a:pt x="0" y="1961"/>
                  </a:lnTo>
                  <a:lnTo>
                    <a:pt x="515" y="2184"/>
                  </a:lnTo>
                  <a:lnTo>
                    <a:pt x="998" y="2501"/>
                  </a:lnTo>
                  <a:lnTo>
                    <a:pt x="2878" y="4457"/>
                  </a:lnTo>
                  <a:lnTo>
                    <a:pt x="2928" y="6845"/>
                  </a:lnTo>
                  <a:lnTo>
                    <a:pt x="1620" y="8470"/>
                  </a:lnTo>
                  <a:lnTo>
                    <a:pt x="2103" y="8750"/>
                  </a:lnTo>
                  <a:lnTo>
                    <a:pt x="2662" y="8915"/>
                  </a:lnTo>
                  <a:lnTo>
                    <a:pt x="3652" y="8915"/>
                  </a:lnTo>
                  <a:lnTo>
                    <a:pt x="4084" y="8813"/>
                  </a:lnTo>
                  <a:lnTo>
                    <a:pt x="4491" y="8610"/>
                  </a:lnTo>
                  <a:lnTo>
                    <a:pt x="4948" y="6388"/>
                  </a:lnTo>
                  <a:lnTo>
                    <a:pt x="6675" y="5130"/>
                  </a:lnTo>
                  <a:lnTo>
                    <a:pt x="8758" y="4635"/>
                  </a:lnTo>
                  <a:lnTo>
                    <a:pt x="9024" y="4533"/>
                  </a:lnTo>
                  <a:lnTo>
                    <a:pt x="9393" y="3594"/>
                  </a:lnTo>
                  <a:lnTo>
                    <a:pt x="9469" y="2578"/>
                  </a:lnTo>
                  <a:lnTo>
                    <a:pt x="9253" y="1638"/>
                  </a:lnTo>
                  <a:lnTo>
                    <a:pt x="9088" y="1333"/>
                  </a:lnTo>
                  <a:lnTo>
                    <a:pt x="8948" y="1016"/>
                  </a:lnTo>
                  <a:lnTo>
                    <a:pt x="8809" y="507"/>
                  </a:lnTo>
                  <a:lnTo>
                    <a:pt x="8593" y="165"/>
                  </a:lnTo>
                  <a:lnTo>
                    <a:pt x="8453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298901" y="442240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3848" y="8864"/>
                  </a:moveTo>
                  <a:lnTo>
                    <a:pt x="914" y="3975"/>
                  </a:lnTo>
                  <a:lnTo>
                    <a:pt x="254" y="4546"/>
                  </a:lnTo>
                  <a:lnTo>
                    <a:pt x="0" y="6070"/>
                  </a:lnTo>
                  <a:lnTo>
                    <a:pt x="317" y="7708"/>
                  </a:lnTo>
                  <a:lnTo>
                    <a:pt x="1257" y="8915"/>
                  </a:lnTo>
                  <a:lnTo>
                    <a:pt x="1485" y="9588"/>
                  </a:lnTo>
                  <a:lnTo>
                    <a:pt x="1955" y="10134"/>
                  </a:lnTo>
                  <a:lnTo>
                    <a:pt x="2552" y="10490"/>
                  </a:lnTo>
                  <a:lnTo>
                    <a:pt x="3848" y="8864"/>
                  </a:lnTo>
                  <a:close/>
                </a:path>
                <a:path w="10795" h="10795">
                  <a:moveTo>
                    <a:pt x="9372" y="2006"/>
                  </a:moveTo>
                  <a:lnTo>
                    <a:pt x="8153" y="673"/>
                  </a:lnTo>
                  <a:lnTo>
                    <a:pt x="7086" y="38"/>
                  </a:lnTo>
                  <a:lnTo>
                    <a:pt x="5511" y="0"/>
                  </a:lnTo>
                  <a:lnTo>
                    <a:pt x="2349" y="2730"/>
                  </a:lnTo>
                  <a:lnTo>
                    <a:pt x="2755" y="2908"/>
                  </a:lnTo>
                  <a:lnTo>
                    <a:pt x="4127" y="3276"/>
                  </a:lnTo>
                  <a:lnTo>
                    <a:pt x="5245" y="3467"/>
                  </a:lnTo>
                  <a:lnTo>
                    <a:pt x="6438" y="3505"/>
                  </a:lnTo>
                  <a:lnTo>
                    <a:pt x="7772" y="3505"/>
                  </a:lnTo>
                  <a:lnTo>
                    <a:pt x="8750" y="2882"/>
                  </a:lnTo>
                  <a:lnTo>
                    <a:pt x="9372" y="2006"/>
                  </a:lnTo>
                  <a:close/>
                </a:path>
                <a:path w="10795" h="10795">
                  <a:moveTo>
                    <a:pt x="10185" y="3644"/>
                  </a:moveTo>
                  <a:lnTo>
                    <a:pt x="10083" y="3251"/>
                  </a:lnTo>
                  <a:lnTo>
                    <a:pt x="9944" y="2882"/>
                  </a:lnTo>
                  <a:lnTo>
                    <a:pt x="9740" y="2527"/>
                  </a:lnTo>
                  <a:lnTo>
                    <a:pt x="9779" y="2692"/>
                  </a:lnTo>
                  <a:lnTo>
                    <a:pt x="9880" y="3035"/>
                  </a:lnTo>
                  <a:lnTo>
                    <a:pt x="10007" y="3340"/>
                  </a:lnTo>
                  <a:lnTo>
                    <a:pt x="10185" y="3644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289355" y="443146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4594" y="0"/>
                  </a:moveTo>
                  <a:lnTo>
                    <a:pt x="0" y="3978"/>
                  </a:lnTo>
                  <a:lnTo>
                    <a:pt x="525" y="4414"/>
                  </a:lnTo>
                  <a:lnTo>
                    <a:pt x="665" y="4516"/>
                  </a:lnTo>
                  <a:lnTo>
                    <a:pt x="1084" y="4681"/>
                  </a:lnTo>
                  <a:lnTo>
                    <a:pt x="1427" y="4846"/>
                  </a:lnTo>
                  <a:lnTo>
                    <a:pt x="1783" y="5075"/>
                  </a:lnTo>
                  <a:lnTo>
                    <a:pt x="2151" y="5189"/>
                  </a:lnTo>
                  <a:lnTo>
                    <a:pt x="2545" y="5252"/>
                  </a:lnTo>
                  <a:lnTo>
                    <a:pt x="3853" y="5252"/>
                  </a:lnTo>
                  <a:lnTo>
                    <a:pt x="4754" y="4960"/>
                  </a:lnTo>
                  <a:lnTo>
                    <a:pt x="6088" y="3919"/>
                  </a:lnTo>
                  <a:lnTo>
                    <a:pt x="6507" y="3335"/>
                  </a:lnTo>
                  <a:lnTo>
                    <a:pt x="6748" y="2712"/>
                  </a:lnTo>
                  <a:lnTo>
                    <a:pt x="6329" y="2509"/>
                  </a:lnTo>
                  <a:lnTo>
                    <a:pt x="5948" y="2230"/>
                  </a:lnTo>
                  <a:lnTo>
                    <a:pt x="5135" y="1392"/>
                  </a:lnTo>
                  <a:lnTo>
                    <a:pt x="4780" y="718"/>
                  </a:lnTo>
                  <a:lnTo>
                    <a:pt x="4594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293952" y="4430119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1551" y="0"/>
                  </a:moveTo>
                  <a:lnTo>
                    <a:pt x="0" y="1343"/>
                  </a:lnTo>
                  <a:lnTo>
                    <a:pt x="188" y="2065"/>
                  </a:lnTo>
                  <a:lnTo>
                    <a:pt x="531" y="2726"/>
                  </a:lnTo>
                  <a:lnTo>
                    <a:pt x="1344" y="3577"/>
                  </a:lnTo>
                  <a:lnTo>
                    <a:pt x="1738" y="3856"/>
                  </a:lnTo>
                  <a:lnTo>
                    <a:pt x="2144" y="4059"/>
                  </a:lnTo>
                  <a:lnTo>
                    <a:pt x="2627" y="2789"/>
                  </a:lnTo>
                  <a:lnTo>
                    <a:pt x="2360" y="1329"/>
                  </a:lnTo>
                  <a:lnTo>
                    <a:pt x="1542" y="7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260356" y="4444555"/>
              <a:ext cx="19685" cy="24130"/>
            </a:xfrm>
            <a:custGeom>
              <a:avLst/>
              <a:gdLst/>
              <a:ahLst/>
              <a:cxnLst/>
              <a:rect l="l" t="t" r="r" b="b"/>
              <a:pathLst>
                <a:path w="19685" h="24129">
                  <a:moveTo>
                    <a:pt x="7023" y="10604"/>
                  </a:moveTo>
                  <a:lnTo>
                    <a:pt x="7010" y="10274"/>
                  </a:lnTo>
                  <a:lnTo>
                    <a:pt x="6972" y="9969"/>
                  </a:lnTo>
                  <a:lnTo>
                    <a:pt x="0" y="16014"/>
                  </a:lnTo>
                  <a:lnTo>
                    <a:pt x="431" y="16116"/>
                  </a:lnTo>
                  <a:lnTo>
                    <a:pt x="901" y="16179"/>
                  </a:lnTo>
                  <a:lnTo>
                    <a:pt x="1701" y="16192"/>
                  </a:lnTo>
                  <a:lnTo>
                    <a:pt x="2044" y="16154"/>
                  </a:lnTo>
                  <a:lnTo>
                    <a:pt x="2374" y="16078"/>
                  </a:lnTo>
                  <a:lnTo>
                    <a:pt x="3111" y="14401"/>
                  </a:lnTo>
                  <a:lnTo>
                    <a:pt x="4622" y="13284"/>
                  </a:lnTo>
                  <a:lnTo>
                    <a:pt x="6438" y="12801"/>
                  </a:lnTo>
                  <a:lnTo>
                    <a:pt x="6756" y="12242"/>
                  </a:lnTo>
                  <a:lnTo>
                    <a:pt x="6972" y="11645"/>
                  </a:lnTo>
                  <a:lnTo>
                    <a:pt x="6997" y="10934"/>
                  </a:lnTo>
                  <a:lnTo>
                    <a:pt x="7023" y="10604"/>
                  </a:lnTo>
                  <a:close/>
                </a:path>
                <a:path w="19685" h="24129">
                  <a:moveTo>
                    <a:pt x="13639" y="21856"/>
                  </a:moveTo>
                  <a:lnTo>
                    <a:pt x="13042" y="21856"/>
                  </a:lnTo>
                  <a:lnTo>
                    <a:pt x="12598" y="21780"/>
                  </a:lnTo>
                  <a:lnTo>
                    <a:pt x="11125" y="21285"/>
                  </a:lnTo>
                  <a:lnTo>
                    <a:pt x="10680" y="20993"/>
                  </a:lnTo>
                  <a:lnTo>
                    <a:pt x="8128" y="18694"/>
                  </a:lnTo>
                  <a:lnTo>
                    <a:pt x="8305" y="16167"/>
                  </a:lnTo>
                  <a:lnTo>
                    <a:pt x="9893" y="12763"/>
                  </a:lnTo>
                  <a:lnTo>
                    <a:pt x="9296" y="12661"/>
                  </a:lnTo>
                  <a:lnTo>
                    <a:pt x="8699" y="12585"/>
                  </a:lnTo>
                  <a:lnTo>
                    <a:pt x="8102" y="12585"/>
                  </a:lnTo>
                  <a:lnTo>
                    <a:pt x="7696" y="12585"/>
                  </a:lnTo>
                  <a:lnTo>
                    <a:pt x="1752" y="19088"/>
                  </a:lnTo>
                  <a:lnTo>
                    <a:pt x="2159" y="20662"/>
                  </a:lnTo>
                  <a:lnTo>
                    <a:pt x="3924" y="22910"/>
                  </a:lnTo>
                  <a:lnTo>
                    <a:pt x="5435" y="24003"/>
                  </a:lnTo>
                  <a:lnTo>
                    <a:pt x="7607" y="24041"/>
                  </a:lnTo>
                  <a:lnTo>
                    <a:pt x="7696" y="23863"/>
                  </a:lnTo>
                  <a:lnTo>
                    <a:pt x="7975" y="23558"/>
                  </a:lnTo>
                  <a:lnTo>
                    <a:pt x="8394" y="23164"/>
                  </a:lnTo>
                  <a:lnTo>
                    <a:pt x="9004" y="22948"/>
                  </a:lnTo>
                  <a:lnTo>
                    <a:pt x="10109" y="22948"/>
                  </a:lnTo>
                  <a:lnTo>
                    <a:pt x="10617" y="23101"/>
                  </a:lnTo>
                  <a:lnTo>
                    <a:pt x="10998" y="23418"/>
                  </a:lnTo>
                  <a:lnTo>
                    <a:pt x="12547" y="22796"/>
                  </a:lnTo>
                  <a:lnTo>
                    <a:pt x="13144" y="22377"/>
                  </a:lnTo>
                  <a:lnTo>
                    <a:pt x="13639" y="21856"/>
                  </a:lnTo>
                  <a:close/>
                </a:path>
                <a:path w="19685" h="24129">
                  <a:moveTo>
                    <a:pt x="19291" y="1739"/>
                  </a:moveTo>
                  <a:lnTo>
                    <a:pt x="18656" y="254"/>
                  </a:lnTo>
                  <a:lnTo>
                    <a:pt x="18491" y="0"/>
                  </a:lnTo>
                  <a:lnTo>
                    <a:pt x="11049" y="6438"/>
                  </a:lnTo>
                  <a:lnTo>
                    <a:pt x="11747" y="6807"/>
                  </a:lnTo>
                  <a:lnTo>
                    <a:pt x="12522" y="7010"/>
                  </a:lnTo>
                  <a:lnTo>
                    <a:pt x="14198" y="7010"/>
                  </a:lnTo>
                  <a:lnTo>
                    <a:pt x="15100" y="6718"/>
                  </a:lnTo>
                  <a:lnTo>
                    <a:pt x="16319" y="5575"/>
                  </a:lnTo>
                  <a:lnTo>
                    <a:pt x="18935" y="4013"/>
                  </a:lnTo>
                  <a:lnTo>
                    <a:pt x="19291" y="1739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267964" y="4457318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4" h="11429">
                  <a:moveTo>
                    <a:pt x="3390" y="10655"/>
                  </a:moveTo>
                  <a:lnTo>
                    <a:pt x="3009" y="10337"/>
                  </a:lnTo>
                  <a:lnTo>
                    <a:pt x="2501" y="10185"/>
                  </a:lnTo>
                  <a:lnTo>
                    <a:pt x="1993" y="10185"/>
                  </a:lnTo>
                  <a:lnTo>
                    <a:pt x="1397" y="10185"/>
                  </a:lnTo>
                  <a:lnTo>
                    <a:pt x="0" y="11277"/>
                  </a:lnTo>
                  <a:lnTo>
                    <a:pt x="1219" y="11277"/>
                  </a:lnTo>
                  <a:lnTo>
                    <a:pt x="1981" y="11214"/>
                  </a:lnTo>
                  <a:lnTo>
                    <a:pt x="3390" y="10655"/>
                  </a:lnTo>
                  <a:close/>
                </a:path>
                <a:path w="8254" h="11429">
                  <a:moveTo>
                    <a:pt x="7670" y="6286"/>
                  </a:moveTo>
                  <a:lnTo>
                    <a:pt x="7150" y="2247"/>
                  </a:lnTo>
                  <a:lnTo>
                    <a:pt x="5257" y="558"/>
                  </a:lnTo>
                  <a:lnTo>
                    <a:pt x="2286" y="0"/>
                  </a:lnTo>
                  <a:lnTo>
                    <a:pt x="698" y="3403"/>
                  </a:lnTo>
                  <a:lnTo>
                    <a:pt x="508" y="5930"/>
                  </a:lnTo>
                  <a:lnTo>
                    <a:pt x="3073" y="8229"/>
                  </a:lnTo>
                  <a:lnTo>
                    <a:pt x="3517" y="8509"/>
                  </a:lnTo>
                  <a:lnTo>
                    <a:pt x="4978" y="9017"/>
                  </a:lnTo>
                  <a:lnTo>
                    <a:pt x="5435" y="9080"/>
                  </a:lnTo>
                  <a:lnTo>
                    <a:pt x="6032" y="9080"/>
                  </a:lnTo>
                  <a:lnTo>
                    <a:pt x="7112" y="7924"/>
                  </a:lnTo>
                  <a:lnTo>
                    <a:pt x="7670" y="6286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268865" y="4418774"/>
              <a:ext cx="62230" cy="64135"/>
            </a:xfrm>
            <a:custGeom>
              <a:avLst/>
              <a:gdLst/>
              <a:ahLst/>
              <a:cxnLst/>
              <a:rect l="l" t="t" r="r" b="b"/>
              <a:pathLst>
                <a:path w="62229" h="64135">
                  <a:moveTo>
                    <a:pt x="8229" y="58089"/>
                  </a:moveTo>
                  <a:lnTo>
                    <a:pt x="7899" y="57873"/>
                  </a:lnTo>
                  <a:lnTo>
                    <a:pt x="7607" y="57632"/>
                  </a:lnTo>
                  <a:lnTo>
                    <a:pt x="7073" y="56984"/>
                  </a:lnTo>
                  <a:lnTo>
                    <a:pt x="6946" y="56794"/>
                  </a:lnTo>
                  <a:lnTo>
                    <a:pt x="6413" y="56578"/>
                  </a:lnTo>
                  <a:lnTo>
                    <a:pt x="5829" y="56464"/>
                  </a:lnTo>
                  <a:lnTo>
                    <a:pt x="5257" y="56464"/>
                  </a:lnTo>
                  <a:lnTo>
                    <a:pt x="4356" y="56464"/>
                  </a:lnTo>
                  <a:lnTo>
                    <a:pt x="3454" y="56743"/>
                  </a:lnTo>
                  <a:lnTo>
                    <a:pt x="393" y="59258"/>
                  </a:lnTo>
                  <a:lnTo>
                    <a:pt x="177" y="59486"/>
                  </a:lnTo>
                  <a:lnTo>
                    <a:pt x="0" y="59728"/>
                  </a:lnTo>
                  <a:lnTo>
                    <a:pt x="3632" y="63931"/>
                  </a:lnTo>
                  <a:lnTo>
                    <a:pt x="4470" y="62966"/>
                  </a:lnTo>
                  <a:lnTo>
                    <a:pt x="5651" y="62331"/>
                  </a:lnTo>
                  <a:lnTo>
                    <a:pt x="7048" y="62331"/>
                  </a:lnTo>
                  <a:lnTo>
                    <a:pt x="6921" y="61379"/>
                  </a:lnTo>
                  <a:lnTo>
                    <a:pt x="6985" y="60337"/>
                  </a:lnTo>
                  <a:lnTo>
                    <a:pt x="7581" y="58928"/>
                  </a:lnTo>
                  <a:lnTo>
                    <a:pt x="7874" y="58483"/>
                  </a:lnTo>
                  <a:lnTo>
                    <a:pt x="8229" y="58089"/>
                  </a:lnTo>
                  <a:close/>
                </a:path>
                <a:path w="62229" h="64135">
                  <a:moveTo>
                    <a:pt x="61950" y="4140"/>
                  </a:moveTo>
                  <a:lnTo>
                    <a:pt x="61861" y="2578"/>
                  </a:lnTo>
                  <a:lnTo>
                    <a:pt x="59778" y="127"/>
                  </a:lnTo>
                  <a:lnTo>
                    <a:pt x="58813" y="0"/>
                  </a:lnTo>
                  <a:lnTo>
                    <a:pt x="55841" y="0"/>
                  </a:lnTo>
                  <a:lnTo>
                    <a:pt x="54546" y="457"/>
                  </a:lnTo>
                  <a:lnTo>
                    <a:pt x="54076" y="762"/>
                  </a:lnTo>
                  <a:lnTo>
                    <a:pt x="53682" y="1143"/>
                  </a:lnTo>
                  <a:lnTo>
                    <a:pt x="53848" y="1409"/>
                  </a:lnTo>
                  <a:lnTo>
                    <a:pt x="54368" y="2578"/>
                  </a:lnTo>
                  <a:lnTo>
                    <a:pt x="54914" y="3619"/>
                  </a:lnTo>
                  <a:lnTo>
                    <a:pt x="55041" y="4140"/>
                  </a:lnTo>
                  <a:lnTo>
                    <a:pt x="55156" y="4597"/>
                  </a:lnTo>
                  <a:lnTo>
                    <a:pt x="55232" y="5054"/>
                  </a:lnTo>
                  <a:lnTo>
                    <a:pt x="55981" y="3619"/>
                  </a:lnTo>
                  <a:lnTo>
                    <a:pt x="57454" y="2578"/>
                  </a:lnTo>
                  <a:lnTo>
                    <a:pt x="59969" y="2578"/>
                  </a:lnTo>
                  <a:lnTo>
                    <a:pt x="60947" y="2984"/>
                  </a:lnTo>
                  <a:lnTo>
                    <a:pt x="61950" y="414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321075" y="4419917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4">
                  <a:moveTo>
                    <a:pt x="9753" y="3276"/>
                  </a:moveTo>
                  <a:lnTo>
                    <a:pt x="9740" y="2997"/>
                  </a:lnTo>
                  <a:lnTo>
                    <a:pt x="9601" y="2819"/>
                  </a:lnTo>
                  <a:lnTo>
                    <a:pt x="8750" y="1841"/>
                  </a:lnTo>
                  <a:lnTo>
                    <a:pt x="7759" y="1435"/>
                  </a:lnTo>
                  <a:lnTo>
                    <a:pt x="6794" y="1435"/>
                  </a:lnTo>
                  <a:lnTo>
                    <a:pt x="5257" y="1435"/>
                  </a:lnTo>
                  <a:lnTo>
                    <a:pt x="3771" y="2476"/>
                  </a:lnTo>
                  <a:lnTo>
                    <a:pt x="3022" y="3898"/>
                  </a:lnTo>
                  <a:lnTo>
                    <a:pt x="2679" y="4584"/>
                  </a:lnTo>
                  <a:lnTo>
                    <a:pt x="2489" y="5346"/>
                  </a:lnTo>
                  <a:lnTo>
                    <a:pt x="2679" y="4584"/>
                  </a:lnTo>
                  <a:lnTo>
                    <a:pt x="3022" y="3898"/>
                  </a:lnTo>
                  <a:lnTo>
                    <a:pt x="2984" y="3594"/>
                  </a:lnTo>
                  <a:lnTo>
                    <a:pt x="2705" y="2413"/>
                  </a:lnTo>
                  <a:lnTo>
                    <a:pt x="2146" y="1384"/>
                  </a:lnTo>
                  <a:lnTo>
                    <a:pt x="1651" y="266"/>
                  </a:lnTo>
                  <a:lnTo>
                    <a:pt x="1574" y="127"/>
                  </a:lnTo>
                  <a:lnTo>
                    <a:pt x="1485" y="0"/>
                  </a:lnTo>
                  <a:lnTo>
                    <a:pt x="508" y="977"/>
                  </a:lnTo>
                  <a:lnTo>
                    <a:pt x="0" y="2476"/>
                  </a:lnTo>
                  <a:lnTo>
                    <a:pt x="355" y="5156"/>
                  </a:lnTo>
                  <a:lnTo>
                    <a:pt x="1041" y="6121"/>
                  </a:lnTo>
                  <a:lnTo>
                    <a:pt x="2006" y="6794"/>
                  </a:lnTo>
                  <a:lnTo>
                    <a:pt x="2209" y="6591"/>
                  </a:lnTo>
                  <a:lnTo>
                    <a:pt x="2387" y="6362"/>
                  </a:lnTo>
                  <a:lnTo>
                    <a:pt x="2527" y="6146"/>
                  </a:lnTo>
                  <a:lnTo>
                    <a:pt x="2552" y="6502"/>
                  </a:lnTo>
                  <a:lnTo>
                    <a:pt x="4610" y="7785"/>
                  </a:lnTo>
                  <a:lnTo>
                    <a:pt x="5219" y="7785"/>
                  </a:lnTo>
                  <a:lnTo>
                    <a:pt x="5537" y="7747"/>
                  </a:lnTo>
                  <a:lnTo>
                    <a:pt x="7810" y="7239"/>
                  </a:lnTo>
                  <a:lnTo>
                    <a:pt x="9410" y="5956"/>
                  </a:lnTo>
                  <a:lnTo>
                    <a:pt x="9740" y="3556"/>
                  </a:lnTo>
                  <a:lnTo>
                    <a:pt x="9753" y="3276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396224" y="4511917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4" h="9525">
                  <a:moveTo>
                    <a:pt x="0" y="6095"/>
                  </a:moveTo>
                  <a:lnTo>
                    <a:pt x="114" y="7378"/>
                  </a:lnTo>
                  <a:lnTo>
                    <a:pt x="571" y="8343"/>
                  </a:lnTo>
                  <a:lnTo>
                    <a:pt x="1244" y="9118"/>
                  </a:lnTo>
                  <a:lnTo>
                    <a:pt x="1320" y="8610"/>
                  </a:lnTo>
                  <a:lnTo>
                    <a:pt x="1903" y="6553"/>
                  </a:lnTo>
                  <a:lnTo>
                    <a:pt x="2139" y="6362"/>
                  </a:lnTo>
                  <a:lnTo>
                    <a:pt x="656" y="6362"/>
                  </a:lnTo>
                  <a:lnTo>
                    <a:pt x="0" y="6095"/>
                  </a:lnTo>
                  <a:close/>
                </a:path>
                <a:path w="12064" h="9525">
                  <a:moveTo>
                    <a:pt x="7429" y="0"/>
                  </a:moveTo>
                  <a:lnTo>
                    <a:pt x="4826" y="0"/>
                  </a:lnTo>
                  <a:lnTo>
                    <a:pt x="4152" y="165"/>
                  </a:lnTo>
                  <a:lnTo>
                    <a:pt x="4953" y="1015"/>
                  </a:lnTo>
                  <a:lnTo>
                    <a:pt x="5295" y="2184"/>
                  </a:lnTo>
                  <a:lnTo>
                    <a:pt x="4635" y="5156"/>
                  </a:lnTo>
                  <a:lnTo>
                    <a:pt x="4183" y="5486"/>
                  </a:lnTo>
                  <a:lnTo>
                    <a:pt x="5943" y="5486"/>
                  </a:lnTo>
                  <a:lnTo>
                    <a:pt x="6667" y="5651"/>
                  </a:lnTo>
                  <a:lnTo>
                    <a:pt x="8356" y="6553"/>
                  </a:lnTo>
                  <a:lnTo>
                    <a:pt x="9474" y="7035"/>
                  </a:lnTo>
                  <a:lnTo>
                    <a:pt x="10185" y="7962"/>
                  </a:lnTo>
                  <a:lnTo>
                    <a:pt x="10388" y="7746"/>
                  </a:lnTo>
                  <a:lnTo>
                    <a:pt x="11648" y="6095"/>
                  </a:lnTo>
                  <a:lnTo>
                    <a:pt x="11747" y="3632"/>
                  </a:lnTo>
                  <a:lnTo>
                    <a:pt x="9817" y="1257"/>
                  </a:lnTo>
                  <a:lnTo>
                    <a:pt x="9067" y="634"/>
                  </a:lnTo>
                  <a:lnTo>
                    <a:pt x="7429" y="0"/>
                  </a:lnTo>
                  <a:close/>
                </a:path>
                <a:path w="12064" h="9525">
                  <a:moveTo>
                    <a:pt x="4183" y="5486"/>
                  </a:moveTo>
                  <a:lnTo>
                    <a:pt x="3530" y="5486"/>
                  </a:lnTo>
                  <a:lnTo>
                    <a:pt x="2139" y="6362"/>
                  </a:lnTo>
                  <a:lnTo>
                    <a:pt x="2984" y="6362"/>
                  </a:lnTo>
                  <a:lnTo>
                    <a:pt x="4183" y="5486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396107" y="4512081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299" y="7810"/>
                  </a:moveTo>
                  <a:lnTo>
                    <a:pt x="9588" y="6883"/>
                  </a:lnTo>
                  <a:lnTo>
                    <a:pt x="8470" y="6400"/>
                  </a:lnTo>
                  <a:lnTo>
                    <a:pt x="6781" y="5499"/>
                  </a:lnTo>
                  <a:lnTo>
                    <a:pt x="6057" y="5334"/>
                  </a:lnTo>
                  <a:lnTo>
                    <a:pt x="5359" y="5334"/>
                  </a:lnTo>
                  <a:lnTo>
                    <a:pt x="4292" y="5334"/>
                  </a:lnTo>
                  <a:lnTo>
                    <a:pt x="4749" y="5003"/>
                  </a:lnTo>
                  <a:lnTo>
                    <a:pt x="5410" y="2032"/>
                  </a:lnTo>
                  <a:lnTo>
                    <a:pt x="5067" y="850"/>
                  </a:lnTo>
                  <a:lnTo>
                    <a:pt x="4267" y="0"/>
                  </a:lnTo>
                  <a:lnTo>
                    <a:pt x="1295" y="800"/>
                  </a:lnTo>
                  <a:lnTo>
                    <a:pt x="0" y="3441"/>
                  </a:lnTo>
                  <a:lnTo>
                    <a:pt x="114" y="5930"/>
                  </a:lnTo>
                  <a:lnTo>
                    <a:pt x="520" y="6108"/>
                  </a:lnTo>
                  <a:lnTo>
                    <a:pt x="952" y="6197"/>
                  </a:lnTo>
                  <a:lnTo>
                    <a:pt x="1409" y="6210"/>
                  </a:lnTo>
                  <a:lnTo>
                    <a:pt x="2247" y="6210"/>
                  </a:lnTo>
                  <a:lnTo>
                    <a:pt x="2032" y="6350"/>
                  </a:lnTo>
                  <a:lnTo>
                    <a:pt x="1435" y="8458"/>
                  </a:lnTo>
                  <a:lnTo>
                    <a:pt x="1384" y="8712"/>
                  </a:lnTo>
                  <a:lnTo>
                    <a:pt x="1358" y="8966"/>
                  </a:lnTo>
                  <a:lnTo>
                    <a:pt x="1854" y="9525"/>
                  </a:lnTo>
                  <a:lnTo>
                    <a:pt x="2476" y="9982"/>
                  </a:lnTo>
                  <a:lnTo>
                    <a:pt x="3733" y="10515"/>
                  </a:lnTo>
                  <a:lnTo>
                    <a:pt x="4343" y="10629"/>
                  </a:lnTo>
                  <a:lnTo>
                    <a:pt x="6337" y="10629"/>
                  </a:lnTo>
                  <a:lnTo>
                    <a:pt x="7670" y="10007"/>
                  </a:lnTo>
                  <a:lnTo>
                    <a:pt x="8623" y="8928"/>
                  </a:lnTo>
                  <a:lnTo>
                    <a:pt x="9245" y="8686"/>
                  </a:lnTo>
                  <a:lnTo>
                    <a:pt x="9817" y="8318"/>
                  </a:lnTo>
                  <a:lnTo>
                    <a:pt x="10299" y="781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393482" y="4534715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3746" y="0"/>
                  </a:moveTo>
                  <a:lnTo>
                    <a:pt x="2273" y="0"/>
                  </a:lnTo>
                  <a:lnTo>
                    <a:pt x="673" y="825"/>
                  </a:lnTo>
                  <a:lnTo>
                    <a:pt x="76" y="2197"/>
                  </a:lnTo>
                  <a:lnTo>
                    <a:pt x="304" y="2793"/>
                  </a:lnTo>
                  <a:lnTo>
                    <a:pt x="393" y="3429"/>
                  </a:lnTo>
                  <a:lnTo>
                    <a:pt x="279" y="4470"/>
                  </a:lnTo>
                  <a:lnTo>
                    <a:pt x="0" y="5333"/>
                  </a:lnTo>
                  <a:lnTo>
                    <a:pt x="165" y="6083"/>
                  </a:lnTo>
                  <a:lnTo>
                    <a:pt x="508" y="6769"/>
                  </a:lnTo>
                  <a:lnTo>
                    <a:pt x="1409" y="7810"/>
                  </a:lnTo>
                  <a:lnTo>
                    <a:pt x="1778" y="8127"/>
                  </a:lnTo>
                  <a:lnTo>
                    <a:pt x="2171" y="8381"/>
                  </a:lnTo>
                  <a:lnTo>
                    <a:pt x="1447" y="6756"/>
                  </a:lnTo>
                  <a:lnTo>
                    <a:pt x="1663" y="4838"/>
                  </a:lnTo>
                  <a:lnTo>
                    <a:pt x="3873" y="2717"/>
                  </a:lnTo>
                  <a:lnTo>
                    <a:pt x="5003" y="2298"/>
                  </a:lnTo>
                  <a:lnTo>
                    <a:pt x="6946" y="2298"/>
                  </a:lnTo>
                  <a:lnTo>
                    <a:pt x="7747" y="2514"/>
                  </a:lnTo>
                  <a:lnTo>
                    <a:pt x="8420" y="2971"/>
                  </a:lnTo>
                  <a:lnTo>
                    <a:pt x="8280" y="2679"/>
                  </a:lnTo>
                  <a:lnTo>
                    <a:pt x="8115" y="2412"/>
                  </a:lnTo>
                  <a:lnTo>
                    <a:pt x="6858" y="965"/>
                  </a:lnTo>
                  <a:lnTo>
                    <a:pt x="5727" y="165"/>
                  </a:lnTo>
                  <a:lnTo>
                    <a:pt x="4102" y="12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394932" y="4537015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4" h="6985">
                  <a:moveTo>
                    <a:pt x="5499" y="0"/>
                  </a:moveTo>
                  <a:lnTo>
                    <a:pt x="4686" y="0"/>
                  </a:lnTo>
                  <a:lnTo>
                    <a:pt x="3556" y="0"/>
                  </a:lnTo>
                  <a:lnTo>
                    <a:pt x="2425" y="419"/>
                  </a:lnTo>
                  <a:lnTo>
                    <a:pt x="215" y="2539"/>
                  </a:lnTo>
                  <a:lnTo>
                    <a:pt x="0" y="4457"/>
                  </a:lnTo>
                  <a:lnTo>
                    <a:pt x="723" y="6083"/>
                  </a:lnTo>
                  <a:lnTo>
                    <a:pt x="1460" y="6540"/>
                  </a:lnTo>
                  <a:lnTo>
                    <a:pt x="2286" y="6794"/>
                  </a:lnTo>
                  <a:lnTo>
                    <a:pt x="4013" y="6794"/>
                  </a:lnTo>
                  <a:lnTo>
                    <a:pt x="4902" y="6515"/>
                  </a:lnTo>
                  <a:lnTo>
                    <a:pt x="7213" y="4711"/>
                  </a:lnTo>
                  <a:lnTo>
                    <a:pt x="7810" y="2412"/>
                  </a:lnTo>
                  <a:lnTo>
                    <a:pt x="6972" y="660"/>
                  </a:lnTo>
                  <a:lnTo>
                    <a:pt x="6299" y="215"/>
                  </a:lnTo>
                  <a:lnTo>
                    <a:pt x="5499" y="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402921" y="4524660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3555" y="0"/>
                  </a:moveTo>
                  <a:lnTo>
                    <a:pt x="3111" y="571"/>
                  </a:lnTo>
                  <a:lnTo>
                    <a:pt x="2476" y="1003"/>
                  </a:lnTo>
                  <a:lnTo>
                    <a:pt x="1257" y="1358"/>
                  </a:lnTo>
                  <a:lnTo>
                    <a:pt x="888" y="1409"/>
                  </a:lnTo>
                  <a:lnTo>
                    <a:pt x="342" y="1409"/>
                  </a:lnTo>
                  <a:lnTo>
                    <a:pt x="0" y="1384"/>
                  </a:lnTo>
                  <a:lnTo>
                    <a:pt x="584" y="1638"/>
                  </a:lnTo>
                  <a:lnTo>
                    <a:pt x="1193" y="2044"/>
                  </a:lnTo>
                  <a:lnTo>
                    <a:pt x="3454" y="4648"/>
                  </a:lnTo>
                  <a:lnTo>
                    <a:pt x="2997" y="7023"/>
                  </a:lnTo>
                  <a:lnTo>
                    <a:pt x="1663" y="8559"/>
                  </a:lnTo>
                  <a:lnTo>
                    <a:pt x="2171" y="8788"/>
                  </a:lnTo>
                  <a:lnTo>
                    <a:pt x="2743" y="8889"/>
                  </a:lnTo>
                  <a:lnTo>
                    <a:pt x="3619" y="8889"/>
                  </a:lnTo>
                  <a:lnTo>
                    <a:pt x="3784" y="8864"/>
                  </a:lnTo>
                  <a:lnTo>
                    <a:pt x="3987" y="8064"/>
                  </a:lnTo>
                  <a:lnTo>
                    <a:pt x="4394" y="7302"/>
                  </a:lnTo>
                  <a:lnTo>
                    <a:pt x="5753" y="5994"/>
                  </a:lnTo>
                  <a:lnTo>
                    <a:pt x="6667" y="5626"/>
                  </a:lnTo>
                  <a:lnTo>
                    <a:pt x="7581" y="5575"/>
                  </a:lnTo>
                  <a:lnTo>
                    <a:pt x="7835" y="4368"/>
                  </a:lnTo>
                  <a:lnTo>
                    <a:pt x="7556" y="3048"/>
                  </a:lnTo>
                  <a:lnTo>
                    <a:pt x="5981" y="609"/>
                  </a:lnTo>
                  <a:lnTo>
                    <a:pt x="4787" y="63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401174" y="4524654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5194" y="4660"/>
                  </a:moveTo>
                  <a:lnTo>
                    <a:pt x="2933" y="2057"/>
                  </a:lnTo>
                  <a:lnTo>
                    <a:pt x="2311" y="1651"/>
                  </a:lnTo>
                  <a:lnTo>
                    <a:pt x="1689" y="1435"/>
                  </a:lnTo>
                  <a:lnTo>
                    <a:pt x="0" y="3302"/>
                  </a:lnTo>
                  <a:lnTo>
                    <a:pt x="368" y="6159"/>
                  </a:lnTo>
                  <a:lnTo>
                    <a:pt x="2768" y="8242"/>
                  </a:lnTo>
                  <a:lnTo>
                    <a:pt x="3073" y="8432"/>
                  </a:lnTo>
                  <a:lnTo>
                    <a:pt x="3390" y="8572"/>
                  </a:lnTo>
                  <a:lnTo>
                    <a:pt x="4737" y="7035"/>
                  </a:lnTo>
                  <a:lnTo>
                    <a:pt x="5194" y="4660"/>
                  </a:lnTo>
                  <a:close/>
                </a:path>
                <a:path w="9525" h="8889">
                  <a:moveTo>
                    <a:pt x="5308" y="12"/>
                  </a:moveTo>
                  <a:lnTo>
                    <a:pt x="5130" y="0"/>
                  </a:lnTo>
                  <a:lnTo>
                    <a:pt x="4038" y="0"/>
                  </a:lnTo>
                  <a:lnTo>
                    <a:pt x="3035" y="304"/>
                  </a:lnTo>
                  <a:lnTo>
                    <a:pt x="2082" y="1054"/>
                  </a:lnTo>
                  <a:lnTo>
                    <a:pt x="1905" y="1219"/>
                  </a:lnTo>
                  <a:lnTo>
                    <a:pt x="1739" y="1384"/>
                  </a:lnTo>
                  <a:lnTo>
                    <a:pt x="1917" y="1409"/>
                  </a:lnTo>
                  <a:lnTo>
                    <a:pt x="2095" y="1422"/>
                  </a:lnTo>
                  <a:lnTo>
                    <a:pt x="2628" y="1422"/>
                  </a:lnTo>
                  <a:lnTo>
                    <a:pt x="3009" y="1371"/>
                  </a:lnTo>
                  <a:lnTo>
                    <a:pt x="4216" y="1016"/>
                  </a:lnTo>
                  <a:lnTo>
                    <a:pt x="4864" y="571"/>
                  </a:lnTo>
                  <a:lnTo>
                    <a:pt x="5308" y="12"/>
                  </a:lnTo>
                  <a:close/>
                </a:path>
                <a:path w="9525" h="8889">
                  <a:moveTo>
                    <a:pt x="9321" y="5588"/>
                  </a:moveTo>
                  <a:lnTo>
                    <a:pt x="5511" y="8890"/>
                  </a:lnTo>
                  <a:lnTo>
                    <a:pt x="6337" y="8801"/>
                  </a:lnTo>
                  <a:lnTo>
                    <a:pt x="7150" y="8496"/>
                  </a:lnTo>
                  <a:lnTo>
                    <a:pt x="8636" y="7340"/>
                  </a:lnTo>
                  <a:lnTo>
                    <a:pt x="9131" y="6489"/>
                  </a:lnTo>
                  <a:lnTo>
                    <a:pt x="9321" y="5588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403718" y="4535673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20">
                  <a:moveTo>
                    <a:pt x="2984" y="0"/>
                  </a:moveTo>
                  <a:lnTo>
                    <a:pt x="1041" y="1257"/>
                  </a:lnTo>
                  <a:lnTo>
                    <a:pt x="0" y="3810"/>
                  </a:lnTo>
                  <a:lnTo>
                    <a:pt x="2298" y="6464"/>
                  </a:lnTo>
                  <a:lnTo>
                    <a:pt x="2667" y="6769"/>
                  </a:lnTo>
                  <a:lnTo>
                    <a:pt x="3048" y="7010"/>
                  </a:lnTo>
                  <a:lnTo>
                    <a:pt x="4076" y="6997"/>
                  </a:lnTo>
                  <a:lnTo>
                    <a:pt x="4800" y="7226"/>
                  </a:lnTo>
                  <a:lnTo>
                    <a:pt x="5435" y="7607"/>
                  </a:lnTo>
                  <a:lnTo>
                    <a:pt x="7937" y="7480"/>
                  </a:lnTo>
                  <a:lnTo>
                    <a:pt x="10261" y="5181"/>
                  </a:lnTo>
                  <a:lnTo>
                    <a:pt x="9804" y="2705"/>
                  </a:lnTo>
                  <a:lnTo>
                    <a:pt x="9093" y="3200"/>
                  </a:lnTo>
                  <a:lnTo>
                    <a:pt x="8280" y="3416"/>
                  </a:lnTo>
                  <a:lnTo>
                    <a:pt x="5969" y="3416"/>
                  </a:lnTo>
                  <a:lnTo>
                    <a:pt x="4470" y="2603"/>
                  </a:lnTo>
                  <a:lnTo>
                    <a:pt x="3416" y="965"/>
                  </a:lnTo>
                  <a:lnTo>
                    <a:pt x="3213" y="673"/>
                  </a:lnTo>
                  <a:lnTo>
                    <a:pt x="3073" y="342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406698" y="4534890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362" y="8394"/>
                  </a:moveTo>
                  <a:lnTo>
                    <a:pt x="1803" y="8013"/>
                  </a:lnTo>
                  <a:lnTo>
                    <a:pt x="1079" y="7785"/>
                  </a:lnTo>
                  <a:lnTo>
                    <a:pt x="355" y="7785"/>
                  </a:lnTo>
                  <a:lnTo>
                    <a:pt x="152" y="7785"/>
                  </a:lnTo>
                  <a:lnTo>
                    <a:pt x="749" y="8216"/>
                  </a:lnTo>
                  <a:lnTo>
                    <a:pt x="1485" y="8407"/>
                  </a:lnTo>
                  <a:lnTo>
                    <a:pt x="2209" y="8407"/>
                  </a:lnTo>
                  <a:lnTo>
                    <a:pt x="2362" y="8394"/>
                  </a:lnTo>
                  <a:close/>
                </a:path>
                <a:path w="6985" h="8889">
                  <a:moveTo>
                    <a:pt x="6819" y="3505"/>
                  </a:moveTo>
                  <a:lnTo>
                    <a:pt x="6705" y="2844"/>
                  </a:lnTo>
                  <a:lnTo>
                    <a:pt x="6388" y="2184"/>
                  </a:lnTo>
                  <a:lnTo>
                    <a:pt x="4889" y="457"/>
                  </a:lnTo>
                  <a:lnTo>
                    <a:pt x="3733" y="0"/>
                  </a:lnTo>
                  <a:lnTo>
                    <a:pt x="2590" y="0"/>
                  </a:lnTo>
                  <a:lnTo>
                    <a:pt x="1676" y="0"/>
                  </a:lnTo>
                  <a:lnTo>
                    <a:pt x="762" y="292"/>
                  </a:lnTo>
                  <a:lnTo>
                    <a:pt x="0" y="787"/>
                  </a:lnTo>
                  <a:lnTo>
                    <a:pt x="88" y="1130"/>
                  </a:lnTo>
                  <a:lnTo>
                    <a:pt x="241" y="1460"/>
                  </a:lnTo>
                  <a:lnTo>
                    <a:pt x="1485" y="3403"/>
                  </a:lnTo>
                  <a:lnTo>
                    <a:pt x="2984" y="4216"/>
                  </a:lnTo>
                  <a:lnTo>
                    <a:pt x="5308" y="4216"/>
                  </a:lnTo>
                  <a:lnTo>
                    <a:pt x="6108" y="3987"/>
                  </a:lnTo>
                  <a:lnTo>
                    <a:pt x="6819" y="3505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384488" y="4557170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3771" y="0"/>
                  </a:moveTo>
                  <a:lnTo>
                    <a:pt x="3378" y="126"/>
                  </a:lnTo>
                  <a:lnTo>
                    <a:pt x="2959" y="190"/>
                  </a:lnTo>
                  <a:lnTo>
                    <a:pt x="2095" y="190"/>
                  </a:lnTo>
                  <a:lnTo>
                    <a:pt x="1371" y="342"/>
                  </a:lnTo>
                  <a:lnTo>
                    <a:pt x="812" y="546"/>
                  </a:lnTo>
                  <a:lnTo>
                    <a:pt x="127" y="1079"/>
                  </a:lnTo>
                  <a:lnTo>
                    <a:pt x="0" y="1193"/>
                  </a:lnTo>
                  <a:lnTo>
                    <a:pt x="635" y="736"/>
                  </a:lnTo>
                  <a:lnTo>
                    <a:pt x="1612" y="419"/>
                  </a:lnTo>
                  <a:lnTo>
                    <a:pt x="3683" y="419"/>
                  </a:lnTo>
                  <a:lnTo>
                    <a:pt x="4775" y="838"/>
                  </a:lnTo>
                  <a:lnTo>
                    <a:pt x="6629" y="2971"/>
                  </a:lnTo>
                  <a:lnTo>
                    <a:pt x="6997" y="4673"/>
                  </a:lnTo>
                  <a:lnTo>
                    <a:pt x="6451" y="6159"/>
                  </a:lnTo>
                  <a:lnTo>
                    <a:pt x="6807" y="5600"/>
                  </a:lnTo>
                  <a:lnTo>
                    <a:pt x="7035" y="4978"/>
                  </a:lnTo>
                  <a:lnTo>
                    <a:pt x="7048" y="4330"/>
                  </a:lnTo>
                  <a:lnTo>
                    <a:pt x="6985" y="3898"/>
                  </a:lnTo>
                  <a:lnTo>
                    <a:pt x="6959" y="3568"/>
                  </a:lnTo>
                  <a:lnTo>
                    <a:pt x="4089" y="38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383064" y="4557598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407" y="4254"/>
                  </a:moveTo>
                  <a:lnTo>
                    <a:pt x="8051" y="2552"/>
                  </a:lnTo>
                  <a:lnTo>
                    <a:pt x="6197" y="406"/>
                  </a:lnTo>
                  <a:lnTo>
                    <a:pt x="5092" y="0"/>
                  </a:lnTo>
                  <a:lnTo>
                    <a:pt x="3987" y="0"/>
                  </a:lnTo>
                  <a:lnTo>
                    <a:pt x="3022" y="0"/>
                  </a:lnTo>
                  <a:lnTo>
                    <a:pt x="2057" y="304"/>
                  </a:lnTo>
                  <a:lnTo>
                    <a:pt x="1295" y="889"/>
                  </a:lnTo>
                  <a:lnTo>
                    <a:pt x="431" y="1765"/>
                  </a:lnTo>
                  <a:lnTo>
                    <a:pt x="0" y="3022"/>
                  </a:lnTo>
                  <a:lnTo>
                    <a:pt x="431" y="6400"/>
                  </a:lnTo>
                  <a:lnTo>
                    <a:pt x="2260" y="7759"/>
                  </a:lnTo>
                  <a:lnTo>
                    <a:pt x="4724" y="7759"/>
                  </a:lnTo>
                  <a:lnTo>
                    <a:pt x="5245" y="7670"/>
                  </a:lnTo>
                  <a:lnTo>
                    <a:pt x="6565" y="7162"/>
                  </a:lnTo>
                  <a:lnTo>
                    <a:pt x="7353" y="6527"/>
                  </a:lnTo>
                  <a:lnTo>
                    <a:pt x="7874" y="5727"/>
                  </a:lnTo>
                  <a:lnTo>
                    <a:pt x="8407" y="4254"/>
                  </a:lnTo>
                  <a:close/>
                </a:path>
                <a:path w="8889" h="8254">
                  <a:moveTo>
                    <a:pt x="8470" y="3467"/>
                  </a:moveTo>
                  <a:lnTo>
                    <a:pt x="8445" y="3149"/>
                  </a:lnTo>
                  <a:lnTo>
                    <a:pt x="8394" y="2832"/>
                  </a:lnTo>
                  <a:lnTo>
                    <a:pt x="8382" y="3149"/>
                  </a:lnTo>
                  <a:lnTo>
                    <a:pt x="8407" y="3479"/>
                  </a:lnTo>
                  <a:lnTo>
                    <a:pt x="8470" y="3797"/>
                  </a:lnTo>
                  <a:lnTo>
                    <a:pt x="8470" y="3467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376510" y="4556869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5" h="10160">
                  <a:moveTo>
                    <a:pt x="3263" y="0"/>
                  </a:moveTo>
                  <a:lnTo>
                    <a:pt x="0" y="4648"/>
                  </a:lnTo>
                  <a:lnTo>
                    <a:pt x="457" y="4965"/>
                  </a:lnTo>
                  <a:lnTo>
                    <a:pt x="850" y="5372"/>
                  </a:lnTo>
                  <a:lnTo>
                    <a:pt x="1943" y="7023"/>
                  </a:lnTo>
                  <a:lnTo>
                    <a:pt x="1993" y="8496"/>
                  </a:lnTo>
                  <a:lnTo>
                    <a:pt x="1562" y="9791"/>
                  </a:lnTo>
                  <a:lnTo>
                    <a:pt x="1828" y="9804"/>
                  </a:lnTo>
                  <a:lnTo>
                    <a:pt x="4102" y="9804"/>
                  </a:lnTo>
                  <a:lnTo>
                    <a:pt x="6070" y="8229"/>
                  </a:lnTo>
                  <a:lnTo>
                    <a:pt x="6413" y="6070"/>
                  </a:lnTo>
                  <a:lnTo>
                    <a:pt x="6172" y="5219"/>
                  </a:lnTo>
                  <a:lnTo>
                    <a:pt x="6184" y="4318"/>
                  </a:lnTo>
                  <a:lnTo>
                    <a:pt x="6489" y="3479"/>
                  </a:lnTo>
                  <a:lnTo>
                    <a:pt x="6311" y="2349"/>
                  </a:lnTo>
                  <a:lnTo>
                    <a:pt x="5448" y="1384"/>
                  </a:lnTo>
                  <a:lnTo>
                    <a:pt x="4229" y="342"/>
                  </a:lnTo>
                  <a:lnTo>
                    <a:pt x="3759" y="126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374161" y="4560354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4343" y="5016"/>
                  </a:moveTo>
                  <a:lnTo>
                    <a:pt x="4292" y="3543"/>
                  </a:lnTo>
                  <a:lnTo>
                    <a:pt x="3200" y="1892"/>
                  </a:lnTo>
                  <a:lnTo>
                    <a:pt x="2806" y="1485"/>
                  </a:lnTo>
                  <a:lnTo>
                    <a:pt x="2349" y="1168"/>
                  </a:lnTo>
                  <a:lnTo>
                    <a:pt x="1866" y="1320"/>
                  </a:lnTo>
                  <a:lnTo>
                    <a:pt x="1371" y="1409"/>
                  </a:lnTo>
                  <a:lnTo>
                    <a:pt x="838" y="1460"/>
                  </a:lnTo>
                  <a:lnTo>
                    <a:pt x="787" y="1663"/>
                  </a:lnTo>
                  <a:lnTo>
                    <a:pt x="647" y="2082"/>
                  </a:lnTo>
                  <a:lnTo>
                    <a:pt x="482" y="2476"/>
                  </a:lnTo>
                  <a:lnTo>
                    <a:pt x="266" y="2844"/>
                  </a:lnTo>
                  <a:lnTo>
                    <a:pt x="0" y="3175"/>
                  </a:lnTo>
                  <a:lnTo>
                    <a:pt x="76" y="3403"/>
                  </a:lnTo>
                  <a:lnTo>
                    <a:pt x="177" y="3632"/>
                  </a:lnTo>
                  <a:lnTo>
                    <a:pt x="292" y="3848"/>
                  </a:lnTo>
                  <a:lnTo>
                    <a:pt x="736" y="3886"/>
                  </a:lnTo>
                  <a:lnTo>
                    <a:pt x="1193" y="4000"/>
                  </a:lnTo>
                  <a:lnTo>
                    <a:pt x="1638" y="4216"/>
                  </a:lnTo>
                  <a:lnTo>
                    <a:pt x="2578" y="4648"/>
                  </a:lnTo>
                  <a:lnTo>
                    <a:pt x="3289" y="5397"/>
                  </a:lnTo>
                  <a:lnTo>
                    <a:pt x="3670" y="6286"/>
                  </a:lnTo>
                  <a:lnTo>
                    <a:pt x="3848" y="6299"/>
                  </a:lnTo>
                  <a:lnTo>
                    <a:pt x="4343" y="5016"/>
                  </a:lnTo>
                  <a:close/>
                </a:path>
                <a:path w="8889" h="6350">
                  <a:moveTo>
                    <a:pt x="8877" y="1054"/>
                  </a:moveTo>
                  <a:lnTo>
                    <a:pt x="8851" y="342"/>
                  </a:lnTo>
                  <a:lnTo>
                    <a:pt x="8839" y="114"/>
                  </a:lnTo>
                  <a:lnTo>
                    <a:pt x="8521" y="838"/>
                  </a:lnTo>
                  <a:lnTo>
                    <a:pt x="8509" y="1739"/>
                  </a:lnTo>
                  <a:lnTo>
                    <a:pt x="8763" y="2590"/>
                  </a:lnTo>
                  <a:lnTo>
                    <a:pt x="8775" y="2451"/>
                  </a:lnTo>
                  <a:lnTo>
                    <a:pt x="8877" y="1752"/>
                  </a:lnTo>
                  <a:lnTo>
                    <a:pt x="8877" y="1054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347940" y="4560698"/>
              <a:ext cx="10795" cy="9525"/>
            </a:xfrm>
            <a:custGeom>
              <a:avLst/>
              <a:gdLst/>
              <a:ahLst/>
              <a:cxnLst/>
              <a:rect l="l" t="t" r="r" b="b"/>
              <a:pathLst>
                <a:path w="10795" h="9525">
                  <a:moveTo>
                    <a:pt x="4547" y="8610"/>
                  </a:moveTo>
                  <a:lnTo>
                    <a:pt x="2017" y="8610"/>
                  </a:lnTo>
                  <a:lnTo>
                    <a:pt x="2139" y="9182"/>
                  </a:lnTo>
                  <a:lnTo>
                    <a:pt x="3483" y="9182"/>
                  </a:lnTo>
                  <a:lnTo>
                    <a:pt x="3780" y="8991"/>
                  </a:lnTo>
                  <a:lnTo>
                    <a:pt x="4547" y="8610"/>
                  </a:lnTo>
                  <a:close/>
                </a:path>
                <a:path w="10795" h="9525">
                  <a:moveTo>
                    <a:pt x="4959" y="5346"/>
                  </a:moveTo>
                  <a:lnTo>
                    <a:pt x="4870" y="6540"/>
                  </a:lnTo>
                  <a:lnTo>
                    <a:pt x="4248" y="7721"/>
                  </a:lnTo>
                  <a:lnTo>
                    <a:pt x="2373" y="8610"/>
                  </a:lnTo>
                  <a:lnTo>
                    <a:pt x="8667" y="8610"/>
                  </a:lnTo>
                  <a:lnTo>
                    <a:pt x="9632" y="9182"/>
                  </a:lnTo>
                  <a:lnTo>
                    <a:pt x="10179" y="8610"/>
                  </a:lnTo>
                  <a:lnTo>
                    <a:pt x="10572" y="8039"/>
                  </a:lnTo>
                  <a:lnTo>
                    <a:pt x="7380" y="8039"/>
                  </a:lnTo>
                  <a:lnTo>
                    <a:pt x="6445" y="7302"/>
                  </a:lnTo>
                  <a:lnTo>
                    <a:pt x="5835" y="6781"/>
                  </a:lnTo>
                  <a:lnTo>
                    <a:pt x="5403" y="5994"/>
                  </a:lnTo>
                  <a:lnTo>
                    <a:pt x="4959" y="5346"/>
                  </a:lnTo>
                  <a:close/>
                </a:path>
                <a:path w="10795" h="9525">
                  <a:moveTo>
                    <a:pt x="4428" y="2514"/>
                  </a:moveTo>
                  <a:lnTo>
                    <a:pt x="3543" y="2514"/>
                  </a:lnTo>
                  <a:lnTo>
                    <a:pt x="3879" y="2666"/>
                  </a:lnTo>
                  <a:lnTo>
                    <a:pt x="4337" y="3187"/>
                  </a:lnTo>
                  <a:lnTo>
                    <a:pt x="4428" y="2514"/>
                  </a:lnTo>
                  <a:close/>
                </a:path>
                <a:path w="10795" h="9525">
                  <a:moveTo>
                    <a:pt x="1333" y="2666"/>
                  </a:moveTo>
                  <a:lnTo>
                    <a:pt x="1081" y="2666"/>
                  </a:lnTo>
                  <a:lnTo>
                    <a:pt x="1123" y="2832"/>
                  </a:lnTo>
                  <a:lnTo>
                    <a:pt x="1333" y="2666"/>
                  </a:lnTo>
                  <a:close/>
                </a:path>
                <a:path w="10795" h="9525">
                  <a:moveTo>
                    <a:pt x="5137" y="1346"/>
                  </a:moveTo>
                  <a:lnTo>
                    <a:pt x="346" y="1346"/>
                  </a:lnTo>
                  <a:lnTo>
                    <a:pt x="755" y="1866"/>
                  </a:lnTo>
                  <a:lnTo>
                    <a:pt x="1088" y="2514"/>
                  </a:lnTo>
                  <a:lnTo>
                    <a:pt x="4264" y="2514"/>
                  </a:lnTo>
                  <a:lnTo>
                    <a:pt x="5137" y="1346"/>
                  </a:lnTo>
                  <a:close/>
                </a:path>
                <a:path w="10795" h="9525">
                  <a:moveTo>
                    <a:pt x="5279" y="0"/>
                  </a:moveTo>
                  <a:lnTo>
                    <a:pt x="2165" y="0"/>
                  </a:lnTo>
                  <a:lnTo>
                    <a:pt x="1001" y="507"/>
                  </a:lnTo>
                  <a:lnTo>
                    <a:pt x="551" y="812"/>
                  </a:lnTo>
                  <a:lnTo>
                    <a:pt x="0" y="1346"/>
                  </a:lnTo>
                  <a:lnTo>
                    <a:pt x="9138" y="1346"/>
                  </a:lnTo>
                  <a:lnTo>
                    <a:pt x="8362" y="812"/>
                  </a:lnTo>
                  <a:lnTo>
                    <a:pt x="7639" y="507"/>
                  </a:lnTo>
                  <a:lnTo>
                    <a:pt x="5924" y="152"/>
                  </a:lnTo>
                  <a:lnTo>
                    <a:pt x="5279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348723" y="4561700"/>
              <a:ext cx="11430" cy="7620"/>
            </a:xfrm>
            <a:custGeom>
              <a:avLst/>
              <a:gdLst/>
              <a:ahLst/>
              <a:cxnLst/>
              <a:rect l="l" t="t" r="r" b="b"/>
              <a:pathLst>
                <a:path w="11429" h="7620">
                  <a:moveTo>
                    <a:pt x="11112" y="3987"/>
                  </a:moveTo>
                  <a:lnTo>
                    <a:pt x="10121" y="1562"/>
                  </a:lnTo>
                  <a:lnTo>
                    <a:pt x="8178" y="241"/>
                  </a:lnTo>
                  <a:lnTo>
                    <a:pt x="7607" y="177"/>
                  </a:lnTo>
                  <a:lnTo>
                    <a:pt x="6883" y="0"/>
                  </a:lnTo>
                  <a:lnTo>
                    <a:pt x="6502" y="0"/>
                  </a:lnTo>
                  <a:lnTo>
                    <a:pt x="6108" y="0"/>
                  </a:lnTo>
                  <a:lnTo>
                    <a:pt x="5689" y="101"/>
                  </a:lnTo>
                  <a:lnTo>
                    <a:pt x="4343" y="342"/>
                  </a:lnTo>
                  <a:lnTo>
                    <a:pt x="4165" y="584"/>
                  </a:lnTo>
                  <a:lnTo>
                    <a:pt x="4165" y="3543"/>
                  </a:lnTo>
                  <a:lnTo>
                    <a:pt x="4165" y="584"/>
                  </a:lnTo>
                  <a:lnTo>
                    <a:pt x="3670" y="1244"/>
                  </a:lnTo>
                  <a:lnTo>
                    <a:pt x="3543" y="2184"/>
                  </a:lnTo>
                  <a:lnTo>
                    <a:pt x="3098" y="1676"/>
                  </a:lnTo>
                  <a:lnTo>
                    <a:pt x="2425" y="1371"/>
                  </a:lnTo>
                  <a:lnTo>
                    <a:pt x="1727" y="1371"/>
                  </a:lnTo>
                  <a:lnTo>
                    <a:pt x="1524" y="1371"/>
                  </a:lnTo>
                  <a:lnTo>
                    <a:pt x="1333" y="1397"/>
                  </a:lnTo>
                  <a:lnTo>
                    <a:pt x="850" y="1524"/>
                  </a:lnTo>
                  <a:lnTo>
                    <a:pt x="584" y="1651"/>
                  </a:lnTo>
                  <a:lnTo>
                    <a:pt x="342" y="1841"/>
                  </a:lnTo>
                  <a:lnTo>
                    <a:pt x="635" y="2857"/>
                  </a:lnTo>
                  <a:lnTo>
                    <a:pt x="469" y="3898"/>
                  </a:lnTo>
                  <a:lnTo>
                    <a:pt x="0" y="4851"/>
                  </a:lnTo>
                  <a:lnTo>
                    <a:pt x="177" y="5118"/>
                  </a:lnTo>
                  <a:lnTo>
                    <a:pt x="431" y="5575"/>
                  </a:lnTo>
                  <a:lnTo>
                    <a:pt x="876" y="6146"/>
                  </a:lnTo>
                  <a:lnTo>
                    <a:pt x="1104" y="6959"/>
                  </a:lnTo>
                  <a:lnTo>
                    <a:pt x="1231" y="7594"/>
                  </a:lnTo>
                  <a:lnTo>
                    <a:pt x="1612" y="7543"/>
                  </a:lnTo>
                  <a:lnTo>
                    <a:pt x="1993" y="7429"/>
                  </a:lnTo>
                  <a:lnTo>
                    <a:pt x="2349" y="7251"/>
                  </a:lnTo>
                  <a:lnTo>
                    <a:pt x="3467" y="6731"/>
                  </a:lnTo>
                  <a:lnTo>
                    <a:pt x="4089" y="5549"/>
                  </a:lnTo>
                  <a:lnTo>
                    <a:pt x="4165" y="4368"/>
                  </a:lnTo>
                  <a:lnTo>
                    <a:pt x="4610" y="5003"/>
                  </a:lnTo>
                  <a:lnTo>
                    <a:pt x="5029" y="5791"/>
                  </a:lnTo>
                  <a:lnTo>
                    <a:pt x="5651" y="6311"/>
                  </a:lnTo>
                  <a:lnTo>
                    <a:pt x="6908" y="7302"/>
                  </a:lnTo>
                  <a:lnTo>
                    <a:pt x="7493" y="7467"/>
                  </a:lnTo>
                  <a:lnTo>
                    <a:pt x="8661" y="7467"/>
                  </a:lnTo>
                  <a:lnTo>
                    <a:pt x="9245" y="7315"/>
                  </a:lnTo>
                  <a:lnTo>
                    <a:pt x="9779" y="7035"/>
                  </a:lnTo>
                  <a:lnTo>
                    <a:pt x="9893" y="6845"/>
                  </a:lnTo>
                  <a:lnTo>
                    <a:pt x="10096" y="6413"/>
                  </a:lnTo>
                  <a:lnTo>
                    <a:pt x="11112" y="3987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345619" y="4561231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60">
                  <a:moveTo>
                    <a:pt x="4622" y="9410"/>
                  </a:moveTo>
                  <a:lnTo>
                    <a:pt x="3071" y="9410"/>
                  </a:lnTo>
                  <a:lnTo>
                    <a:pt x="3661" y="10092"/>
                  </a:lnTo>
                  <a:lnTo>
                    <a:pt x="4622" y="9410"/>
                  </a:lnTo>
                  <a:close/>
                </a:path>
                <a:path w="5079" h="10160">
                  <a:moveTo>
                    <a:pt x="495" y="6057"/>
                  </a:moveTo>
                  <a:lnTo>
                    <a:pt x="166" y="6057"/>
                  </a:lnTo>
                  <a:lnTo>
                    <a:pt x="1673" y="7797"/>
                  </a:lnTo>
                  <a:lnTo>
                    <a:pt x="2133" y="7797"/>
                  </a:lnTo>
                  <a:lnTo>
                    <a:pt x="495" y="6057"/>
                  </a:lnTo>
                  <a:close/>
                </a:path>
                <a:path w="5079" h="10160">
                  <a:moveTo>
                    <a:pt x="1461" y="4571"/>
                  </a:moveTo>
                  <a:lnTo>
                    <a:pt x="1206" y="4571"/>
                  </a:lnTo>
                  <a:lnTo>
                    <a:pt x="586" y="5867"/>
                  </a:lnTo>
                  <a:lnTo>
                    <a:pt x="0" y="5867"/>
                  </a:lnTo>
                  <a:lnTo>
                    <a:pt x="1461" y="4571"/>
                  </a:lnTo>
                  <a:close/>
                </a:path>
                <a:path w="5079" h="10160">
                  <a:moveTo>
                    <a:pt x="2832" y="2755"/>
                  </a:moveTo>
                  <a:lnTo>
                    <a:pt x="2133" y="2755"/>
                  </a:lnTo>
                  <a:lnTo>
                    <a:pt x="1712" y="4254"/>
                  </a:lnTo>
                  <a:lnTo>
                    <a:pt x="2400" y="4254"/>
                  </a:lnTo>
                  <a:lnTo>
                    <a:pt x="2387" y="3505"/>
                  </a:lnTo>
                  <a:lnTo>
                    <a:pt x="2832" y="2755"/>
                  </a:lnTo>
                  <a:close/>
                </a:path>
                <a:path w="5079" h="10160">
                  <a:moveTo>
                    <a:pt x="1943" y="0"/>
                  </a:moveTo>
                  <a:lnTo>
                    <a:pt x="944" y="0"/>
                  </a:lnTo>
                  <a:lnTo>
                    <a:pt x="2096" y="1333"/>
                  </a:lnTo>
                  <a:lnTo>
                    <a:pt x="3073" y="1333"/>
                  </a:lnTo>
                  <a:lnTo>
                    <a:pt x="2590" y="698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341370" y="456048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8585" y="8813"/>
                  </a:moveTo>
                  <a:lnTo>
                    <a:pt x="8521" y="8496"/>
                  </a:lnTo>
                  <a:lnTo>
                    <a:pt x="8369" y="7861"/>
                  </a:lnTo>
                  <a:lnTo>
                    <a:pt x="8229" y="7353"/>
                  </a:lnTo>
                  <a:lnTo>
                    <a:pt x="7785" y="6781"/>
                  </a:lnTo>
                  <a:lnTo>
                    <a:pt x="7353" y="6057"/>
                  </a:lnTo>
                  <a:lnTo>
                    <a:pt x="7823" y="5118"/>
                  </a:lnTo>
                  <a:lnTo>
                    <a:pt x="7975" y="4064"/>
                  </a:lnTo>
                  <a:lnTo>
                    <a:pt x="7696" y="3048"/>
                  </a:lnTo>
                  <a:lnTo>
                    <a:pt x="7086" y="3505"/>
                  </a:lnTo>
                  <a:lnTo>
                    <a:pt x="6629" y="4254"/>
                  </a:lnTo>
                  <a:lnTo>
                    <a:pt x="6654" y="5016"/>
                  </a:lnTo>
                  <a:lnTo>
                    <a:pt x="5816" y="5232"/>
                  </a:lnTo>
                  <a:lnTo>
                    <a:pt x="6667" y="2476"/>
                  </a:lnTo>
                  <a:lnTo>
                    <a:pt x="4648" y="139"/>
                  </a:lnTo>
                  <a:lnTo>
                    <a:pt x="4292" y="50"/>
                  </a:lnTo>
                  <a:lnTo>
                    <a:pt x="3924" y="0"/>
                  </a:lnTo>
                  <a:lnTo>
                    <a:pt x="3556" y="0"/>
                  </a:lnTo>
                  <a:lnTo>
                    <a:pt x="2654" y="0"/>
                  </a:lnTo>
                  <a:lnTo>
                    <a:pt x="1752" y="279"/>
                  </a:lnTo>
                  <a:lnTo>
                    <a:pt x="0" y="1727"/>
                  </a:lnTo>
                  <a:lnTo>
                    <a:pt x="4241" y="6629"/>
                  </a:lnTo>
                  <a:lnTo>
                    <a:pt x="5245" y="5740"/>
                  </a:lnTo>
                  <a:lnTo>
                    <a:pt x="4749" y="6807"/>
                  </a:lnTo>
                  <a:lnTo>
                    <a:pt x="6388" y="8559"/>
                  </a:lnTo>
                  <a:lnTo>
                    <a:pt x="7200" y="8851"/>
                  </a:lnTo>
                  <a:lnTo>
                    <a:pt x="8216" y="8851"/>
                  </a:lnTo>
                  <a:lnTo>
                    <a:pt x="8585" y="8813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349288" y="4569110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20">
                  <a:moveTo>
                    <a:pt x="6197" y="0"/>
                  </a:moveTo>
                  <a:lnTo>
                    <a:pt x="4990" y="0"/>
                  </a:lnTo>
                  <a:lnTo>
                    <a:pt x="3581" y="25"/>
                  </a:lnTo>
                  <a:lnTo>
                    <a:pt x="2527" y="520"/>
                  </a:lnTo>
                  <a:lnTo>
                    <a:pt x="1155" y="1397"/>
                  </a:lnTo>
                  <a:lnTo>
                    <a:pt x="634" y="1752"/>
                  </a:lnTo>
                  <a:lnTo>
                    <a:pt x="0" y="2222"/>
                  </a:lnTo>
                  <a:lnTo>
                    <a:pt x="4421" y="7326"/>
                  </a:lnTo>
                  <a:lnTo>
                    <a:pt x="5841" y="5727"/>
                  </a:lnTo>
                  <a:lnTo>
                    <a:pt x="7022" y="5168"/>
                  </a:lnTo>
                  <a:lnTo>
                    <a:pt x="8686" y="4749"/>
                  </a:lnTo>
                  <a:lnTo>
                    <a:pt x="9131" y="4699"/>
                  </a:lnTo>
                  <a:lnTo>
                    <a:pt x="9969" y="4699"/>
                  </a:lnTo>
                  <a:lnTo>
                    <a:pt x="10375" y="4737"/>
                  </a:lnTo>
                  <a:lnTo>
                    <a:pt x="10769" y="4825"/>
                  </a:lnTo>
                  <a:lnTo>
                    <a:pt x="10743" y="4635"/>
                  </a:lnTo>
                  <a:lnTo>
                    <a:pt x="9639" y="1955"/>
                  </a:lnTo>
                  <a:lnTo>
                    <a:pt x="9232" y="1447"/>
                  </a:lnTo>
                  <a:lnTo>
                    <a:pt x="8775" y="1054"/>
                  </a:lnTo>
                  <a:lnTo>
                    <a:pt x="7314" y="190"/>
                  </a:lnTo>
                  <a:lnTo>
                    <a:pt x="6197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353701" y="4571072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6324" y="2590"/>
                  </a:moveTo>
                  <a:lnTo>
                    <a:pt x="6299" y="2463"/>
                  </a:lnTo>
                  <a:lnTo>
                    <a:pt x="6032" y="1981"/>
                  </a:lnTo>
                  <a:lnTo>
                    <a:pt x="5854" y="1447"/>
                  </a:lnTo>
                  <a:lnTo>
                    <a:pt x="5791" y="901"/>
                  </a:lnTo>
                  <a:lnTo>
                    <a:pt x="5651" y="609"/>
                  </a:lnTo>
                  <a:lnTo>
                    <a:pt x="5473" y="317"/>
                  </a:lnTo>
                  <a:lnTo>
                    <a:pt x="5270" y="63"/>
                  </a:lnTo>
                  <a:lnTo>
                    <a:pt x="5232" y="279"/>
                  </a:lnTo>
                  <a:lnTo>
                    <a:pt x="5270" y="571"/>
                  </a:lnTo>
                  <a:lnTo>
                    <a:pt x="5524" y="1536"/>
                  </a:lnTo>
                  <a:lnTo>
                    <a:pt x="5867" y="2120"/>
                  </a:lnTo>
                  <a:lnTo>
                    <a:pt x="6324" y="2590"/>
                  </a:lnTo>
                  <a:close/>
                </a:path>
                <a:path w="6985" h="8889">
                  <a:moveTo>
                    <a:pt x="6413" y="3708"/>
                  </a:moveTo>
                  <a:lnTo>
                    <a:pt x="6337" y="2882"/>
                  </a:lnTo>
                  <a:lnTo>
                    <a:pt x="5956" y="2794"/>
                  </a:lnTo>
                  <a:lnTo>
                    <a:pt x="5549" y="2743"/>
                  </a:lnTo>
                  <a:lnTo>
                    <a:pt x="5143" y="2743"/>
                  </a:lnTo>
                  <a:lnTo>
                    <a:pt x="4699" y="2743"/>
                  </a:lnTo>
                  <a:lnTo>
                    <a:pt x="4254" y="2794"/>
                  </a:lnTo>
                  <a:lnTo>
                    <a:pt x="2590" y="3213"/>
                  </a:lnTo>
                  <a:lnTo>
                    <a:pt x="1409" y="3771"/>
                  </a:lnTo>
                  <a:lnTo>
                    <a:pt x="0" y="5372"/>
                  </a:lnTo>
                  <a:lnTo>
                    <a:pt x="2971" y="8801"/>
                  </a:lnTo>
                  <a:lnTo>
                    <a:pt x="4749" y="7632"/>
                  </a:lnTo>
                  <a:lnTo>
                    <a:pt x="5473" y="6540"/>
                  </a:lnTo>
                  <a:lnTo>
                    <a:pt x="6286" y="4572"/>
                  </a:lnTo>
                  <a:lnTo>
                    <a:pt x="6413" y="3708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364769" y="4566530"/>
              <a:ext cx="2540" cy="9525"/>
            </a:xfrm>
            <a:custGeom>
              <a:avLst/>
              <a:gdLst/>
              <a:ahLst/>
              <a:cxnLst/>
              <a:rect l="l" t="t" r="r" b="b"/>
              <a:pathLst>
                <a:path w="2539" h="9525">
                  <a:moveTo>
                    <a:pt x="2365" y="6654"/>
                  </a:moveTo>
                  <a:lnTo>
                    <a:pt x="2229" y="6654"/>
                  </a:lnTo>
                  <a:lnTo>
                    <a:pt x="1238" y="7607"/>
                  </a:lnTo>
                  <a:lnTo>
                    <a:pt x="0" y="8089"/>
                  </a:lnTo>
                  <a:lnTo>
                    <a:pt x="1507" y="8255"/>
                  </a:lnTo>
                  <a:lnTo>
                    <a:pt x="248" y="9004"/>
                  </a:lnTo>
                  <a:lnTo>
                    <a:pt x="1784" y="8089"/>
                  </a:lnTo>
                  <a:lnTo>
                    <a:pt x="2365" y="6654"/>
                  </a:lnTo>
                  <a:close/>
                </a:path>
                <a:path w="2539" h="9525">
                  <a:moveTo>
                    <a:pt x="1467" y="596"/>
                  </a:moveTo>
                  <a:lnTo>
                    <a:pt x="1137" y="596"/>
                  </a:lnTo>
                  <a:lnTo>
                    <a:pt x="1708" y="977"/>
                  </a:lnTo>
                  <a:lnTo>
                    <a:pt x="1467" y="596"/>
                  </a:lnTo>
                  <a:close/>
                </a:path>
                <a:path w="2539" h="9525">
                  <a:moveTo>
                    <a:pt x="582" y="139"/>
                  </a:moveTo>
                  <a:lnTo>
                    <a:pt x="286" y="0"/>
                  </a:lnTo>
                  <a:lnTo>
                    <a:pt x="1551" y="596"/>
                  </a:lnTo>
                  <a:lnTo>
                    <a:pt x="1774" y="977"/>
                  </a:lnTo>
                  <a:lnTo>
                    <a:pt x="1467" y="596"/>
                  </a:lnTo>
                  <a:lnTo>
                    <a:pt x="582" y="139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359429" y="4557217"/>
              <a:ext cx="15875" cy="18415"/>
            </a:xfrm>
            <a:custGeom>
              <a:avLst/>
              <a:gdLst/>
              <a:ahLst/>
              <a:cxnLst/>
              <a:rect l="l" t="t" r="r" b="b"/>
              <a:pathLst>
                <a:path w="15875" h="18414">
                  <a:moveTo>
                    <a:pt x="8470" y="13703"/>
                  </a:moveTo>
                  <a:lnTo>
                    <a:pt x="4889" y="9525"/>
                  </a:lnTo>
                  <a:lnTo>
                    <a:pt x="4457" y="9525"/>
                  </a:lnTo>
                  <a:lnTo>
                    <a:pt x="3873" y="9525"/>
                  </a:lnTo>
                  <a:lnTo>
                    <a:pt x="0" y="14097"/>
                  </a:lnTo>
                  <a:lnTo>
                    <a:pt x="139" y="15303"/>
                  </a:lnTo>
                  <a:lnTo>
                    <a:pt x="304" y="15836"/>
                  </a:lnTo>
                  <a:lnTo>
                    <a:pt x="698" y="16510"/>
                  </a:lnTo>
                  <a:lnTo>
                    <a:pt x="850" y="16687"/>
                  </a:lnTo>
                  <a:lnTo>
                    <a:pt x="1041" y="16840"/>
                  </a:lnTo>
                  <a:lnTo>
                    <a:pt x="901" y="16802"/>
                  </a:lnTo>
                  <a:lnTo>
                    <a:pt x="3314" y="18262"/>
                  </a:lnTo>
                  <a:lnTo>
                    <a:pt x="3022" y="17970"/>
                  </a:lnTo>
                  <a:lnTo>
                    <a:pt x="2768" y="17741"/>
                  </a:lnTo>
                  <a:lnTo>
                    <a:pt x="2501" y="17564"/>
                  </a:lnTo>
                  <a:lnTo>
                    <a:pt x="2832" y="17640"/>
                  </a:lnTo>
                  <a:lnTo>
                    <a:pt x="3187" y="17691"/>
                  </a:lnTo>
                  <a:lnTo>
                    <a:pt x="3860" y="17691"/>
                  </a:lnTo>
                  <a:lnTo>
                    <a:pt x="8216" y="14655"/>
                  </a:lnTo>
                  <a:lnTo>
                    <a:pt x="8470" y="13703"/>
                  </a:lnTo>
                  <a:close/>
                </a:path>
                <a:path w="15875" h="18414">
                  <a:moveTo>
                    <a:pt x="15557" y="4597"/>
                  </a:moveTo>
                  <a:lnTo>
                    <a:pt x="15328" y="4622"/>
                  </a:lnTo>
                  <a:lnTo>
                    <a:pt x="14693" y="4660"/>
                  </a:lnTo>
                  <a:lnTo>
                    <a:pt x="14008" y="4660"/>
                  </a:lnTo>
                  <a:lnTo>
                    <a:pt x="13449" y="4508"/>
                  </a:lnTo>
                  <a:lnTo>
                    <a:pt x="12928" y="4254"/>
                  </a:lnTo>
                  <a:lnTo>
                    <a:pt x="12661" y="4406"/>
                  </a:lnTo>
                  <a:lnTo>
                    <a:pt x="12395" y="4597"/>
                  </a:lnTo>
                  <a:lnTo>
                    <a:pt x="12166" y="4813"/>
                  </a:lnTo>
                  <a:lnTo>
                    <a:pt x="12255" y="4508"/>
                  </a:lnTo>
                  <a:lnTo>
                    <a:pt x="12306" y="4191"/>
                  </a:lnTo>
                  <a:lnTo>
                    <a:pt x="12331" y="3873"/>
                  </a:lnTo>
                  <a:lnTo>
                    <a:pt x="11163" y="3022"/>
                  </a:lnTo>
                  <a:lnTo>
                    <a:pt x="10388" y="1600"/>
                  </a:lnTo>
                  <a:lnTo>
                    <a:pt x="10375" y="165"/>
                  </a:lnTo>
                  <a:lnTo>
                    <a:pt x="10185" y="50"/>
                  </a:lnTo>
                  <a:lnTo>
                    <a:pt x="9652" y="114"/>
                  </a:lnTo>
                  <a:lnTo>
                    <a:pt x="9232" y="266"/>
                  </a:lnTo>
                  <a:lnTo>
                    <a:pt x="7289" y="1371"/>
                  </a:lnTo>
                  <a:lnTo>
                    <a:pt x="6210" y="2768"/>
                  </a:lnTo>
                  <a:lnTo>
                    <a:pt x="6642" y="6057"/>
                  </a:lnTo>
                  <a:lnTo>
                    <a:pt x="7696" y="7480"/>
                  </a:lnTo>
                  <a:lnTo>
                    <a:pt x="9067" y="7937"/>
                  </a:lnTo>
                  <a:lnTo>
                    <a:pt x="9715" y="7708"/>
                  </a:lnTo>
                  <a:lnTo>
                    <a:pt x="10299" y="7353"/>
                  </a:lnTo>
                  <a:lnTo>
                    <a:pt x="11442" y="6350"/>
                  </a:lnTo>
                  <a:lnTo>
                    <a:pt x="10795" y="6934"/>
                  </a:lnTo>
                  <a:lnTo>
                    <a:pt x="10668" y="7315"/>
                  </a:lnTo>
                  <a:lnTo>
                    <a:pt x="10604" y="7721"/>
                  </a:lnTo>
                  <a:lnTo>
                    <a:pt x="10553" y="8128"/>
                  </a:lnTo>
                  <a:lnTo>
                    <a:pt x="11099" y="8128"/>
                  </a:lnTo>
                  <a:lnTo>
                    <a:pt x="11442" y="8115"/>
                  </a:lnTo>
                  <a:lnTo>
                    <a:pt x="11772" y="8051"/>
                  </a:lnTo>
                  <a:lnTo>
                    <a:pt x="12433" y="7493"/>
                  </a:lnTo>
                  <a:lnTo>
                    <a:pt x="13220" y="7124"/>
                  </a:lnTo>
                  <a:lnTo>
                    <a:pt x="15519" y="4800"/>
                  </a:lnTo>
                  <a:lnTo>
                    <a:pt x="15557" y="4597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391992" y="4547412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60" h="9525">
                  <a:moveTo>
                    <a:pt x="3492" y="0"/>
                  </a:moveTo>
                  <a:lnTo>
                    <a:pt x="3175" y="139"/>
                  </a:lnTo>
                  <a:lnTo>
                    <a:pt x="63" y="1993"/>
                  </a:lnTo>
                  <a:lnTo>
                    <a:pt x="0" y="5410"/>
                  </a:lnTo>
                  <a:lnTo>
                    <a:pt x="1981" y="7962"/>
                  </a:lnTo>
                  <a:lnTo>
                    <a:pt x="2705" y="8458"/>
                  </a:lnTo>
                  <a:lnTo>
                    <a:pt x="3492" y="8737"/>
                  </a:lnTo>
                  <a:lnTo>
                    <a:pt x="3898" y="8699"/>
                  </a:lnTo>
                  <a:lnTo>
                    <a:pt x="4622" y="8699"/>
                  </a:lnTo>
                  <a:lnTo>
                    <a:pt x="5130" y="8788"/>
                  </a:lnTo>
                  <a:lnTo>
                    <a:pt x="5626" y="8978"/>
                  </a:lnTo>
                  <a:lnTo>
                    <a:pt x="6819" y="8826"/>
                  </a:lnTo>
                  <a:lnTo>
                    <a:pt x="7975" y="8229"/>
                  </a:lnTo>
                  <a:lnTo>
                    <a:pt x="9334" y="6553"/>
                  </a:lnTo>
                  <a:lnTo>
                    <a:pt x="9575" y="6108"/>
                  </a:lnTo>
                  <a:lnTo>
                    <a:pt x="9728" y="5638"/>
                  </a:lnTo>
                  <a:lnTo>
                    <a:pt x="9270" y="6083"/>
                  </a:lnTo>
                  <a:lnTo>
                    <a:pt x="8699" y="6413"/>
                  </a:lnTo>
                  <a:lnTo>
                    <a:pt x="7645" y="6680"/>
                  </a:lnTo>
                  <a:lnTo>
                    <a:pt x="7289" y="6731"/>
                  </a:lnTo>
                  <a:lnTo>
                    <a:pt x="5803" y="6731"/>
                  </a:lnTo>
                  <a:lnTo>
                    <a:pt x="4673" y="6273"/>
                  </a:lnTo>
                  <a:lnTo>
                    <a:pt x="2412" y="3924"/>
                  </a:lnTo>
                  <a:lnTo>
                    <a:pt x="2400" y="1587"/>
                  </a:lnTo>
                  <a:lnTo>
                    <a:pt x="3492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394392" y="4546968"/>
              <a:ext cx="8255" cy="9525"/>
            </a:xfrm>
            <a:custGeom>
              <a:avLst/>
              <a:gdLst/>
              <a:ahLst/>
              <a:cxnLst/>
              <a:rect l="l" t="t" r="r" b="b"/>
              <a:pathLst>
                <a:path w="8254" h="9525">
                  <a:moveTo>
                    <a:pt x="3213" y="9423"/>
                  </a:moveTo>
                  <a:lnTo>
                    <a:pt x="2730" y="9232"/>
                  </a:lnTo>
                  <a:lnTo>
                    <a:pt x="2209" y="9144"/>
                  </a:lnTo>
                  <a:lnTo>
                    <a:pt x="1689" y="9144"/>
                  </a:lnTo>
                  <a:lnTo>
                    <a:pt x="1485" y="9144"/>
                  </a:lnTo>
                  <a:lnTo>
                    <a:pt x="1282" y="9156"/>
                  </a:lnTo>
                  <a:lnTo>
                    <a:pt x="1079" y="9182"/>
                  </a:lnTo>
                  <a:lnTo>
                    <a:pt x="1587" y="9372"/>
                  </a:lnTo>
                  <a:lnTo>
                    <a:pt x="2108" y="9448"/>
                  </a:lnTo>
                  <a:lnTo>
                    <a:pt x="3022" y="9448"/>
                  </a:lnTo>
                  <a:lnTo>
                    <a:pt x="3213" y="9423"/>
                  </a:lnTo>
                  <a:close/>
                </a:path>
                <a:path w="8254" h="9525">
                  <a:moveTo>
                    <a:pt x="7810" y="4660"/>
                  </a:moveTo>
                  <a:lnTo>
                    <a:pt x="2997" y="0"/>
                  </a:lnTo>
                  <a:lnTo>
                    <a:pt x="2298" y="0"/>
                  </a:lnTo>
                  <a:lnTo>
                    <a:pt x="1689" y="177"/>
                  </a:lnTo>
                  <a:lnTo>
                    <a:pt x="1092" y="457"/>
                  </a:lnTo>
                  <a:lnTo>
                    <a:pt x="0" y="2044"/>
                  </a:lnTo>
                  <a:lnTo>
                    <a:pt x="12" y="4381"/>
                  </a:lnTo>
                  <a:lnTo>
                    <a:pt x="2273" y="6718"/>
                  </a:lnTo>
                  <a:lnTo>
                    <a:pt x="3403" y="7188"/>
                  </a:lnTo>
                  <a:lnTo>
                    <a:pt x="4889" y="7188"/>
                  </a:lnTo>
                  <a:lnTo>
                    <a:pt x="7810" y="466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392348" y="4503841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60" h="8889">
                  <a:moveTo>
                    <a:pt x="4597" y="0"/>
                  </a:moveTo>
                  <a:lnTo>
                    <a:pt x="3848" y="0"/>
                  </a:lnTo>
                  <a:lnTo>
                    <a:pt x="3162" y="152"/>
                  </a:lnTo>
                  <a:lnTo>
                    <a:pt x="1270" y="825"/>
                  </a:lnTo>
                  <a:lnTo>
                    <a:pt x="431" y="1777"/>
                  </a:lnTo>
                  <a:lnTo>
                    <a:pt x="0" y="2882"/>
                  </a:lnTo>
                  <a:lnTo>
                    <a:pt x="1054" y="3492"/>
                  </a:lnTo>
                  <a:lnTo>
                    <a:pt x="1397" y="4140"/>
                  </a:lnTo>
                  <a:lnTo>
                    <a:pt x="2120" y="5981"/>
                  </a:lnTo>
                  <a:lnTo>
                    <a:pt x="1816" y="7023"/>
                  </a:lnTo>
                  <a:lnTo>
                    <a:pt x="1168" y="7823"/>
                  </a:lnTo>
                  <a:lnTo>
                    <a:pt x="1536" y="8140"/>
                  </a:lnTo>
                  <a:lnTo>
                    <a:pt x="1981" y="8407"/>
                  </a:lnTo>
                  <a:lnTo>
                    <a:pt x="2451" y="8610"/>
                  </a:lnTo>
                  <a:lnTo>
                    <a:pt x="3086" y="7645"/>
                  </a:lnTo>
                  <a:lnTo>
                    <a:pt x="4203" y="6985"/>
                  </a:lnTo>
                  <a:lnTo>
                    <a:pt x="5664" y="6985"/>
                  </a:lnTo>
                  <a:lnTo>
                    <a:pt x="5981" y="7035"/>
                  </a:lnTo>
                  <a:lnTo>
                    <a:pt x="6819" y="7327"/>
                  </a:lnTo>
                  <a:lnTo>
                    <a:pt x="7289" y="7581"/>
                  </a:lnTo>
                  <a:lnTo>
                    <a:pt x="7683" y="7912"/>
                  </a:lnTo>
                  <a:lnTo>
                    <a:pt x="8496" y="7251"/>
                  </a:lnTo>
                  <a:lnTo>
                    <a:pt x="9067" y="6324"/>
                  </a:lnTo>
                  <a:lnTo>
                    <a:pt x="9563" y="2705"/>
                  </a:lnTo>
                  <a:lnTo>
                    <a:pt x="7823" y="393"/>
                  </a:lnTo>
                  <a:lnTo>
                    <a:pt x="5118" y="12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394798" y="4499863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5219" y="11899"/>
                  </a:moveTo>
                  <a:lnTo>
                    <a:pt x="4838" y="11569"/>
                  </a:lnTo>
                  <a:lnTo>
                    <a:pt x="4368" y="11315"/>
                  </a:lnTo>
                  <a:lnTo>
                    <a:pt x="3530" y="11023"/>
                  </a:lnTo>
                  <a:lnTo>
                    <a:pt x="3213" y="10972"/>
                  </a:lnTo>
                  <a:lnTo>
                    <a:pt x="2895" y="10972"/>
                  </a:lnTo>
                  <a:lnTo>
                    <a:pt x="1752" y="10972"/>
                  </a:lnTo>
                  <a:lnTo>
                    <a:pt x="635" y="11645"/>
                  </a:lnTo>
                  <a:lnTo>
                    <a:pt x="0" y="12598"/>
                  </a:lnTo>
                  <a:lnTo>
                    <a:pt x="342" y="12750"/>
                  </a:lnTo>
                  <a:lnTo>
                    <a:pt x="698" y="12865"/>
                  </a:lnTo>
                  <a:lnTo>
                    <a:pt x="1371" y="13042"/>
                  </a:lnTo>
                  <a:lnTo>
                    <a:pt x="1676" y="13081"/>
                  </a:lnTo>
                  <a:lnTo>
                    <a:pt x="2286" y="13081"/>
                  </a:lnTo>
                  <a:lnTo>
                    <a:pt x="2603" y="13042"/>
                  </a:lnTo>
                  <a:lnTo>
                    <a:pt x="2908" y="12979"/>
                  </a:lnTo>
                  <a:lnTo>
                    <a:pt x="3771" y="12776"/>
                  </a:lnTo>
                  <a:lnTo>
                    <a:pt x="4572" y="12420"/>
                  </a:lnTo>
                  <a:lnTo>
                    <a:pt x="5219" y="11899"/>
                  </a:lnTo>
                  <a:close/>
                </a:path>
                <a:path w="6350" h="13335">
                  <a:moveTo>
                    <a:pt x="6007" y="2324"/>
                  </a:moveTo>
                  <a:lnTo>
                    <a:pt x="3987" y="0"/>
                  </a:lnTo>
                  <a:lnTo>
                    <a:pt x="4330" y="977"/>
                  </a:lnTo>
                  <a:lnTo>
                    <a:pt x="5092" y="1816"/>
                  </a:lnTo>
                  <a:lnTo>
                    <a:pt x="6007" y="2324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395402" y="44959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33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395544" y="449610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216" y="634"/>
                  </a:lnTo>
                  <a:lnTo>
                    <a:pt x="597" y="1065"/>
                  </a:lnTo>
                  <a:lnTo>
                    <a:pt x="1096" y="1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410200" y="4549117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4724" y="0"/>
                  </a:moveTo>
                  <a:lnTo>
                    <a:pt x="3187" y="0"/>
                  </a:lnTo>
                  <a:lnTo>
                    <a:pt x="1562" y="927"/>
                  </a:lnTo>
                  <a:lnTo>
                    <a:pt x="0" y="5422"/>
                  </a:lnTo>
                  <a:lnTo>
                    <a:pt x="1282" y="8178"/>
                  </a:lnTo>
                  <a:lnTo>
                    <a:pt x="3975" y="8610"/>
                  </a:lnTo>
                  <a:lnTo>
                    <a:pt x="4483" y="8216"/>
                  </a:lnTo>
                  <a:lnTo>
                    <a:pt x="5067" y="7924"/>
                  </a:lnTo>
                  <a:lnTo>
                    <a:pt x="5714" y="7747"/>
                  </a:lnTo>
                  <a:lnTo>
                    <a:pt x="5562" y="6985"/>
                  </a:lnTo>
                  <a:lnTo>
                    <a:pt x="5626" y="6184"/>
                  </a:lnTo>
                  <a:lnTo>
                    <a:pt x="6286" y="4597"/>
                  </a:lnTo>
                  <a:lnTo>
                    <a:pt x="6934" y="3962"/>
                  </a:lnTo>
                  <a:lnTo>
                    <a:pt x="7696" y="3594"/>
                  </a:lnTo>
                  <a:lnTo>
                    <a:pt x="7112" y="2806"/>
                  </a:lnTo>
                  <a:lnTo>
                    <a:pt x="6883" y="1765"/>
                  </a:lnTo>
                  <a:lnTo>
                    <a:pt x="7073" y="812"/>
                  </a:lnTo>
                  <a:lnTo>
                    <a:pt x="6565" y="406"/>
                  </a:lnTo>
                  <a:lnTo>
                    <a:pt x="5943" y="126"/>
                  </a:lnTo>
                  <a:lnTo>
                    <a:pt x="5067" y="12"/>
                  </a:lnTo>
                  <a:lnTo>
                    <a:pt x="4724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414166" y="4549927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79" h="8254">
                  <a:moveTo>
                    <a:pt x="1943" y="7645"/>
                  </a:moveTo>
                  <a:lnTo>
                    <a:pt x="1854" y="7416"/>
                  </a:lnTo>
                  <a:lnTo>
                    <a:pt x="1790" y="7188"/>
                  </a:lnTo>
                  <a:lnTo>
                    <a:pt x="1739" y="6946"/>
                  </a:lnTo>
                  <a:lnTo>
                    <a:pt x="1092" y="7124"/>
                  </a:lnTo>
                  <a:lnTo>
                    <a:pt x="508" y="7416"/>
                  </a:lnTo>
                  <a:lnTo>
                    <a:pt x="0" y="7810"/>
                  </a:lnTo>
                  <a:lnTo>
                    <a:pt x="279" y="7848"/>
                  </a:lnTo>
                  <a:lnTo>
                    <a:pt x="444" y="7861"/>
                  </a:lnTo>
                  <a:lnTo>
                    <a:pt x="1066" y="7861"/>
                  </a:lnTo>
                  <a:lnTo>
                    <a:pt x="1511" y="7785"/>
                  </a:lnTo>
                  <a:lnTo>
                    <a:pt x="1943" y="7645"/>
                  </a:lnTo>
                  <a:close/>
                </a:path>
                <a:path w="5079" h="8254">
                  <a:moveTo>
                    <a:pt x="4610" y="2489"/>
                  </a:moveTo>
                  <a:lnTo>
                    <a:pt x="4381" y="1485"/>
                  </a:lnTo>
                  <a:lnTo>
                    <a:pt x="3860" y="596"/>
                  </a:lnTo>
                  <a:lnTo>
                    <a:pt x="3098" y="0"/>
                  </a:lnTo>
                  <a:lnTo>
                    <a:pt x="2908" y="965"/>
                  </a:lnTo>
                  <a:lnTo>
                    <a:pt x="3136" y="1993"/>
                  </a:lnTo>
                  <a:lnTo>
                    <a:pt x="3721" y="2781"/>
                  </a:lnTo>
                  <a:lnTo>
                    <a:pt x="4000" y="2654"/>
                  </a:lnTo>
                  <a:lnTo>
                    <a:pt x="4305" y="2552"/>
                  </a:lnTo>
                  <a:lnTo>
                    <a:pt x="4610" y="2489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413563" y="4534551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5" h="10160">
                  <a:moveTo>
                    <a:pt x="4444" y="0"/>
                  </a:moveTo>
                  <a:lnTo>
                    <a:pt x="3670" y="0"/>
                  </a:lnTo>
                  <a:lnTo>
                    <a:pt x="3035" y="0"/>
                  </a:lnTo>
                  <a:lnTo>
                    <a:pt x="2425" y="152"/>
                  </a:lnTo>
                  <a:lnTo>
                    <a:pt x="1879" y="469"/>
                  </a:lnTo>
                  <a:lnTo>
                    <a:pt x="1790" y="1549"/>
                  </a:lnTo>
                  <a:lnTo>
                    <a:pt x="1320" y="2616"/>
                  </a:lnTo>
                  <a:lnTo>
                    <a:pt x="393" y="3505"/>
                  </a:lnTo>
                  <a:lnTo>
                    <a:pt x="12" y="3797"/>
                  </a:lnTo>
                  <a:lnTo>
                    <a:pt x="0" y="4660"/>
                  </a:lnTo>
                  <a:lnTo>
                    <a:pt x="241" y="5499"/>
                  </a:lnTo>
                  <a:lnTo>
                    <a:pt x="927" y="8293"/>
                  </a:lnTo>
                  <a:lnTo>
                    <a:pt x="2260" y="9791"/>
                  </a:lnTo>
                  <a:lnTo>
                    <a:pt x="4190" y="9893"/>
                  </a:lnTo>
                  <a:lnTo>
                    <a:pt x="3708" y="9321"/>
                  </a:lnTo>
                  <a:lnTo>
                    <a:pt x="3340" y="8648"/>
                  </a:lnTo>
                  <a:lnTo>
                    <a:pt x="2628" y="5892"/>
                  </a:lnTo>
                  <a:lnTo>
                    <a:pt x="3530" y="3848"/>
                  </a:lnTo>
                  <a:lnTo>
                    <a:pt x="5270" y="2717"/>
                  </a:lnTo>
                  <a:lnTo>
                    <a:pt x="5587" y="2133"/>
                  </a:lnTo>
                  <a:lnTo>
                    <a:pt x="6045" y="1612"/>
                  </a:lnTo>
                  <a:lnTo>
                    <a:pt x="6616" y="1206"/>
                  </a:lnTo>
                  <a:lnTo>
                    <a:pt x="6223" y="838"/>
                  </a:lnTo>
                  <a:lnTo>
                    <a:pt x="5245" y="228"/>
                  </a:lnTo>
                  <a:lnTo>
                    <a:pt x="4444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413569" y="453503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1866" y="0"/>
                  </a:moveTo>
                  <a:lnTo>
                    <a:pt x="0" y="2806"/>
                  </a:lnTo>
                  <a:lnTo>
                    <a:pt x="0" y="3327"/>
                  </a:lnTo>
                  <a:lnTo>
                    <a:pt x="1866" y="0"/>
                  </a:lnTo>
                  <a:close/>
                </a:path>
                <a:path w="9525" h="9525">
                  <a:moveTo>
                    <a:pt x="8991" y="6286"/>
                  </a:moveTo>
                  <a:lnTo>
                    <a:pt x="7734" y="2743"/>
                  </a:lnTo>
                  <a:lnTo>
                    <a:pt x="7404" y="1574"/>
                  </a:lnTo>
                  <a:lnTo>
                    <a:pt x="6604" y="736"/>
                  </a:lnTo>
                  <a:lnTo>
                    <a:pt x="6032" y="1143"/>
                  </a:lnTo>
                  <a:lnTo>
                    <a:pt x="5575" y="1663"/>
                  </a:lnTo>
                  <a:lnTo>
                    <a:pt x="5257" y="2247"/>
                  </a:lnTo>
                  <a:lnTo>
                    <a:pt x="3530" y="3378"/>
                  </a:lnTo>
                  <a:lnTo>
                    <a:pt x="2616" y="5422"/>
                  </a:lnTo>
                  <a:lnTo>
                    <a:pt x="3340" y="8178"/>
                  </a:lnTo>
                  <a:lnTo>
                    <a:pt x="3695" y="8851"/>
                  </a:lnTo>
                  <a:lnTo>
                    <a:pt x="4191" y="9423"/>
                  </a:lnTo>
                  <a:lnTo>
                    <a:pt x="4762" y="9410"/>
                  </a:lnTo>
                  <a:lnTo>
                    <a:pt x="7658" y="9029"/>
                  </a:lnTo>
                  <a:lnTo>
                    <a:pt x="8991" y="6286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420607" y="4543244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5120" y="3581"/>
                  </a:moveTo>
                  <a:lnTo>
                    <a:pt x="1444" y="3581"/>
                  </a:lnTo>
                  <a:lnTo>
                    <a:pt x="2300" y="3911"/>
                  </a:lnTo>
                  <a:lnTo>
                    <a:pt x="3202" y="4851"/>
                  </a:lnTo>
                  <a:lnTo>
                    <a:pt x="5205" y="4851"/>
                  </a:lnTo>
                  <a:lnTo>
                    <a:pt x="5120" y="3581"/>
                  </a:lnTo>
                  <a:close/>
                </a:path>
                <a:path w="6985" h="5079">
                  <a:moveTo>
                    <a:pt x="5120" y="3581"/>
                  </a:moveTo>
                  <a:lnTo>
                    <a:pt x="5110" y="3352"/>
                  </a:lnTo>
                  <a:lnTo>
                    <a:pt x="5135" y="3911"/>
                  </a:lnTo>
                  <a:lnTo>
                    <a:pt x="5120" y="3581"/>
                  </a:lnTo>
                  <a:close/>
                </a:path>
                <a:path w="6985" h="5079">
                  <a:moveTo>
                    <a:pt x="5337" y="2042"/>
                  </a:moveTo>
                  <a:lnTo>
                    <a:pt x="3304" y="2984"/>
                  </a:lnTo>
                  <a:lnTo>
                    <a:pt x="0" y="2984"/>
                  </a:lnTo>
                  <a:lnTo>
                    <a:pt x="40" y="3111"/>
                  </a:lnTo>
                  <a:lnTo>
                    <a:pt x="129" y="3352"/>
                  </a:lnTo>
                  <a:lnTo>
                    <a:pt x="5110" y="3352"/>
                  </a:lnTo>
                  <a:lnTo>
                    <a:pt x="5082" y="2717"/>
                  </a:lnTo>
                  <a:lnTo>
                    <a:pt x="5337" y="2042"/>
                  </a:lnTo>
                  <a:close/>
                </a:path>
                <a:path w="6985" h="5079">
                  <a:moveTo>
                    <a:pt x="6707" y="0"/>
                  </a:moveTo>
                  <a:lnTo>
                    <a:pt x="6258" y="0"/>
                  </a:lnTo>
                  <a:lnTo>
                    <a:pt x="6017" y="558"/>
                  </a:lnTo>
                  <a:lnTo>
                    <a:pt x="6707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420414" y="4541519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4" h="7620">
                  <a:moveTo>
                    <a:pt x="3657" y="7188"/>
                  </a:moveTo>
                  <a:lnTo>
                    <a:pt x="3581" y="6870"/>
                  </a:lnTo>
                  <a:lnTo>
                    <a:pt x="3378" y="6591"/>
                  </a:lnTo>
                  <a:lnTo>
                    <a:pt x="2476" y="5651"/>
                  </a:lnTo>
                  <a:lnTo>
                    <a:pt x="1587" y="5308"/>
                  </a:lnTo>
                  <a:lnTo>
                    <a:pt x="685" y="5308"/>
                  </a:lnTo>
                  <a:lnTo>
                    <a:pt x="520" y="5308"/>
                  </a:lnTo>
                  <a:lnTo>
                    <a:pt x="1028" y="6426"/>
                  </a:lnTo>
                  <a:lnTo>
                    <a:pt x="2209" y="7200"/>
                  </a:lnTo>
                  <a:lnTo>
                    <a:pt x="3505" y="7200"/>
                  </a:lnTo>
                  <a:lnTo>
                    <a:pt x="3657" y="7188"/>
                  </a:lnTo>
                  <a:close/>
                </a:path>
                <a:path w="8254" h="7620">
                  <a:moveTo>
                    <a:pt x="7734" y="4711"/>
                  </a:moveTo>
                  <a:lnTo>
                    <a:pt x="7340" y="2654"/>
                  </a:lnTo>
                  <a:lnTo>
                    <a:pt x="7150" y="2159"/>
                  </a:lnTo>
                  <a:lnTo>
                    <a:pt x="6883" y="1727"/>
                  </a:lnTo>
                  <a:lnTo>
                    <a:pt x="6273" y="2286"/>
                  </a:lnTo>
                  <a:lnTo>
                    <a:pt x="6057" y="2641"/>
                  </a:lnTo>
                  <a:lnTo>
                    <a:pt x="6464" y="1701"/>
                  </a:lnTo>
                  <a:lnTo>
                    <a:pt x="6565" y="1447"/>
                  </a:lnTo>
                  <a:lnTo>
                    <a:pt x="5956" y="495"/>
                  </a:lnTo>
                  <a:lnTo>
                    <a:pt x="4953" y="0"/>
                  </a:lnTo>
                  <a:lnTo>
                    <a:pt x="3759" y="0"/>
                  </a:lnTo>
                  <a:lnTo>
                    <a:pt x="3543" y="0"/>
                  </a:lnTo>
                  <a:lnTo>
                    <a:pt x="1727" y="139"/>
                  </a:lnTo>
                  <a:lnTo>
                    <a:pt x="279" y="1625"/>
                  </a:lnTo>
                  <a:lnTo>
                    <a:pt x="0" y="3721"/>
                  </a:lnTo>
                  <a:lnTo>
                    <a:pt x="38" y="4178"/>
                  </a:lnTo>
                  <a:lnTo>
                    <a:pt x="152" y="4584"/>
                  </a:lnTo>
                  <a:lnTo>
                    <a:pt x="571" y="4673"/>
                  </a:lnTo>
                  <a:lnTo>
                    <a:pt x="990" y="4711"/>
                  </a:lnTo>
                  <a:lnTo>
                    <a:pt x="3505" y="4711"/>
                  </a:lnTo>
                  <a:lnTo>
                    <a:pt x="5524" y="3759"/>
                  </a:lnTo>
                  <a:lnTo>
                    <a:pt x="5270" y="4457"/>
                  </a:lnTo>
                  <a:lnTo>
                    <a:pt x="5168" y="5067"/>
                  </a:lnTo>
                  <a:lnTo>
                    <a:pt x="5232" y="5689"/>
                  </a:lnTo>
                  <a:lnTo>
                    <a:pt x="5283" y="6070"/>
                  </a:lnTo>
                  <a:lnTo>
                    <a:pt x="5346" y="6438"/>
                  </a:lnTo>
                  <a:lnTo>
                    <a:pt x="5448" y="6794"/>
                  </a:lnTo>
                  <a:lnTo>
                    <a:pt x="6769" y="6172"/>
                  </a:lnTo>
                  <a:lnTo>
                    <a:pt x="7734" y="4711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415765" y="4552710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29" h="8889">
                  <a:moveTo>
                    <a:pt x="2133" y="0"/>
                  </a:moveTo>
                  <a:lnTo>
                    <a:pt x="1371" y="368"/>
                  </a:lnTo>
                  <a:lnTo>
                    <a:pt x="723" y="1003"/>
                  </a:lnTo>
                  <a:lnTo>
                    <a:pt x="50" y="2590"/>
                  </a:lnTo>
                  <a:lnTo>
                    <a:pt x="0" y="3390"/>
                  </a:lnTo>
                  <a:lnTo>
                    <a:pt x="152" y="4152"/>
                  </a:lnTo>
                  <a:lnTo>
                    <a:pt x="546" y="4051"/>
                  </a:lnTo>
                  <a:lnTo>
                    <a:pt x="977" y="3987"/>
                  </a:lnTo>
                  <a:lnTo>
                    <a:pt x="6362" y="8153"/>
                  </a:lnTo>
                  <a:lnTo>
                    <a:pt x="7061" y="8369"/>
                  </a:lnTo>
                  <a:lnTo>
                    <a:pt x="7569" y="8458"/>
                  </a:lnTo>
                  <a:lnTo>
                    <a:pt x="8521" y="8458"/>
                  </a:lnTo>
                  <a:lnTo>
                    <a:pt x="8978" y="8381"/>
                  </a:lnTo>
                  <a:lnTo>
                    <a:pt x="9410" y="8229"/>
                  </a:lnTo>
                  <a:lnTo>
                    <a:pt x="8712" y="6197"/>
                  </a:lnTo>
                  <a:lnTo>
                    <a:pt x="9791" y="4063"/>
                  </a:lnTo>
                  <a:lnTo>
                    <a:pt x="11430" y="3048"/>
                  </a:lnTo>
                  <a:lnTo>
                    <a:pt x="10096" y="2527"/>
                  </a:lnTo>
                  <a:lnTo>
                    <a:pt x="9613" y="1917"/>
                  </a:lnTo>
                  <a:lnTo>
                    <a:pt x="9321" y="1181"/>
                  </a:lnTo>
                  <a:lnTo>
                    <a:pt x="7264" y="495"/>
                  </a:lnTo>
                  <a:lnTo>
                    <a:pt x="7061" y="660"/>
                  </a:lnTo>
                  <a:lnTo>
                    <a:pt x="6832" y="812"/>
                  </a:lnTo>
                  <a:lnTo>
                    <a:pt x="5994" y="1193"/>
                  </a:lnTo>
                  <a:lnTo>
                    <a:pt x="5384" y="1333"/>
                  </a:lnTo>
                  <a:lnTo>
                    <a:pt x="3924" y="1333"/>
                  </a:lnTo>
                  <a:lnTo>
                    <a:pt x="3086" y="1028"/>
                  </a:lnTo>
                  <a:lnTo>
                    <a:pt x="2222" y="114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415906" y="4552340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4" h="8889">
                  <a:moveTo>
                    <a:pt x="6223" y="8534"/>
                  </a:moveTo>
                  <a:lnTo>
                    <a:pt x="1295" y="4368"/>
                  </a:lnTo>
                  <a:lnTo>
                    <a:pt x="825" y="4368"/>
                  </a:lnTo>
                  <a:lnTo>
                    <a:pt x="406" y="4432"/>
                  </a:lnTo>
                  <a:lnTo>
                    <a:pt x="0" y="4533"/>
                  </a:lnTo>
                  <a:lnTo>
                    <a:pt x="50" y="4775"/>
                  </a:lnTo>
                  <a:lnTo>
                    <a:pt x="114" y="5003"/>
                  </a:lnTo>
                  <a:lnTo>
                    <a:pt x="558" y="6172"/>
                  </a:lnTo>
                  <a:lnTo>
                    <a:pt x="1257" y="6972"/>
                  </a:lnTo>
                  <a:lnTo>
                    <a:pt x="6223" y="8534"/>
                  </a:lnTo>
                  <a:close/>
                </a:path>
                <a:path w="12064" h="8889">
                  <a:moveTo>
                    <a:pt x="7112" y="876"/>
                  </a:moveTo>
                  <a:lnTo>
                    <a:pt x="6477" y="660"/>
                  </a:lnTo>
                  <a:lnTo>
                    <a:pt x="4711" y="76"/>
                  </a:lnTo>
                  <a:lnTo>
                    <a:pt x="4216" y="0"/>
                  </a:lnTo>
                  <a:lnTo>
                    <a:pt x="3721" y="0"/>
                  </a:lnTo>
                  <a:lnTo>
                    <a:pt x="3429" y="0"/>
                  </a:lnTo>
                  <a:lnTo>
                    <a:pt x="3149" y="25"/>
                  </a:lnTo>
                  <a:lnTo>
                    <a:pt x="2565" y="152"/>
                  </a:lnTo>
                  <a:lnTo>
                    <a:pt x="2260" y="241"/>
                  </a:lnTo>
                  <a:lnTo>
                    <a:pt x="1981" y="381"/>
                  </a:lnTo>
                  <a:lnTo>
                    <a:pt x="2159" y="596"/>
                  </a:lnTo>
                  <a:lnTo>
                    <a:pt x="2933" y="1409"/>
                  </a:lnTo>
                  <a:lnTo>
                    <a:pt x="3784" y="1714"/>
                  </a:lnTo>
                  <a:lnTo>
                    <a:pt x="5232" y="1714"/>
                  </a:lnTo>
                  <a:lnTo>
                    <a:pt x="5842" y="1574"/>
                  </a:lnTo>
                  <a:lnTo>
                    <a:pt x="6413" y="1308"/>
                  </a:lnTo>
                  <a:lnTo>
                    <a:pt x="6680" y="1193"/>
                  </a:lnTo>
                  <a:lnTo>
                    <a:pt x="6908" y="1041"/>
                  </a:lnTo>
                  <a:lnTo>
                    <a:pt x="7112" y="876"/>
                  </a:lnTo>
                  <a:close/>
                </a:path>
                <a:path w="12064" h="8889">
                  <a:moveTo>
                    <a:pt x="11798" y="5600"/>
                  </a:moveTo>
                  <a:lnTo>
                    <a:pt x="11747" y="4406"/>
                  </a:lnTo>
                  <a:lnTo>
                    <a:pt x="11290" y="3416"/>
                  </a:lnTo>
                  <a:lnTo>
                    <a:pt x="9639" y="4432"/>
                  </a:lnTo>
                  <a:lnTo>
                    <a:pt x="8559" y="6565"/>
                  </a:lnTo>
                  <a:lnTo>
                    <a:pt x="9271" y="8597"/>
                  </a:lnTo>
                  <a:lnTo>
                    <a:pt x="10185" y="8280"/>
                  </a:lnTo>
                  <a:lnTo>
                    <a:pt x="10947" y="7607"/>
                  </a:lnTo>
                  <a:lnTo>
                    <a:pt x="11798" y="560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399907" y="4557670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736" y="0"/>
                  </a:moveTo>
                  <a:lnTo>
                    <a:pt x="444" y="203"/>
                  </a:lnTo>
                  <a:lnTo>
                    <a:pt x="203" y="457"/>
                  </a:lnTo>
                  <a:lnTo>
                    <a:pt x="0" y="749"/>
                  </a:lnTo>
                  <a:lnTo>
                    <a:pt x="482" y="1714"/>
                  </a:lnTo>
                  <a:lnTo>
                    <a:pt x="571" y="2793"/>
                  </a:lnTo>
                  <a:lnTo>
                    <a:pt x="304" y="3797"/>
                  </a:lnTo>
                  <a:lnTo>
                    <a:pt x="457" y="3873"/>
                  </a:lnTo>
                  <a:lnTo>
                    <a:pt x="609" y="3924"/>
                  </a:lnTo>
                  <a:lnTo>
                    <a:pt x="762" y="3949"/>
                  </a:lnTo>
                  <a:lnTo>
                    <a:pt x="1397" y="3886"/>
                  </a:lnTo>
                  <a:lnTo>
                    <a:pt x="1790" y="5054"/>
                  </a:lnTo>
                  <a:lnTo>
                    <a:pt x="2743" y="5930"/>
                  </a:lnTo>
                  <a:lnTo>
                    <a:pt x="4229" y="5930"/>
                  </a:lnTo>
                  <a:lnTo>
                    <a:pt x="4572" y="5867"/>
                  </a:lnTo>
                  <a:lnTo>
                    <a:pt x="5740" y="5372"/>
                  </a:lnTo>
                  <a:lnTo>
                    <a:pt x="6273" y="4660"/>
                  </a:lnTo>
                  <a:lnTo>
                    <a:pt x="6438" y="3873"/>
                  </a:lnTo>
                  <a:lnTo>
                    <a:pt x="6070" y="3975"/>
                  </a:lnTo>
                  <a:lnTo>
                    <a:pt x="5676" y="4025"/>
                  </a:lnTo>
                  <a:lnTo>
                    <a:pt x="2946" y="4013"/>
                  </a:lnTo>
                  <a:lnTo>
                    <a:pt x="1003" y="223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399320" y="4557255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79">
                  <a:moveTo>
                    <a:pt x="1155" y="3225"/>
                  </a:moveTo>
                  <a:lnTo>
                    <a:pt x="1066" y="2133"/>
                  </a:lnTo>
                  <a:lnTo>
                    <a:pt x="584" y="1181"/>
                  </a:lnTo>
                  <a:lnTo>
                    <a:pt x="203" y="1739"/>
                  </a:lnTo>
                  <a:lnTo>
                    <a:pt x="0" y="2438"/>
                  </a:lnTo>
                  <a:lnTo>
                    <a:pt x="114" y="3581"/>
                  </a:lnTo>
                  <a:lnTo>
                    <a:pt x="457" y="4013"/>
                  </a:lnTo>
                  <a:lnTo>
                    <a:pt x="889" y="4229"/>
                  </a:lnTo>
                  <a:lnTo>
                    <a:pt x="1155" y="3225"/>
                  </a:lnTo>
                  <a:close/>
                </a:path>
                <a:path w="7620" h="5079">
                  <a:moveTo>
                    <a:pt x="7175" y="3568"/>
                  </a:moveTo>
                  <a:lnTo>
                    <a:pt x="7035" y="2781"/>
                  </a:lnTo>
                  <a:lnTo>
                    <a:pt x="6553" y="2133"/>
                  </a:lnTo>
                  <a:lnTo>
                    <a:pt x="5562" y="850"/>
                  </a:lnTo>
                  <a:lnTo>
                    <a:pt x="4356" y="0"/>
                  </a:lnTo>
                  <a:lnTo>
                    <a:pt x="2730" y="0"/>
                  </a:lnTo>
                  <a:lnTo>
                    <a:pt x="2082" y="25"/>
                  </a:lnTo>
                  <a:lnTo>
                    <a:pt x="1663" y="177"/>
                  </a:lnTo>
                  <a:lnTo>
                    <a:pt x="1320" y="419"/>
                  </a:lnTo>
                  <a:lnTo>
                    <a:pt x="1587" y="2654"/>
                  </a:lnTo>
                  <a:lnTo>
                    <a:pt x="3530" y="4445"/>
                  </a:lnTo>
                  <a:lnTo>
                    <a:pt x="6261" y="4457"/>
                  </a:lnTo>
                  <a:lnTo>
                    <a:pt x="6654" y="4394"/>
                  </a:lnTo>
                  <a:lnTo>
                    <a:pt x="7023" y="4292"/>
                  </a:lnTo>
                  <a:lnTo>
                    <a:pt x="7175" y="3568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392963" y="4567661"/>
              <a:ext cx="8255" cy="10795"/>
            </a:xfrm>
            <a:custGeom>
              <a:avLst/>
              <a:gdLst/>
              <a:ahLst/>
              <a:cxnLst/>
              <a:rect l="l" t="t" r="r" b="b"/>
              <a:pathLst>
                <a:path w="8254" h="10795">
                  <a:moveTo>
                    <a:pt x="3543" y="0"/>
                  </a:moveTo>
                  <a:lnTo>
                    <a:pt x="2159" y="0"/>
                  </a:lnTo>
                  <a:lnTo>
                    <a:pt x="1435" y="0"/>
                  </a:lnTo>
                  <a:lnTo>
                    <a:pt x="698" y="190"/>
                  </a:lnTo>
                  <a:lnTo>
                    <a:pt x="0" y="596"/>
                  </a:lnTo>
                  <a:lnTo>
                    <a:pt x="1765" y="2425"/>
                  </a:lnTo>
                  <a:lnTo>
                    <a:pt x="1778" y="4825"/>
                  </a:lnTo>
                  <a:lnTo>
                    <a:pt x="571" y="6654"/>
                  </a:lnTo>
                  <a:lnTo>
                    <a:pt x="800" y="7010"/>
                  </a:lnTo>
                  <a:lnTo>
                    <a:pt x="977" y="7404"/>
                  </a:lnTo>
                  <a:lnTo>
                    <a:pt x="1257" y="8470"/>
                  </a:lnTo>
                  <a:lnTo>
                    <a:pt x="1244" y="9143"/>
                  </a:lnTo>
                  <a:lnTo>
                    <a:pt x="1117" y="9791"/>
                  </a:lnTo>
                  <a:lnTo>
                    <a:pt x="1778" y="10121"/>
                  </a:lnTo>
                  <a:lnTo>
                    <a:pt x="2514" y="10287"/>
                  </a:lnTo>
                  <a:lnTo>
                    <a:pt x="4241" y="10287"/>
                  </a:lnTo>
                  <a:lnTo>
                    <a:pt x="5232" y="9982"/>
                  </a:lnTo>
                  <a:lnTo>
                    <a:pt x="6908" y="8674"/>
                  </a:lnTo>
                  <a:lnTo>
                    <a:pt x="7505" y="7670"/>
                  </a:lnTo>
                  <a:lnTo>
                    <a:pt x="7759" y="6578"/>
                  </a:lnTo>
                  <a:lnTo>
                    <a:pt x="6515" y="5295"/>
                  </a:lnTo>
                  <a:lnTo>
                    <a:pt x="6070" y="3682"/>
                  </a:lnTo>
                  <a:lnTo>
                    <a:pt x="6311" y="2158"/>
                  </a:lnTo>
                  <a:lnTo>
                    <a:pt x="4902" y="673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390646" y="4568266"/>
              <a:ext cx="4445" cy="9525"/>
            </a:xfrm>
            <a:custGeom>
              <a:avLst/>
              <a:gdLst/>
              <a:ahLst/>
              <a:cxnLst/>
              <a:rect l="l" t="t" r="r" b="b"/>
              <a:pathLst>
                <a:path w="4445" h="9525">
                  <a:moveTo>
                    <a:pt x="4102" y="4229"/>
                  </a:moveTo>
                  <a:lnTo>
                    <a:pt x="4076" y="1828"/>
                  </a:lnTo>
                  <a:lnTo>
                    <a:pt x="2463" y="139"/>
                  </a:lnTo>
                  <a:lnTo>
                    <a:pt x="2311" y="0"/>
                  </a:lnTo>
                  <a:lnTo>
                    <a:pt x="2133" y="101"/>
                  </a:lnTo>
                  <a:lnTo>
                    <a:pt x="1968" y="215"/>
                  </a:lnTo>
                  <a:lnTo>
                    <a:pt x="673" y="1219"/>
                  </a:lnTo>
                  <a:lnTo>
                    <a:pt x="63" y="2552"/>
                  </a:lnTo>
                  <a:lnTo>
                    <a:pt x="25" y="3898"/>
                  </a:lnTo>
                  <a:lnTo>
                    <a:pt x="1193" y="4203"/>
                  </a:lnTo>
                  <a:lnTo>
                    <a:pt x="2247" y="5016"/>
                  </a:lnTo>
                  <a:lnTo>
                    <a:pt x="1193" y="4216"/>
                  </a:lnTo>
                  <a:lnTo>
                    <a:pt x="25" y="3911"/>
                  </a:lnTo>
                  <a:lnTo>
                    <a:pt x="3441" y="9194"/>
                  </a:lnTo>
                  <a:lnTo>
                    <a:pt x="3556" y="8547"/>
                  </a:lnTo>
                  <a:lnTo>
                    <a:pt x="3568" y="7874"/>
                  </a:lnTo>
                  <a:lnTo>
                    <a:pt x="3390" y="7226"/>
                  </a:lnTo>
                  <a:lnTo>
                    <a:pt x="3289" y="6819"/>
                  </a:lnTo>
                  <a:lnTo>
                    <a:pt x="3111" y="6426"/>
                  </a:lnTo>
                  <a:lnTo>
                    <a:pt x="2895" y="6057"/>
                  </a:lnTo>
                  <a:lnTo>
                    <a:pt x="4102" y="4229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380955" y="4567127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2336" y="0"/>
                  </a:moveTo>
                  <a:lnTo>
                    <a:pt x="2019" y="0"/>
                  </a:lnTo>
                  <a:lnTo>
                    <a:pt x="952" y="0"/>
                  </a:lnTo>
                  <a:lnTo>
                    <a:pt x="0" y="914"/>
                  </a:lnTo>
                  <a:lnTo>
                    <a:pt x="507" y="2158"/>
                  </a:lnTo>
                  <a:lnTo>
                    <a:pt x="838" y="2920"/>
                  </a:lnTo>
                  <a:lnTo>
                    <a:pt x="1117" y="3682"/>
                  </a:lnTo>
                  <a:lnTo>
                    <a:pt x="1714" y="5473"/>
                  </a:lnTo>
                  <a:lnTo>
                    <a:pt x="2705" y="5994"/>
                  </a:lnTo>
                  <a:lnTo>
                    <a:pt x="3682" y="5994"/>
                  </a:lnTo>
                  <a:lnTo>
                    <a:pt x="3670" y="5626"/>
                  </a:lnTo>
                  <a:lnTo>
                    <a:pt x="3619" y="5257"/>
                  </a:lnTo>
                  <a:lnTo>
                    <a:pt x="3632" y="3467"/>
                  </a:lnTo>
                  <a:lnTo>
                    <a:pt x="4229" y="2374"/>
                  </a:lnTo>
                  <a:lnTo>
                    <a:pt x="5156" y="1498"/>
                  </a:lnTo>
                  <a:lnTo>
                    <a:pt x="5003" y="1371"/>
                  </a:lnTo>
                  <a:lnTo>
                    <a:pt x="4673" y="1181"/>
                  </a:lnTo>
                  <a:lnTo>
                    <a:pt x="3517" y="596"/>
                  </a:lnTo>
                  <a:lnTo>
                    <a:pt x="2654" y="76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384574" y="4568622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1536" y="0"/>
                  </a:moveTo>
                  <a:lnTo>
                    <a:pt x="609" y="876"/>
                  </a:lnTo>
                  <a:lnTo>
                    <a:pt x="12" y="1981"/>
                  </a:lnTo>
                  <a:lnTo>
                    <a:pt x="12" y="3390"/>
                  </a:lnTo>
                  <a:lnTo>
                    <a:pt x="0" y="3759"/>
                  </a:lnTo>
                  <a:lnTo>
                    <a:pt x="50" y="4127"/>
                  </a:lnTo>
                  <a:lnTo>
                    <a:pt x="139" y="4495"/>
                  </a:lnTo>
                  <a:lnTo>
                    <a:pt x="673" y="4483"/>
                  </a:lnTo>
                  <a:lnTo>
                    <a:pt x="1193" y="4318"/>
                  </a:lnTo>
                  <a:lnTo>
                    <a:pt x="3022" y="2895"/>
                  </a:lnTo>
                  <a:lnTo>
                    <a:pt x="2781" y="990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368796" y="4566833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1155" y="0"/>
                  </a:moveTo>
                  <a:lnTo>
                    <a:pt x="0" y="2273"/>
                  </a:lnTo>
                  <a:lnTo>
                    <a:pt x="1397" y="5626"/>
                  </a:lnTo>
                  <a:lnTo>
                    <a:pt x="4254" y="5842"/>
                  </a:lnTo>
                  <a:lnTo>
                    <a:pt x="5321" y="5842"/>
                  </a:lnTo>
                  <a:lnTo>
                    <a:pt x="6121" y="5486"/>
                  </a:lnTo>
                  <a:lnTo>
                    <a:pt x="6731" y="4864"/>
                  </a:lnTo>
                  <a:lnTo>
                    <a:pt x="7759" y="4470"/>
                  </a:lnTo>
                  <a:lnTo>
                    <a:pt x="8648" y="3657"/>
                  </a:lnTo>
                  <a:lnTo>
                    <a:pt x="9410" y="1854"/>
                  </a:lnTo>
                  <a:lnTo>
                    <a:pt x="9423" y="939"/>
                  </a:lnTo>
                  <a:lnTo>
                    <a:pt x="9156" y="126"/>
                  </a:lnTo>
                  <a:lnTo>
                    <a:pt x="8991" y="533"/>
                  </a:lnTo>
                  <a:lnTo>
                    <a:pt x="8775" y="927"/>
                  </a:lnTo>
                  <a:lnTo>
                    <a:pt x="7632" y="2412"/>
                  </a:lnTo>
                  <a:lnTo>
                    <a:pt x="6464" y="3200"/>
                  </a:lnTo>
                  <a:lnTo>
                    <a:pt x="4749" y="3200"/>
                  </a:lnTo>
                  <a:lnTo>
                    <a:pt x="4394" y="3149"/>
                  </a:lnTo>
                  <a:lnTo>
                    <a:pt x="2679" y="2667"/>
                  </a:lnTo>
                  <a:lnTo>
                    <a:pt x="1422" y="1422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369948" y="4564170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4" h="6350">
                  <a:moveTo>
                    <a:pt x="4114" y="0"/>
                  </a:moveTo>
                  <a:lnTo>
                    <a:pt x="0" y="2667"/>
                  </a:lnTo>
                  <a:lnTo>
                    <a:pt x="266" y="4089"/>
                  </a:lnTo>
                  <a:lnTo>
                    <a:pt x="1524" y="5333"/>
                  </a:lnTo>
                  <a:lnTo>
                    <a:pt x="2870" y="5702"/>
                  </a:lnTo>
                  <a:lnTo>
                    <a:pt x="3238" y="5816"/>
                  </a:lnTo>
                  <a:lnTo>
                    <a:pt x="3594" y="5854"/>
                  </a:lnTo>
                  <a:lnTo>
                    <a:pt x="5321" y="5854"/>
                  </a:lnTo>
                  <a:lnTo>
                    <a:pt x="6476" y="5080"/>
                  </a:lnTo>
                  <a:lnTo>
                    <a:pt x="7620" y="3594"/>
                  </a:lnTo>
                  <a:lnTo>
                    <a:pt x="7835" y="3200"/>
                  </a:lnTo>
                  <a:lnTo>
                    <a:pt x="8013" y="2793"/>
                  </a:lnTo>
                  <a:lnTo>
                    <a:pt x="7505" y="1574"/>
                  </a:lnTo>
                  <a:lnTo>
                    <a:pt x="6794" y="825"/>
                  </a:lnTo>
                  <a:lnTo>
                    <a:pt x="5410" y="177"/>
                  </a:lnTo>
                  <a:lnTo>
                    <a:pt x="4952" y="63"/>
                  </a:lnTo>
                  <a:lnTo>
                    <a:pt x="4508" y="12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3364982" y="4574708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4203" y="0"/>
                  </a:moveTo>
                  <a:lnTo>
                    <a:pt x="2819" y="0"/>
                  </a:lnTo>
                  <a:lnTo>
                    <a:pt x="2362" y="0"/>
                  </a:lnTo>
                  <a:lnTo>
                    <a:pt x="1904" y="88"/>
                  </a:lnTo>
                  <a:lnTo>
                    <a:pt x="927" y="495"/>
                  </a:lnTo>
                  <a:lnTo>
                    <a:pt x="393" y="952"/>
                  </a:lnTo>
                  <a:lnTo>
                    <a:pt x="0" y="1511"/>
                  </a:lnTo>
                  <a:lnTo>
                    <a:pt x="215" y="1409"/>
                  </a:lnTo>
                  <a:lnTo>
                    <a:pt x="673" y="1269"/>
                  </a:lnTo>
                  <a:lnTo>
                    <a:pt x="1117" y="1155"/>
                  </a:lnTo>
                  <a:lnTo>
                    <a:pt x="1562" y="1104"/>
                  </a:lnTo>
                  <a:lnTo>
                    <a:pt x="4013" y="1104"/>
                  </a:lnTo>
                  <a:lnTo>
                    <a:pt x="5714" y="2349"/>
                  </a:lnTo>
                  <a:lnTo>
                    <a:pt x="6540" y="4127"/>
                  </a:lnTo>
                  <a:lnTo>
                    <a:pt x="6553" y="3975"/>
                  </a:lnTo>
                  <a:lnTo>
                    <a:pt x="6527" y="3657"/>
                  </a:lnTo>
                  <a:lnTo>
                    <a:pt x="6451" y="3162"/>
                  </a:lnTo>
                  <a:lnTo>
                    <a:pt x="6235" y="2603"/>
                  </a:lnTo>
                  <a:lnTo>
                    <a:pt x="6070" y="2108"/>
                  </a:lnTo>
                  <a:lnTo>
                    <a:pt x="5651" y="749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3364023" y="4575812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4965" y="0"/>
                  </a:moveTo>
                  <a:lnTo>
                    <a:pt x="2946" y="0"/>
                  </a:lnTo>
                  <a:lnTo>
                    <a:pt x="2514" y="0"/>
                  </a:lnTo>
                  <a:lnTo>
                    <a:pt x="2082" y="50"/>
                  </a:lnTo>
                  <a:lnTo>
                    <a:pt x="1638" y="177"/>
                  </a:lnTo>
                  <a:lnTo>
                    <a:pt x="1397" y="228"/>
                  </a:lnTo>
                  <a:lnTo>
                    <a:pt x="1181" y="304"/>
                  </a:lnTo>
                  <a:lnTo>
                    <a:pt x="965" y="406"/>
                  </a:lnTo>
                  <a:lnTo>
                    <a:pt x="266" y="1371"/>
                  </a:lnTo>
                  <a:lnTo>
                    <a:pt x="0" y="2667"/>
                  </a:lnTo>
                  <a:lnTo>
                    <a:pt x="596" y="3721"/>
                  </a:lnTo>
                  <a:lnTo>
                    <a:pt x="1524" y="5270"/>
                  </a:lnTo>
                  <a:lnTo>
                    <a:pt x="2247" y="5803"/>
                  </a:lnTo>
                  <a:lnTo>
                    <a:pt x="2628" y="6172"/>
                  </a:lnTo>
                  <a:lnTo>
                    <a:pt x="2819" y="6337"/>
                  </a:lnTo>
                  <a:lnTo>
                    <a:pt x="3225" y="6362"/>
                  </a:lnTo>
                  <a:lnTo>
                    <a:pt x="3619" y="6451"/>
                  </a:lnTo>
                  <a:lnTo>
                    <a:pt x="4343" y="6743"/>
                  </a:lnTo>
                  <a:lnTo>
                    <a:pt x="4648" y="6972"/>
                  </a:lnTo>
                  <a:lnTo>
                    <a:pt x="4876" y="7264"/>
                  </a:lnTo>
                  <a:lnTo>
                    <a:pt x="5842" y="7264"/>
                  </a:lnTo>
                  <a:lnTo>
                    <a:pt x="6819" y="6718"/>
                  </a:lnTo>
                  <a:lnTo>
                    <a:pt x="7251" y="5435"/>
                  </a:lnTo>
                  <a:lnTo>
                    <a:pt x="7416" y="5029"/>
                  </a:lnTo>
                  <a:lnTo>
                    <a:pt x="7518" y="4267"/>
                  </a:lnTo>
                  <a:lnTo>
                    <a:pt x="7454" y="3517"/>
                  </a:lnTo>
                  <a:lnTo>
                    <a:pt x="7505" y="3022"/>
                  </a:lnTo>
                  <a:lnTo>
                    <a:pt x="6667" y="1244"/>
                  </a:lnTo>
                  <a:lnTo>
                    <a:pt x="4965" y="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375481" y="4586113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4">
                  <a:moveTo>
                    <a:pt x="2908" y="0"/>
                  </a:moveTo>
                  <a:lnTo>
                    <a:pt x="2603" y="190"/>
                  </a:lnTo>
                  <a:lnTo>
                    <a:pt x="558" y="1790"/>
                  </a:lnTo>
                  <a:lnTo>
                    <a:pt x="0" y="4889"/>
                  </a:lnTo>
                  <a:lnTo>
                    <a:pt x="2019" y="7238"/>
                  </a:lnTo>
                  <a:lnTo>
                    <a:pt x="2451" y="7594"/>
                  </a:lnTo>
                  <a:lnTo>
                    <a:pt x="2908" y="7874"/>
                  </a:lnTo>
                  <a:lnTo>
                    <a:pt x="3949" y="6057"/>
                  </a:lnTo>
                  <a:lnTo>
                    <a:pt x="5778" y="5118"/>
                  </a:lnTo>
                  <a:lnTo>
                    <a:pt x="8089" y="5118"/>
                  </a:lnTo>
                  <a:lnTo>
                    <a:pt x="8559" y="5181"/>
                  </a:lnTo>
                  <a:lnTo>
                    <a:pt x="9232" y="5372"/>
                  </a:lnTo>
                  <a:lnTo>
                    <a:pt x="9651" y="5524"/>
                  </a:lnTo>
                  <a:lnTo>
                    <a:pt x="9702" y="5359"/>
                  </a:lnTo>
                  <a:lnTo>
                    <a:pt x="9080" y="5143"/>
                  </a:lnTo>
                  <a:lnTo>
                    <a:pt x="8483" y="4838"/>
                  </a:lnTo>
                  <a:lnTo>
                    <a:pt x="6413" y="3606"/>
                  </a:lnTo>
                  <a:lnTo>
                    <a:pt x="5638" y="1943"/>
                  </a:lnTo>
                  <a:lnTo>
                    <a:pt x="5753" y="304"/>
                  </a:lnTo>
                  <a:lnTo>
                    <a:pt x="5422" y="381"/>
                  </a:lnTo>
                  <a:lnTo>
                    <a:pt x="5105" y="419"/>
                  </a:lnTo>
                  <a:lnTo>
                    <a:pt x="4127" y="419"/>
                  </a:lnTo>
                  <a:lnTo>
                    <a:pt x="3492" y="279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3378377" y="4585474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20" h="9525">
                  <a:moveTo>
                    <a:pt x="6743" y="6172"/>
                  </a:moveTo>
                  <a:lnTo>
                    <a:pt x="6337" y="6019"/>
                  </a:lnTo>
                  <a:lnTo>
                    <a:pt x="5664" y="5829"/>
                  </a:lnTo>
                  <a:lnTo>
                    <a:pt x="5181" y="5765"/>
                  </a:lnTo>
                  <a:lnTo>
                    <a:pt x="4711" y="5765"/>
                  </a:lnTo>
                  <a:lnTo>
                    <a:pt x="2882" y="5765"/>
                  </a:lnTo>
                  <a:lnTo>
                    <a:pt x="1054" y="6705"/>
                  </a:lnTo>
                  <a:lnTo>
                    <a:pt x="12" y="8521"/>
                  </a:lnTo>
                  <a:lnTo>
                    <a:pt x="774" y="8978"/>
                  </a:lnTo>
                  <a:lnTo>
                    <a:pt x="1638" y="9232"/>
                  </a:lnTo>
                  <a:lnTo>
                    <a:pt x="3441" y="9232"/>
                  </a:lnTo>
                  <a:lnTo>
                    <a:pt x="4406" y="8928"/>
                  </a:lnTo>
                  <a:lnTo>
                    <a:pt x="5930" y="7747"/>
                  </a:lnTo>
                  <a:lnTo>
                    <a:pt x="6451" y="6997"/>
                  </a:lnTo>
                  <a:lnTo>
                    <a:pt x="6743" y="6172"/>
                  </a:lnTo>
                  <a:close/>
                </a:path>
                <a:path w="7620" h="9525">
                  <a:moveTo>
                    <a:pt x="7264" y="4584"/>
                  </a:moveTo>
                  <a:lnTo>
                    <a:pt x="7086" y="2959"/>
                  </a:lnTo>
                  <a:lnTo>
                    <a:pt x="5524" y="1155"/>
                  </a:lnTo>
                  <a:lnTo>
                    <a:pt x="4864" y="685"/>
                  </a:lnTo>
                  <a:lnTo>
                    <a:pt x="4152" y="381"/>
                  </a:lnTo>
                  <a:lnTo>
                    <a:pt x="3568" y="127"/>
                  </a:lnTo>
                  <a:lnTo>
                    <a:pt x="2946" y="0"/>
                  </a:lnTo>
                  <a:lnTo>
                    <a:pt x="2311" y="0"/>
                  </a:lnTo>
                  <a:lnTo>
                    <a:pt x="1524" y="0"/>
                  </a:lnTo>
                  <a:lnTo>
                    <a:pt x="736" y="203"/>
                  </a:lnTo>
                  <a:lnTo>
                    <a:pt x="0" y="647"/>
                  </a:lnTo>
                  <a:lnTo>
                    <a:pt x="584" y="927"/>
                  </a:lnTo>
                  <a:lnTo>
                    <a:pt x="1231" y="1066"/>
                  </a:lnTo>
                  <a:lnTo>
                    <a:pt x="2197" y="1066"/>
                  </a:lnTo>
                  <a:lnTo>
                    <a:pt x="2527" y="1028"/>
                  </a:lnTo>
                  <a:lnTo>
                    <a:pt x="2844" y="965"/>
                  </a:lnTo>
                  <a:lnTo>
                    <a:pt x="6794" y="6007"/>
                  </a:lnTo>
                  <a:lnTo>
                    <a:pt x="7264" y="4584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389038" y="4583492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20">
                  <a:moveTo>
                    <a:pt x="83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660" y="533"/>
                  </a:lnTo>
                  <a:lnTo>
                    <a:pt x="1282" y="1155"/>
                  </a:lnTo>
                  <a:lnTo>
                    <a:pt x="2692" y="4038"/>
                  </a:lnTo>
                  <a:lnTo>
                    <a:pt x="2095" y="6184"/>
                  </a:lnTo>
                  <a:lnTo>
                    <a:pt x="558" y="7353"/>
                  </a:lnTo>
                  <a:lnTo>
                    <a:pt x="774" y="7404"/>
                  </a:lnTo>
                  <a:lnTo>
                    <a:pt x="1003" y="7429"/>
                  </a:lnTo>
                  <a:lnTo>
                    <a:pt x="1905" y="7429"/>
                  </a:lnTo>
                  <a:lnTo>
                    <a:pt x="2578" y="7226"/>
                  </a:lnTo>
                  <a:lnTo>
                    <a:pt x="4521" y="5714"/>
                  </a:lnTo>
                  <a:lnTo>
                    <a:pt x="4914" y="3530"/>
                  </a:lnTo>
                  <a:lnTo>
                    <a:pt x="3263" y="1625"/>
                  </a:lnTo>
                  <a:lnTo>
                    <a:pt x="2819" y="1016"/>
                  </a:lnTo>
                  <a:lnTo>
                    <a:pt x="1536" y="241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3386002" y="4583498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2971" y="0"/>
                  </a:moveTo>
                  <a:lnTo>
                    <a:pt x="2298" y="850"/>
                  </a:lnTo>
                  <a:lnTo>
                    <a:pt x="1473" y="1346"/>
                  </a:lnTo>
                  <a:lnTo>
                    <a:pt x="571" y="1536"/>
                  </a:lnTo>
                  <a:lnTo>
                    <a:pt x="88" y="2374"/>
                  </a:lnTo>
                  <a:lnTo>
                    <a:pt x="0" y="3429"/>
                  </a:lnTo>
                  <a:lnTo>
                    <a:pt x="698" y="5067"/>
                  </a:lnTo>
                  <a:lnTo>
                    <a:pt x="1130" y="5600"/>
                  </a:lnTo>
                  <a:lnTo>
                    <a:pt x="1638" y="6172"/>
                  </a:lnTo>
                  <a:lnTo>
                    <a:pt x="2158" y="6781"/>
                  </a:lnTo>
                  <a:lnTo>
                    <a:pt x="2857" y="7188"/>
                  </a:lnTo>
                  <a:lnTo>
                    <a:pt x="3594" y="7353"/>
                  </a:lnTo>
                  <a:lnTo>
                    <a:pt x="5130" y="6172"/>
                  </a:lnTo>
                  <a:lnTo>
                    <a:pt x="5727" y="4038"/>
                  </a:lnTo>
                  <a:lnTo>
                    <a:pt x="4317" y="1155"/>
                  </a:lnTo>
                  <a:lnTo>
                    <a:pt x="3695" y="520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393108" y="4579396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5">
                  <a:moveTo>
                    <a:pt x="7048" y="0"/>
                  </a:moveTo>
                  <a:lnTo>
                    <a:pt x="6057" y="0"/>
                  </a:lnTo>
                  <a:lnTo>
                    <a:pt x="4254" y="0"/>
                  </a:lnTo>
                  <a:lnTo>
                    <a:pt x="2222" y="1282"/>
                  </a:lnTo>
                  <a:lnTo>
                    <a:pt x="558" y="4140"/>
                  </a:lnTo>
                  <a:lnTo>
                    <a:pt x="0" y="5689"/>
                  </a:lnTo>
                  <a:lnTo>
                    <a:pt x="825" y="7315"/>
                  </a:lnTo>
                  <a:lnTo>
                    <a:pt x="838" y="7175"/>
                  </a:lnTo>
                  <a:lnTo>
                    <a:pt x="762" y="6883"/>
                  </a:lnTo>
                  <a:lnTo>
                    <a:pt x="1269" y="8699"/>
                  </a:lnTo>
                  <a:lnTo>
                    <a:pt x="2031" y="9537"/>
                  </a:lnTo>
                  <a:lnTo>
                    <a:pt x="3276" y="10528"/>
                  </a:lnTo>
                  <a:lnTo>
                    <a:pt x="3987" y="10744"/>
                  </a:lnTo>
                  <a:lnTo>
                    <a:pt x="4991" y="10744"/>
                  </a:lnTo>
                  <a:lnTo>
                    <a:pt x="5143" y="10718"/>
                  </a:lnTo>
                  <a:lnTo>
                    <a:pt x="5448" y="10579"/>
                  </a:lnTo>
                  <a:lnTo>
                    <a:pt x="5778" y="10477"/>
                  </a:lnTo>
                  <a:lnTo>
                    <a:pt x="6108" y="10426"/>
                  </a:lnTo>
                  <a:lnTo>
                    <a:pt x="6896" y="10045"/>
                  </a:lnTo>
                  <a:lnTo>
                    <a:pt x="7429" y="9410"/>
                  </a:lnTo>
                  <a:lnTo>
                    <a:pt x="7708" y="8661"/>
                  </a:lnTo>
                  <a:lnTo>
                    <a:pt x="7848" y="8521"/>
                  </a:lnTo>
                  <a:lnTo>
                    <a:pt x="8420" y="8356"/>
                  </a:lnTo>
                  <a:lnTo>
                    <a:pt x="8953" y="8089"/>
                  </a:lnTo>
                  <a:lnTo>
                    <a:pt x="9410" y="7734"/>
                  </a:lnTo>
                  <a:lnTo>
                    <a:pt x="8737" y="7353"/>
                  </a:lnTo>
                  <a:lnTo>
                    <a:pt x="8153" y="6794"/>
                  </a:lnTo>
                  <a:lnTo>
                    <a:pt x="7162" y="5041"/>
                  </a:lnTo>
                  <a:lnTo>
                    <a:pt x="6997" y="3810"/>
                  </a:lnTo>
                  <a:lnTo>
                    <a:pt x="7594" y="1714"/>
                  </a:lnTo>
                  <a:lnTo>
                    <a:pt x="8077" y="1092"/>
                  </a:lnTo>
                  <a:lnTo>
                    <a:pt x="8737" y="520"/>
                  </a:lnTo>
                  <a:lnTo>
                    <a:pt x="7950" y="114"/>
                  </a:lnTo>
                  <a:lnTo>
                    <a:pt x="7048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398258" y="458982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965" y="0"/>
                  </a:moveTo>
                  <a:lnTo>
                    <a:pt x="622" y="50"/>
                  </a:lnTo>
                  <a:lnTo>
                    <a:pt x="304" y="152"/>
                  </a:lnTo>
                  <a:lnTo>
                    <a:pt x="0" y="292"/>
                  </a:lnTo>
                  <a:lnTo>
                    <a:pt x="279" y="254"/>
                  </a:lnTo>
                  <a:lnTo>
                    <a:pt x="558" y="177"/>
                  </a:lnTo>
                  <a:lnTo>
                    <a:pt x="812" y="63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387711" y="4591334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5">
                  <a:moveTo>
                    <a:pt x="6489" y="0"/>
                  </a:moveTo>
                  <a:lnTo>
                    <a:pt x="5499" y="0"/>
                  </a:lnTo>
                  <a:lnTo>
                    <a:pt x="4838" y="0"/>
                  </a:lnTo>
                  <a:lnTo>
                    <a:pt x="4178" y="139"/>
                  </a:lnTo>
                  <a:lnTo>
                    <a:pt x="1092" y="1739"/>
                  </a:lnTo>
                  <a:lnTo>
                    <a:pt x="495" y="2171"/>
                  </a:lnTo>
                  <a:lnTo>
                    <a:pt x="0" y="2705"/>
                  </a:lnTo>
                  <a:lnTo>
                    <a:pt x="406" y="3467"/>
                  </a:lnTo>
                  <a:lnTo>
                    <a:pt x="635" y="4330"/>
                  </a:lnTo>
                  <a:lnTo>
                    <a:pt x="736" y="6489"/>
                  </a:lnTo>
                  <a:lnTo>
                    <a:pt x="774" y="7683"/>
                  </a:lnTo>
                  <a:lnTo>
                    <a:pt x="228" y="9169"/>
                  </a:lnTo>
                  <a:lnTo>
                    <a:pt x="647" y="9105"/>
                  </a:lnTo>
                  <a:lnTo>
                    <a:pt x="1168" y="8991"/>
                  </a:lnTo>
                  <a:lnTo>
                    <a:pt x="2108" y="9004"/>
                  </a:lnTo>
                  <a:lnTo>
                    <a:pt x="3428" y="9131"/>
                  </a:lnTo>
                  <a:lnTo>
                    <a:pt x="4711" y="9702"/>
                  </a:lnTo>
                  <a:lnTo>
                    <a:pt x="5600" y="10629"/>
                  </a:lnTo>
                  <a:lnTo>
                    <a:pt x="8534" y="9728"/>
                  </a:lnTo>
                  <a:lnTo>
                    <a:pt x="9271" y="9118"/>
                  </a:lnTo>
                  <a:lnTo>
                    <a:pt x="9804" y="8343"/>
                  </a:lnTo>
                  <a:lnTo>
                    <a:pt x="9512" y="8242"/>
                  </a:lnTo>
                  <a:lnTo>
                    <a:pt x="9245" y="8115"/>
                  </a:lnTo>
                  <a:lnTo>
                    <a:pt x="6692" y="6591"/>
                  </a:lnTo>
                  <a:lnTo>
                    <a:pt x="5930" y="2806"/>
                  </a:lnTo>
                  <a:lnTo>
                    <a:pt x="8331" y="863"/>
                  </a:lnTo>
                  <a:lnTo>
                    <a:pt x="7480" y="317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379228" y="4592205"/>
              <a:ext cx="19685" cy="10160"/>
            </a:xfrm>
            <a:custGeom>
              <a:avLst/>
              <a:gdLst/>
              <a:ahLst/>
              <a:cxnLst/>
              <a:rect l="l" t="t" r="r" b="b"/>
              <a:pathLst>
                <a:path w="19685" h="10160">
                  <a:moveTo>
                    <a:pt x="5930" y="6870"/>
                  </a:moveTo>
                  <a:lnTo>
                    <a:pt x="4673" y="6083"/>
                  </a:lnTo>
                  <a:lnTo>
                    <a:pt x="2895" y="4991"/>
                  </a:lnTo>
                  <a:lnTo>
                    <a:pt x="2552" y="4902"/>
                  </a:lnTo>
                  <a:lnTo>
                    <a:pt x="2209" y="4902"/>
                  </a:lnTo>
                  <a:lnTo>
                    <a:pt x="1054" y="4902"/>
                  </a:lnTo>
                  <a:lnTo>
                    <a:pt x="0" y="5918"/>
                  </a:lnTo>
                  <a:lnTo>
                    <a:pt x="787" y="7734"/>
                  </a:lnTo>
                  <a:lnTo>
                    <a:pt x="1600" y="9613"/>
                  </a:lnTo>
                  <a:lnTo>
                    <a:pt x="2463" y="10109"/>
                  </a:lnTo>
                  <a:lnTo>
                    <a:pt x="3797" y="10109"/>
                  </a:lnTo>
                  <a:lnTo>
                    <a:pt x="4279" y="9969"/>
                  </a:lnTo>
                  <a:lnTo>
                    <a:pt x="5740" y="8826"/>
                  </a:lnTo>
                  <a:lnTo>
                    <a:pt x="5930" y="6870"/>
                  </a:lnTo>
                  <a:close/>
                </a:path>
                <a:path w="19685" h="10160">
                  <a:moveTo>
                    <a:pt x="14071" y="9779"/>
                  </a:moveTo>
                  <a:lnTo>
                    <a:pt x="13182" y="8839"/>
                  </a:lnTo>
                  <a:lnTo>
                    <a:pt x="11899" y="8267"/>
                  </a:lnTo>
                  <a:lnTo>
                    <a:pt x="10579" y="8140"/>
                  </a:lnTo>
                  <a:lnTo>
                    <a:pt x="10325" y="8128"/>
                  </a:lnTo>
                  <a:lnTo>
                    <a:pt x="10198" y="8128"/>
                  </a:lnTo>
                  <a:lnTo>
                    <a:pt x="9639" y="8128"/>
                  </a:lnTo>
                  <a:lnTo>
                    <a:pt x="9131" y="8242"/>
                  </a:lnTo>
                  <a:lnTo>
                    <a:pt x="8648" y="8432"/>
                  </a:lnTo>
                  <a:lnTo>
                    <a:pt x="8763" y="8166"/>
                  </a:lnTo>
                  <a:lnTo>
                    <a:pt x="9245" y="6819"/>
                  </a:lnTo>
                  <a:lnTo>
                    <a:pt x="9118" y="3479"/>
                  </a:lnTo>
                  <a:lnTo>
                    <a:pt x="8890" y="2603"/>
                  </a:lnTo>
                  <a:lnTo>
                    <a:pt x="8483" y="1841"/>
                  </a:lnTo>
                  <a:lnTo>
                    <a:pt x="7493" y="2895"/>
                  </a:lnTo>
                  <a:lnTo>
                    <a:pt x="6908" y="4279"/>
                  </a:lnTo>
                  <a:lnTo>
                    <a:pt x="7200" y="5803"/>
                  </a:lnTo>
                  <a:lnTo>
                    <a:pt x="7391" y="6870"/>
                  </a:lnTo>
                  <a:lnTo>
                    <a:pt x="7607" y="7340"/>
                  </a:lnTo>
                  <a:lnTo>
                    <a:pt x="8305" y="8382"/>
                  </a:lnTo>
                  <a:lnTo>
                    <a:pt x="8420" y="8534"/>
                  </a:lnTo>
                  <a:lnTo>
                    <a:pt x="8547" y="8674"/>
                  </a:lnTo>
                  <a:lnTo>
                    <a:pt x="9436" y="9677"/>
                  </a:lnTo>
                  <a:lnTo>
                    <a:pt x="10718" y="10083"/>
                  </a:lnTo>
                  <a:lnTo>
                    <a:pt x="12712" y="10083"/>
                  </a:lnTo>
                  <a:lnTo>
                    <a:pt x="13411" y="9969"/>
                  </a:lnTo>
                  <a:lnTo>
                    <a:pt x="14071" y="9779"/>
                  </a:lnTo>
                  <a:close/>
                </a:path>
                <a:path w="19685" h="10160">
                  <a:moveTo>
                    <a:pt x="19494" y="3924"/>
                  </a:moveTo>
                  <a:lnTo>
                    <a:pt x="18427" y="1397"/>
                  </a:lnTo>
                  <a:lnTo>
                    <a:pt x="17703" y="571"/>
                  </a:lnTo>
                  <a:lnTo>
                    <a:pt x="16802" y="0"/>
                  </a:lnTo>
                  <a:lnTo>
                    <a:pt x="14401" y="1930"/>
                  </a:lnTo>
                  <a:lnTo>
                    <a:pt x="15163" y="5715"/>
                  </a:lnTo>
                  <a:lnTo>
                    <a:pt x="17716" y="7251"/>
                  </a:lnTo>
                  <a:lnTo>
                    <a:pt x="17983" y="7378"/>
                  </a:lnTo>
                  <a:lnTo>
                    <a:pt x="18275" y="7480"/>
                  </a:lnTo>
                  <a:lnTo>
                    <a:pt x="19265" y="5994"/>
                  </a:lnTo>
                  <a:lnTo>
                    <a:pt x="19494" y="3924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369014" y="4589724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2233" y="0"/>
                  </a:moveTo>
                  <a:lnTo>
                    <a:pt x="2373" y="1269"/>
                  </a:lnTo>
                  <a:lnTo>
                    <a:pt x="1966" y="2590"/>
                  </a:lnTo>
                  <a:lnTo>
                    <a:pt x="646" y="3784"/>
                  </a:lnTo>
                  <a:lnTo>
                    <a:pt x="328" y="4089"/>
                  </a:lnTo>
                  <a:lnTo>
                    <a:pt x="0" y="4380"/>
                  </a:lnTo>
                  <a:lnTo>
                    <a:pt x="1232" y="5802"/>
                  </a:lnTo>
                  <a:lnTo>
                    <a:pt x="3033" y="4546"/>
                  </a:lnTo>
                  <a:lnTo>
                    <a:pt x="3960" y="2158"/>
                  </a:lnTo>
                  <a:lnTo>
                    <a:pt x="2233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362921" y="4582134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6718" y="2590"/>
                  </a:moveTo>
                  <a:lnTo>
                    <a:pt x="6540" y="1612"/>
                  </a:lnTo>
                  <a:lnTo>
                    <a:pt x="5969" y="939"/>
                  </a:lnTo>
                  <a:lnTo>
                    <a:pt x="5740" y="647"/>
                  </a:lnTo>
                  <a:lnTo>
                    <a:pt x="5435" y="419"/>
                  </a:lnTo>
                  <a:lnTo>
                    <a:pt x="4711" y="127"/>
                  </a:lnTo>
                  <a:lnTo>
                    <a:pt x="4318" y="38"/>
                  </a:lnTo>
                  <a:lnTo>
                    <a:pt x="3733" y="0"/>
                  </a:lnTo>
                  <a:lnTo>
                    <a:pt x="2527" y="0"/>
                  </a:lnTo>
                  <a:lnTo>
                    <a:pt x="292" y="2463"/>
                  </a:lnTo>
                  <a:lnTo>
                    <a:pt x="0" y="3467"/>
                  </a:lnTo>
                  <a:lnTo>
                    <a:pt x="101" y="4533"/>
                  </a:lnTo>
                  <a:lnTo>
                    <a:pt x="1168" y="5854"/>
                  </a:lnTo>
                  <a:lnTo>
                    <a:pt x="1638" y="6057"/>
                  </a:lnTo>
                  <a:lnTo>
                    <a:pt x="2806" y="6057"/>
                  </a:lnTo>
                  <a:lnTo>
                    <a:pt x="3479" y="5613"/>
                  </a:lnTo>
                  <a:lnTo>
                    <a:pt x="3771" y="4927"/>
                  </a:lnTo>
                  <a:lnTo>
                    <a:pt x="3987" y="4953"/>
                  </a:lnTo>
                  <a:lnTo>
                    <a:pt x="4749" y="4953"/>
                  </a:lnTo>
                  <a:lnTo>
                    <a:pt x="5410" y="4635"/>
                  </a:lnTo>
                  <a:lnTo>
                    <a:pt x="5867" y="4178"/>
                  </a:lnTo>
                  <a:lnTo>
                    <a:pt x="5359" y="3949"/>
                  </a:lnTo>
                  <a:lnTo>
                    <a:pt x="4826" y="3848"/>
                  </a:lnTo>
                  <a:lnTo>
                    <a:pt x="3797" y="3848"/>
                  </a:lnTo>
                  <a:lnTo>
                    <a:pt x="3302" y="3924"/>
                  </a:lnTo>
                  <a:lnTo>
                    <a:pt x="2832" y="4089"/>
                  </a:lnTo>
                  <a:lnTo>
                    <a:pt x="2590" y="3873"/>
                  </a:lnTo>
                  <a:lnTo>
                    <a:pt x="2184" y="3556"/>
                  </a:lnTo>
                  <a:lnTo>
                    <a:pt x="1689" y="3035"/>
                  </a:lnTo>
                  <a:lnTo>
                    <a:pt x="901" y="2692"/>
                  </a:lnTo>
                  <a:lnTo>
                    <a:pt x="596" y="2590"/>
                  </a:lnTo>
                  <a:lnTo>
                    <a:pt x="901" y="2679"/>
                  </a:lnTo>
                  <a:lnTo>
                    <a:pt x="1689" y="3022"/>
                  </a:lnTo>
                  <a:lnTo>
                    <a:pt x="2184" y="3543"/>
                  </a:lnTo>
                  <a:lnTo>
                    <a:pt x="2590" y="3860"/>
                  </a:lnTo>
                  <a:lnTo>
                    <a:pt x="2832" y="4076"/>
                  </a:lnTo>
                  <a:lnTo>
                    <a:pt x="3302" y="3911"/>
                  </a:lnTo>
                  <a:lnTo>
                    <a:pt x="3797" y="3835"/>
                  </a:lnTo>
                  <a:lnTo>
                    <a:pt x="4813" y="3835"/>
                  </a:lnTo>
                  <a:lnTo>
                    <a:pt x="5359" y="3937"/>
                  </a:lnTo>
                  <a:lnTo>
                    <a:pt x="5867" y="4165"/>
                  </a:lnTo>
                  <a:lnTo>
                    <a:pt x="6083" y="3949"/>
                  </a:lnTo>
                  <a:lnTo>
                    <a:pt x="6248" y="3708"/>
                  </a:lnTo>
                  <a:lnTo>
                    <a:pt x="6718" y="2590"/>
                  </a:lnTo>
                  <a:close/>
                </a:path>
                <a:path w="8889" h="12064">
                  <a:moveTo>
                    <a:pt x="8458" y="8864"/>
                  </a:moveTo>
                  <a:lnTo>
                    <a:pt x="8318" y="7594"/>
                  </a:lnTo>
                  <a:lnTo>
                    <a:pt x="7239" y="6350"/>
                  </a:lnTo>
                  <a:lnTo>
                    <a:pt x="6083" y="5892"/>
                  </a:lnTo>
                  <a:lnTo>
                    <a:pt x="4940" y="5892"/>
                  </a:lnTo>
                  <a:lnTo>
                    <a:pt x="3797" y="5892"/>
                  </a:lnTo>
                  <a:lnTo>
                    <a:pt x="2679" y="6350"/>
                  </a:lnTo>
                  <a:lnTo>
                    <a:pt x="1841" y="7073"/>
                  </a:lnTo>
                  <a:lnTo>
                    <a:pt x="6083" y="11976"/>
                  </a:lnTo>
                  <a:lnTo>
                    <a:pt x="6413" y="11684"/>
                  </a:lnTo>
                  <a:lnTo>
                    <a:pt x="6731" y="11379"/>
                  </a:lnTo>
                  <a:lnTo>
                    <a:pt x="8051" y="10185"/>
                  </a:lnTo>
                  <a:lnTo>
                    <a:pt x="8458" y="8864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380685" y="4607008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548" y="0"/>
                  </a:moveTo>
                  <a:lnTo>
                    <a:pt x="2206" y="0"/>
                  </a:lnTo>
                  <a:lnTo>
                    <a:pt x="1456" y="0"/>
                  </a:lnTo>
                  <a:lnTo>
                    <a:pt x="694" y="190"/>
                  </a:lnTo>
                  <a:lnTo>
                    <a:pt x="0" y="568"/>
                  </a:lnTo>
                  <a:lnTo>
                    <a:pt x="5558" y="6985"/>
                  </a:lnTo>
                  <a:lnTo>
                    <a:pt x="6435" y="6083"/>
                  </a:lnTo>
                  <a:lnTo>
                    <a:pt x="6651" y="4787"/>
                  </a:lnTo>
                  <a:lnTo>
                    <a:pt x="6422" y="3594"/>
                  </a:lnTo>
                  <a:lnTo>
                    <a:pt x="5685" y="3340"/>
                  </a:lnTo>
                  <a:lnTo>
                    <a:pt x="5012" y="2920"/>
                  </a:lnTo>
                  <a:lnTo>
                    <a:pt x="3857" y="1727"/>
                  </a:lnTo>
                  <a:lnTo>
                    <a:pt x="3425" y="952"/>
                  </a:lnTo>
                  <a:lnTo>
                    <a:pt x="3222" y="114"/>
                  </a:lnTo>
                  <a:lnTo>
                    <a:pt x="2891" y="38"/>
                  </a:lnTo>
                  <a:lnTo>
                    <a:pt x="2548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383900" y="460712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0" y="0"/>
                  </a:moveTo>
                  <a:lnTo>
                    <a:pt x="3213" y="3467"/>
                  </a:lnTo>
                  <a:lnTo>
                    <a:pt x="3073" y="2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385654" y="4580470"/>
              <a:ext cx="17780" cy="31750"/>
            </a:xfrm>
            <a:custGeom>
              <a:avLst/>
              <a:gdLst/>
              <a:ahLst/>
              <a:cxnLst/>
              <a:rect l="l" t="t" r="r" b="b"/>
              <a:pathLst>
                <a:path w="17779" h="31750">
                  <a:moveTo>
                    <a:pt x="3581" y="1270"/>
                  </a:moveTo>
                  <a:lnTo>
                    <a:pt x="1943" y="558"/>
                  </a:lnTo>
                  <a:lnTo>
                    <a:pt x="1447" y="558"/>
                  </a:lnTo>
                  <a:lnTo>
                    <a:pt x="965" y="0"/>
                  </a:lnTo>
                  <a:lnTo>
                    <a:pt x="508" y="0"/>
                  </a:lnTo>
                  <a:lnTo>
                    <a:pt x="342" y="558"/>
                  </a:lnTo>
                  <a:lnTo>
                    <a:pt x="215" y="889"/>
                  </a:lnTo>
                  <a:lnTo>
                    <a:pt x="0" y="1270"/>
                  </a:lnTo>
                  <a:lnTo>
                    <a:pt x="3581" y="1270"/>
                  </a:lnTo>
                  <a:close/>
                </a:path>
                <a:path w="17779" h="31750">
                  <a:moveTo>
                    <a:pt x="3657" y="2476"/>
                  </a:moveTo>
                  <a:lnTo>
                    <a:pt x="1651" y="2006"/>
                  </a:lnTo>
                  <a:lnTo>
                    <a:pt x="2984" y="2806"/>
                  </a:lnTo>
                  <a:lnTo>
                    <a:pt x="3416" y="2806"/>
                  </a:lnTo>
                  <a:lnTo>
                    <a:pt x="3657" y="2476"/>
                  </a:lnTo>
                  <a:close/>
                </a:path>
                <a:path w="17779" h="31750">
                  <a:moveTo>
                    <a:pt x="17462" y="28232"/>
                  </a:moveTo>
                  <a:lnTo>
                    <a:pt x="16078" y="25374"/>
                  </a:lnTo>
                  <a:lnTo>
                    <a:pt x="15176" y="24714"/>
                  </a:lnTo>
                  <a:lnTo>
                    <a:pt x="13398" y="24307"/>
                  </a:lnTo>
                  <a:lnTo>
                    <a:pt x="13182" y="24282"/>
                  </a:lnTo>
                  <a:lnTo>
                    <a:pt x="12966" y="24282"/>
                  </a:lnTo>
                  <a:lnTo>
                    <a:pt x="11010" y="24282"/>
                  </a:lnTo>
                  <a:lnTo>
                    <a:pt x="9601" y="26352"/>
                  </a:lnTo>
                  <a:lnTo>
                    <a:pt x="9855" y="29362"/>
                  </a:lnTo>
                  <a:lnTo>
                    <a:pt x="10426" y="30340"/>
                  </a:lnTo>
                  <a:lnTo>
                    <a:pt x="12065" y="31445"/>
                  </a:lnTo>
                  <a:lnTo>
                    <a:pt x="12839" y="31699"/>
                  </a:lnTo>
                  <a:lnTo>
                    <a:pt x="14325" y="31699"/>
                  </a:lnTo>
                  <a:lnTo>
                    <a:pt x="15049" y="31470"/>
                  </a:lnTo>
                  <a:lnTo>
                    <a:pt x="16891" y="30048"/>
                  </a:lnTo>
                  <a:lnTo>
                    <a:pt x="17462" y="28232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383762" y="4576254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2044" y="5207"/>
                  </a:moveTo>
                  <a:lnTo>
                    <a:pt x="1346" y="5207"/>
                  </a:lnTo>
                  <a:lnTo>
                    <a:pt x="1409" y="6286"/>
                  </a:lnTo>
                  <a:lnTo>
                    <a:pt x="2044" y="5207"/>
                  </a:lnTo>
                  <a:close/>
                </a:path>
                <a:path w="6350" h="8889">
                  <a:moveTo>
                    <a:pt x="5143" y="7264"/>
                  </a:moveTo>
                  <a:lnTo>
                    <a:pt x="4876" y="7023"/>
                  </a:lnTo>
                  <a:lnTo>
                    <a:pt x="4584" y="6832"/>
                  </a:lnTo>
                  <a:lnTo>
                    <a:pt x="3543" y="6223"/>
                  </a:lnTo>
                  <a:lnTo>
                    <a:pt x="2743" y="6019"/>
                  </a:lnTo>
                  <a:lnTo>
                    <a:pt x="1955" y="6019"/>
                  </a:lnTo>
                  <a:lnTo>
                    <a:pt x="1701" y="6019"/>
                  </a:lnTo>
                  <a:lnTo>
                    <a:pt x="1346" y="6489"/>
                  </a:lnTo>
                  <a:lnTo>
                    <a:pt x="673" y="7518"/>
                  </a:lnTo>
                  <a:lnTo>
                    <a:pt x="355" y="7937"/>
                  </a:lnTo>
                  <a:lnTo>
                    <a:pt x="139" y="8229"/>
                  </a:lnTo>
                  <a:lnTo>
                    <a:pt x="0" y="8394"/>
                  </a:lnTo>
                  <a:lnTo>
                    <a:pt x="558" y="8750"/>
                  </a:lnTo>
                  <a:lnTo>
                    <a:pt x="1231" y="8890"/>
                  </a:lnTo>
                  <a:lnTo>
                    <a:pt x="2197" y="8890"/>
                  </a:lnTo>
                  <a:lnTo>
                    <a:pt x="2501" y="8864"/>
                  </a:lnTo>
                  <a:lnTo>
                    <a:pt x="2806" y="8788"/>
                  </a:lnTo>
                  <a:lnTo>
                    <a:pt x="3708" y="8597"/>
                  </a:lnTo>
                  <a:lnTo>
                    <a:pt x="4533" y="8102"/>
                  </a:lnTo>
                  <a:lnTo>
                    <a:pt x="5143" y="7264"/>
                  </a:lnTo>
                  <a:close/>
                </a:path>
                <a:path w="6350" h="8889">
                  <a:moveTo>
                    <a:pt x="6324" y="4483"/>
                  </a:moveTo>
                  <a:lnTo>
                    <a:pt x="5689" y="2997"/>
                  </a:lnTo>
                  <a:lnTo>
                    <a:pt x="5118" y="2032"/>
                  </a:lnTo>
                  <a:lnTo>
                    <a:pt x="4762" y="1676"/>
                  </a:lnTo>
                  <a:lnTo>
                    <a:pt x="4000" y="660"/>
                  </a:lnTo>
                  <a:lnTo>
                    <a:pt x="2882" y="0"/>
                  </a:lnTo>
                  <a:lnTo>
                    <a:pt x="1511" y="0"/>
                  </a:lnTo>
                  <a:lnTo>
                    <a:pt x="1320" y="0"/>
                  </a:lnTo>
                  <a:lnTo>
                    <a:pt x="1206" y="139"/>
                  </a:lnTo>
                  <a:lnTo>
                    <a:pt x="1587" y="584"/>
                  </a:lnTo>
                  <a:lnTo>
                    <a:pt x="1892" y="1016"/>
                  </a:lnTo>
                  <a:lnTo>
                    <a:pt x="2095" y="1498"/>
                  </a:lnTo>
                  <a:lnTo>
                    <a:pt x="2628" y="2133"/>
                  </a:lnTo>
                  <a:lnTo>
                    <a:pt x="2819" y="3048"/>
                  </a:lnTo>
                  <a:lnTo>
                    <a:pt x="2552" y="3860"/>
                  </a:lnTo>
                  <a:lnTo>
                    <a:pt x="3175" y="4572"/>
                  </a:lnTo>
                  <a:lnTo>
                    <a:pt x="3835" y="4775"/>
                  </a:lnTo>
                  <a:lnTo>
                    <a:pt x="5092" y="5308"/>
                  </a:lnTo>
                  <a:lnTo>
                    <a:pt x="5511" y="5384"/>
                  </a:lnTo>
                  <a:lnTo>
                    <a:pt x="5930" y="5384"/>
                  </a:lnTo>
                  <a:lnTo>
                    <a:pt x="6057" y="5003"/>
                  </a:lnTo>
                  <a:lnTo>
                    <a:pt x="6070" y="4597"/>
                  </a:lnTo>
                  <a:lnTo>
                    <a:pt x="5905" y="3695"/>
                  </a:lnTo>
                  <a:lnTo>
                    <a:pt x="6324" y="4483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386116" y="457999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01" y="0"/>
                  </a:moveTo>
                  <a:lnTo>
                    <a:pt x="76" y="190"/>
                  </a:lnTo>
                  <a:lnTo>
                    <a:pt x="50" y="368"/>
                  </a:lnTo>
                  <a:lnTo>
                    <a:pt x="0" y="558"/>
                  </a:lnTo>
                  <a:lnTo>
                    <a:pt x="101" y="368"/>
                  </a:lnTo>
                  <a:lnTo>
                    <a:pt x="165" y="228"/>
                  </a:lnTo>
                  <a:lnTo>
                    <a:pt x="177" y="88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376612" y="4576711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60" h="8889">
                  <a:moveTo>
                    <a:pt x="9969" y="2590"/>
                  </a:moveTo>
                  <a:lnTo>
                    <a:pt x="9779" y="1689"/>
                  </a:lnTo>
                  <a:lnTo>
                    <a:pt x="9563" y="1435"/>
                  </a:lnTo>
                  <a:lnTo>
                    <a:pt x="9563" y="1739"/>
                  </a:lnTo>
                  <a:lnTo>
                    <a:pt x="9461" y="1536"/>
                  </a:lnTo>
                  <a:lnTo>
                    <a:pt x="9563" y="1739"/>
                  </a:lnTo>
                  <a:lnTo>
                    <a:pt x="9563" y="1435"/>
                  </a:lnTo>
                  <a:lnTo>
                    <a:pt x="9271" y="1079"/>
                  </a:lnTo>
                  <a:lnTo>
                    <a:pt x="6756" y="12"/>
                  </a:lnTo>
                  <a:lnTo>
                    <a:pt x="6032" y="12"/>
                  </a:lnTo>
                  <a:lnTo>
                    <a:pt x="5880" y="0"/>
                  </a:lnTo>
                  <a:lnTo>
                    <a:pt x="6070" y="38"/>
                  </a:lnTo>
                  <a:lnTo>
                    <a:pt x="5410" y="12"/>
                  </a:lnTo>
                  <a:lnTo>
                    <a:pt x="5194" y="38"/>
                  </a:lnTo>
                  <a:lnTo>
                    <a:pt x="4191" y="304"/>
                  </a:lnTo>
                  <a:lnTo>
                    <a:pt x="4356" y="228"/>
                  </a:lnTo>
                  <a:lnTo>
                    <a:pt x="0" y="5651"/>
                  </a:lnTo>
                  <a:lnTo>
                    <a:pt x="1333" y="8369"/>
                  </a:lnTo>
                  <a:lnTo>
                    <a:pt x="4305" y="8763"/>
                  </a:lnTo>
                  <a:lnTo>
                    <a:pt x="5346" y="8763"/>
                  </a:lnTo>
                  <a:lnTo>
                    <a:pt x="6197" y="8458"/>
                  </a:lnTo>
                  <a:lnTo>
                    <a:pt x="7899" y="7200"/>
                  </a:lnTo>
                  <a:lnTo>
                    <a:pt x="8572" y="6045"/>
                  </a:lnTo>
                  <a:lnTo>
                    <a:pt x="8509" y="4762"/>
                  </a:lnTo>
                  <a:lnTo>
                    <a:pt x="8915" y="4572"/>
                  </a:lnTo>
                  <a:lnTo>
                    <a:pt x="9258" y="4279"/>
                  </a:lnTo>
                  <a:lnTo>
                    <a:pt x="9512" y="3848"/>
                  </a:lnTo>
                  <a:lnTo>
                    <a:pt x="9588" y="3479"/>
                  </a:lnTo>
                  <a:lnTo>
                    <a:pt x="9601" y="3302"/>
                  </a:lnTo>
                  <a:lnTo>
                    <a:pt x="9969" y="259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408010" y="4561653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4203" y="0"/>
                  </a:moveTo>
                  <a:lnTo>
                    <a:pt x="3479" y="190"/>
                  </a:lnTo>
                  <a:lnTo>
                    <a:pt x="2806" y="622"/>
                  </a:lnTo>
                  <a:lnTo>
                    <a:pt x="914" y="2717"/>
                  </a:lnTo>
                  <a:lnTo>
                    <a:pt x="0" y="5689"/>
                  </a:lnTo>
                  <a:lnTo>
                    <a:pt x="2489" y="7594"/>
                  </a:lnTo>
                  <a:lnTo>
                    <a:pt x="3098" y="7772"/>
                  </a:lnTo>
                  <a:lnTo>
                    <a:pt x="5270" y="7772"/>
                  </a:lnTo>
                  <a:lnTo>
                    <a:pt x="6858" y="6604"/>
                  </a:lnTo>
                  <a:lnTo>
                    <a:pt x="7912" y="5206"/>
                  </a:lnTo>
                  <a:lnTo>
                    <a:pt x="6273" y="4660"/>
                  </a:lnTo>
                  <a:lnTo>
                    <a:pt x="4838" y="3327"/>
                  </a:lnTo>
                  <a:lnTo>
                    <a:pt x="4241" y="863"/>
                  </a:lnTo>
                  <a:lnTo>
                    <a:pt x="4191" y="431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412209" y="4561530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4">
                  <a:moveTo>
                    <a:pt x="1587" y="0"/>
                  </a:moveTo>
                  <a:lnTo>
                    <a:pt x="901" y="0"/>
                  </a:lnTo>
                  <a:lnTo>
                    <a:pt x="596" y="0"/>
                  </a:lnTo>
                  <a:lnTo>
                    <a:pt x="292" y="38"/>
                  </a:lnTo>
                  <a:lnTo>
                    <a:pt x="0" y="126"/>
                  </a:lnTo>
                  <a:lnTo>
                    <a:pt x="0" y="546"/>
                  </a:lnTo>
                  <a:lnTo>
                    <a:pt x="38" y="990"/>
                  </a:lnTo>
                  <a:lnTo>
                    <a:pt x="139" y="1422"/>
                  </a:lnTo>
                  <a:lnTo>
                    <a:pt x="215" y="1701"/>
                  </a:lnTo>
                  <a:lnTo>
                    <a:pt x="635" y="3441"/>
                  </a:lnTo>
                  <a:lnTo>
                    <a:pt x="2082" y="4787"/>
                  </a:lnTo>
                  <a:lnTo>
                    <a:pt x="3784" y="5219"/>
                  </a:lnTo>
                  <a:lnTo>
                    <a:pt x="4648" y="3746"/>
                  </a:lnTo>
                  <a:lnTo>
                    <a:pt x="4305" y="1765"/>
                  </a:lnTo>
                  <a:lnTo>
                    <a:pt x="2286" y="215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431410" y="4552856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3848" y="0"/>
                  </a:moveTo>
                  <a:lnTo>
                    <a:pt x="3403" y="0"/>
                  </a:lnTo>
                  <a:lnTo>
                    <a:pt x="2362" y="0"/>
                  </a:lnTo>
                  <a:lnTo>
                    <a:pt x="1358" y="457"/>
                  </a:lnTo>
                  <a:lnTo>
                    <a:pt x="266" y="1866"/>
                  </a:lnTo>
                  <a:lnTo>
                    <a:pt x="50" y="2451"/>
                  </a:lnTo>
                  <a:lnTo>
                    <a:pt x="0" y="3035"/>
                  </a:lnTo>
                  <a:lnTo>
                    <a:pt x="241" y="3213"/>
                  </a:lnTo>
                  <a:lnTo>
                    <a:pt x="457" y="3429"/>
                  </a:lnTo>
                  <a:lnTo>
                    <a:pt x="1244" y="4330"/>
                  </a:lnTo>
                  <a:lnTo>
                    <a:pt x="1562" y="5029"/>
                  </a:lnTo>
                  <a:lnTo>
                    <a:pt x="1689" y="5727"/>
                  </a:lnTo>
                  <a:lnTo>
                    <a:pt x="2349" y="5816"/>
                  </a:lnTo>
                  <a:lnTo>
                    <a:pt x="2984" y="6095"/>
                  </a:lnTo>
                  <a:lnTo>
                    <a:pt x="4686" y="7569"/>
                  </a:lnTo>
                  <a:lnTo>
                    <a:pt x="5219" y="8115"/>
                  </a:lnTo>
                  <a:lnTo>
                    <a:pt x="5448" y="8127"/>
                  </a:lnTo>
                  <a:lnTo>
                    <a:pt x="6553" y="8127"/>
                  </a:lnTo>
                  <a:lnTo>
                    <a:pt x="7518" y="7721"/>
                  </a:lnTo>
                  <a:lnTo>
                    <a:pt x="9296" y="5410"/>
                  </a:lnTo>
                  <a:lnTo>
                    <a:pt x="9194" y="2920"/>
                  </a:lnTo>
                  <a:lnTo>
                    <a:pt x="6667" y="1346"/>
                  </a:lnTo>
                  <a:lnTo>
                    <a:pt x="5727" y="647"/>
                  </a:lnTo>
                  <a:lnTo>
                    <a:pt x="4305" y="88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431323" y="4555892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88" y="0"/>
                  </a:moveTo>
                  <a:lnTo>
                    <a:pt x="0" y="939"/>
                  </a:lnTo>
                  <a:lnTo>
                    <a:pt x="342" y="1879"/>
                  </a:lnTo>
                  <a:lnTo>
                    <a:pt x="977" y="2641"/>
                  </a:lnTo>
                  <a:lnTo>
                    <a:pt x="1371" y="2641"/>
                  </a:lnTo>
                  <a:lnTo>
                    <a:pt x="1574" y="2654"/>
                  </a:lnTo>
                  <a:lnTo>
                    <a:pt x="1777" y="2679"/>
                  </a:lnTo>
                  <a:lnTo>
                    <a:pt x="1650" y="1993"/>
                  </a:lnTo>
                  <a:lnTo>
                    <a:pt x="1333" y="1295"/>
                  </a:lnTo>
                  <a:lnTo>
                    <a:pt x="762" y="647"/>
                  </a:lnTo>
                  <a:lnTo>
                    <a:pt x="546" y="393"/>
                  </a:lnTo>
                  <a:lnTo>
                    <a:pt x="317" y="17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424537" y="4549705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1930" y="0"/>
                  </a:moveTo>
                  <a:lnTo>
                    <a:pt x="800" y="685"/>
                  </a:lnTo>
                  <a:lnTo>
                    <a:pt x="0" y="2006"/>
                  </a:lnTo>
                  <a:lnTo>
                    <a:pt x="342" y="3594"/>
                  </a:lnTo>
                  <a:lnTo>
                    <a:pt x="2666" y="6019"/>
                  </a:lnTo>
                  <a:lnTo>
                    <a:pt x="3314" y="5651"/>
                  </a:lnTo>
                  <a:lnTo>
                    <a:pt x="4013" y="5435"/>
                  </a:lnTo>
                  <a:lnTo>
                    <a:pt x="4952" y="5435"/>
                  </a:lnTo>
                  <a:lnTo>
                    <a:pt x="5410" y="5499"/>
                  </a:lnTo>
                  <a:lnTo>
                    <a:pt x="6515" y="4724"/>
                  </a:lnTo>
                  <a:lnTo>
                    <a:pt x="7150" y="3327"/>
                  </a:lnTo>
                  <a:lnTo>
                    <a:pt x="6667" y="1854"/>
                  </a:lnTo>
                  <a:lnTo>
                    <a:pt x="6299" y="1943"/>
                  </a:lnTo>
                  <a:lnTo>
                    <a:pt x="5930" y="1981"/>
                  </a:lnTo>
                  <a:lnTo>
                    <a:pt x="5156" y="1981"/>
                  </a:lnTo>
                  <a:lnTo>
                    <a:pt x="4762" y="1930"/>
                  </a:lnTo>
                  <a:lnTo>
                    <a:pt x="3263" y="1511"/>
                  </a:lnTo>
                  <a:lnTo>
                    <a:pt x="2463" y="850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426460" y="4549216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>
                  <a:moveTo>
                    <a:pt x="3479" y="6007"/>
                  </a:moveTo>
                  <a:lnTo>
                    <a:pt x="3251" y="5956"/>
                  </a:lnTo>
                  <a:lnTo>
                    <a:pt x="3022" y="5930"/>
                  </a:lnTo>
                  <a:lnTo>
                    <a:pt x="2794" y="5930"/>
                  </a:lnTo>
                  <a:lnTo>
                    <a:pt x="2082" y="5930"/>
                  </a:lnTo>
                  <a:lnTo>
                    <a:pt x="1384" y="6146"/>
                  </a:lnTo>
                  <a:lnTo>
                    <a:pt x="762" y="6527"/>
                  </a:lnTo>
                  <a:lnTo>
                    <a:pt x="1028" y="6591"/>
                  </a:lnTo>
                  <a:lnTo>
                    <a:pt x="1282" y="6616"/>
                  </a:lnTo>
                  <a:lnTo>
                    <a:pt x="2247" y="6616"/>
                  </a:lnTo>
                  <a:lnTo>
                    <a:pt x="2921" y="6388"/>
                  </a:lnTo>
                  <a:lnTo>
                    <a:pt x="3479" y="6007"/>
                  </a:lnTo>
                  <a:close/>
                </a:path>
                <a:path w="5079" h="6985">
                  <a:moveTo>
                    <a:pt x="4737" y="2349"/>
                  </a:moveTo>
                  <a:lnTo>
                    <a:pt x="2070" y="0"/>
                  </a:lnTo>
                  <a:lnTo>
                    <a:pt x="1651" y="0"/>
                  </a:lnTo>
                  <a:lnTo>
                    <a:pt x="1079" y="0"/>
                  </a:lnTo>
                  <a:lnTo>
                    <a:pt x="508" y="177"/>
                  </a:lnTo>
                  <a:lnTo>
                    <a:pt x="0" y="495"/>
                  </a:lnTo>
                  <a:lnTo>
                    <a:pt x="533" y="1346"/>
                  </a:lnTo>
                  <a:lnTo>
                    <a:pt x="1333" y="1993"/>
                  </a:lnTo>
                  <a:lnTo>
                    <a:pt x="2463" y="2311"/>
                  </a:lnTo>
                  <a:lnTo>
                    <a:pt x="2832" y="2425"/>
                  </a:lnTo>
                  <a:lnTo>
                    <a:pt x="3225" y="2476"/>
                  </a:lnTo>
                  <a:lnTo>
                    <a:pt x="4000" y="2476"/>
                  </a:lnTo>
                  <a:lnTo>
                    <a:pt x="4381" y="2425"/>
                  </a:lnTo>
                  <a:lnTo>
                    <a:pt x="4737" y="2349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3428324" y="4558578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5" h="10160">
                  <a:moveTo>
                    <a:pt x="4775" y="0"/>
                  </a:moveTo>
                  <a:lnTo>
                    <a:pt x="5245" y="2616"/>
                  </a:lnTo>
                  <a:lnTo>
                    <a:pt x="2971" y="5206"/>
                  </a:lnTo>
                  <a:lnTo>
                    <a:pt x="355" y="5206"/>
                  </a:lnTo>
                  <a:lnTo>
                    <a:pt x="177" y="5194"/>
                  </a:lnTo>
                  <a:lnTo>
                    <a:pt x="0" y="5156"/>
                  </a:lnTo>
                  <a:lnTo>
                    <a:pt x="241" y="6032"/>
                  </a:lnTo>
                  <a:lnTo>
                    <a:pt x="762" y="6845"/>
                  </a:lnTo>
                  <a:lnTo>
                    <a:pt x="2235" y="8229"/>
                  </a:lnTo>
                  <a:lnTo>
                    <a:pt x="2946" y="9042"/>
                  </a:lnTo>
                  <a:lnTo>
                    <a:pt x="4241" y="9601"/>
                  </a:lnTo>
                  <a:lnTo>
                    <a:pt x="4584" y="9715"/>
                  </a:lnTo>
                  <a:lnTo>
                    <a:pt x="4914" y="9804"/>
                  </a:lnTo>
                  <a:lnTo>
                    <a:pt x="5384" y="9613"/>
                  </a:lnTo>
                  <a:lnTo>
                    <a:pt x="5892" y="9525"/>
                  </a:lnTo>
                  <a:lnTo>
                    <a:pt x="6819" y="9525"/>
                  </a:lnTo>
                  <a:lnTo>
                    <a:pt x="7238" y="9588"/>
                  </a:lnTo>
                  <a:lnTo>
                    <a:pt x="7645" y="9728"/>
                  </a:lnTo>
                  <a:lnTo>
                    <a:pt x="7797" y="9664"/>
                  </a:lnTo>
                  <a:lnTo>
                    <a:pt x="7962" y="9448"/>
                  </a:lnTo>
                  <a:lnTo>
                    <a:pt x="8445" y="8610"/>
                  </a:lnTo>
                  <a:lnTo>
                    <a:pt x="9016" y="8153"/>
                  </a:lnTo>
                  <a:lnTo>
                    <a:pt x="9702" y="7797"/>
                  </a:lnTo>
                  <a:lnTo>
                    <a:pt x="10274" y="6565"/>
                  </a:lnTo>
                  <a:lnTo>
                    <a:pt x="10121" y="5130"/>
                  </a:lnTo>
                  <a:lnTo>
                    <a:pt x="9143" y="3340"/>
                  </a:lnTo>
                  <a:lnTo>
                    <a:pt x="8750" y="2844"/>
                  </a:lnTo>
                  <a:lnTo>
                    <a:pt x="7772" y="1841"/>
                  </a:lnTo>
                  <a:lnTo>
                    <a:pt x="7188" y="1358"/>
                  </a:lnTo>
                  <a:lnTo>
                    <a:pt x="6070" y="368"/>
                  </a:lnTo>
                  <a:lnTo>
                    <a:pt x="5435" y="101"/>
                  </a:lnTo>
                  <a:lnTo>
                    <a:pt x="4775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427991" y="4558531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699" y="0"/>
                  </a:moveTo>
                  <a:lnTo>
                    <a:pt x="4495" y="0"/>
                  </a:lnTo>
                  <a:lnTo>
                    <a:pt x="4317" y="0"/>
                  </a:lnTo>
                  <a:lnTo>
                    <a:pt x="3048" y="63"/>
                  </a:lnTo>
                  <a:lnTo>
                    <a:pt x="1790" y="673"/>
                  </a:lnTo>
                  <a:lnTo>
                    <a:pt x="1028" y="1650"/>
                  </a:lnTo>
                  <a:lnTo>
                    <a:pt x="165" y="2781"/>
                  </a:lnTo>
                  <a:lnTo>
                    <a:pt x="0" y="4038"/>
                  </a:lnTo>
                  <a:lnTo>
                    <a:pt x="330" y="5206"/>
                  </a:lnTo>
                  <a:lnTo>
                    <a:pt x="507" y="5232"/>
                  </a:lnTo>
                  <a:lnTo>
                    <a:pt x="685" y="5245"/>
                  </a:lnTo>
                  <a:lnTo>
                    <a:pt x="3301" y="5245"/>
                  </a:lnTo>
                  <a:lnTo>
                    <a:pt x="5587" y="2667"/>
                  </a:lnTo>
                  <a:lnTo>
                    <a:pt x="5105" y="50"/>
                  </a:lnTo>
                  <a:lnTo>
                    <a:pt x="4902" y="12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3443070" y="4558386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6057" y="0"/>
                  </a:moveTo>
                  <a:lnTo>
                    <a:pt x="5854" y="0"/>
                  </a:lnTo>
                  <a:lnTo>
                    <a:pt x="2844" y="0"/>
                  </a:lnTo>
                  <a:lnTo>
                    <a:pt x="0" y="3441"/>
                  </a:lnTo>
                  <a:lnTo>
                    <a:pt x="2984" y="6883"/>
                  </a:lnTo>
                  <a:lnTo>
                    <a:pt x="3505" y="7251"/>
                  </a:lnTo>
                  <a:lnTo>
                    <a:pt x="4051" y="7480"/>
                  </a:lnTo>
                  <a:lnTo>
                    <a:pt x="3187" y="5854"/>
                  </a:lnTo>
                  <a:lnTo>
                    <a:pt x="3594" y="3746"/>
                  </a:lnTo>
                  <a:lnTo>
                    <a:pt x="5613" y="1790"/>
                  </a:lnTo>
                  <a:lnTo>
                    <a:pt x="6565" y="1371"/>
                  </a:lnTo>
                  <a:lnTo>
                    <a:pt x="7547" y="1291"/>
                  </a:lnTo>
                  <a:lnTo>
                    <a:pt x="6469" y="46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446262" y="4559680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356" y="0"/>
                  </a:moveTo>
                  <a:lnTo>
                    <a:pt x="3365" y="76"/>
                  </a:lnTo>
                  <a:lnTo>
                    <a:pt x="2425" y="495"/>
                  </a:lnTo>
                  <a:lnTo>
                    <a:pt x="1714" y="1194"/>
                  </a:lnTo>
                  <a:lnTo>
                    <a:pt x="406" y="2451"/>
                  </a:lnTo>
                  <a:lnTo>
                    <a:pt x="0" y="4559"/>
                  </a:lnTo>
                  <a:lnTo>
                    <a:pt x="863" y="6185"/>
                  </a:lnTo>
                  <a:lnTo>
                    <a:pt x="1346" y="6388"/>
                  </a:lnTo>
                  <a:lnTo>
                    <a:pt x="1828" y="6477"/>
                  </a:lnTo>
                  <a:lnTo>
                    <a:pt x="4483" y="6477"/>
                  </a:lnTo>
                  <a:lnTo>
                    <a:pt x="6565" y="4699"/>
                  </a:lnTo>
                  <a:lnTo>
                    <a:pt x="6632" y="2626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3396058" y="4613389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5">
                  <a:moveTo>
                    <a:pt x="5054" y="0"/>
                  </a:moveTo>
                  <a:lnTo>
                    <a:pt x="4406" y="0"/>
                  </a:lnTo>
                  <a:lnTo>
                    <a:pt x="3797" y="88"/>
                  </a:lnTo>
                  <a:lnTo>
                    <a:pt x="2451" y="660"/>
                  </a:lnTo>
                  <a:lnTo>
                    <a:pt x="1828" y="1181"/>
                  </a:lnTo>
                  <a:lnTo>
                    <a:pt x="711" y="1981"/>
                  </a:lnTo>
                  <a:lnTo>
                    <a:pt x="304" y="2438"/>
                  </a:lnTo>
                  <a:lnTo>
                    <a:pt x="0" y="2946"/>
                  </a:lnTo>
                  <a:lnTo>
                    <a:pt x="1663" y="4356"/>
                  </a:lnTo>
                  <a:lnTo>
                    <a:pt x="1968" y="7124"/>
                  </a:lnTo>
                  <a:lnTo>
                    <a:pt x="558" y="8902"/>
                  </a:lnTo>
                  <a:lnTo>
                    <a:pt x="1333" y="9766"/>
                  </a:lnTo>
                  <a:lnTo>
                    <a:pt x="2425" y="10350"/>
                  </a:lnTo>
                  <a:lnTo>
                    <a:pt x="3822" y="10541"/>
                  </a:lnTo>
                  <a:lnTo>
                    <a:pt x="4914" y="10515"/>
                  </a:lnTo>
                  <a:lnTo>
                    <a:pt x="5105" y="10490"/>
                  </a:lnTo>
                  <a:lnTo>
                    <a:pt x="5283" y="10439"/>
                  </a:lnTo>
                  <a:lnTo>
                    <a:pt x="6019" y="8775"/>
                  </a:lnTo>
                  <a:lnTo>
                    <a:pt x="7543" y="7645"/>
                  </a:lnTo>
                  <a:lnTo>
                    <a:pt x="9372" y="7150"/>
                  </a:lnTo>
                  <a:lnTo>
                    <a:pt x="9690" y="6604"/>
                  </a:lnTo>
                  <a:lnTo>
                    <a:pt x="9893" y="5994"/>
                  </a:lnTo>
                  <a:lnTo>
                    <a:pt x="9969" y="4483"/>
                  </a:lnTo>
                  <a:lnTo>
                    <a:pt x="9829" y="3657"/>
                  </a:lnTo>
                  <a:lnTo>
                    <a:pt x="9550" y="2920"/>
                  </a:lnTo>
                  <a:lnTo>
                    <a:pt x="9144" y="2882"/>
                  </a:lnTo>
                  <a:lnTo>
                    <a:pt x="7823" y="2552"/>
                  </a:lnTo>
                  <a:lnTo>
                    <a:pt x="6896" y="1879"/>
                  </a:lnTo>
                  <a:lnTo>
                    <a:pt x="6426" y="825"/>
                  </a:lnTo>
                  <a:lnTo>
                    <a:pt x="6299" y="584"/>
                  </a:lnTo>
                  <a:lnTo>
                    <a:pt x="6197" y="330"/>
                  </a:lnTo>
                  <a:lnTo>
                    <a:pt x="6134" y="63"/>
                  </a:lnTo>
                  <a:lnTo>
                    <a:pt x="5651" y="1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3395014" y="4616348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2997" y="4178"/>
                  </a:moveTo>
                  <a:lnTo>
                    <a:pt x="2705" y="1409"/>
                  </a:lnTo>
                  <a:lnTo>
                    <a:pt x="1028" y="0"/>
                  </a:lnTo>
                  <a:lnTo>
                    <a:pt x="0" y="1714"/>
                  </a:lnTo>
                  <a:lnTo>
                    <a:pt x="101" y="4064"/>
                  </a:lnTo>
                  <a:lnTo>
                    <a:pt x="1511" y="5867"/>
                  </a:lnTo>
                  <a:lnTo>
                    <a:pt x="2997" y="4178"/>
                  </a:lnTo>
                  <a:close/>
                </a:path>
                <a:path w="6350" h="7620">
                  <a:moveTo>
                    <a:pt x="5753" y="7581"/>
                  </a:moveTo>
                  <a:lnTo>
                    <a:pt x="5524" y="7569"/>
                  </a:lnTo>
                  <a:lnTo>
                    <a:pt x="5270" y="7569"/>
                  </a:lnTo>
                  <a:lnTo>
                    <a:pt x="4978" y="7594"/>
                  </a:lnTo>
                  <a:lnTo>
                    <a:pt x="5207" y="7607"/>
                  </a:lnTo>
                  <a:lnTo>
                    <a:pt x="5473" y="7607"/>
                  </a:lnTo>
                  <a:lnTo>
                    <a:pt x="5753" y="7581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3417608" y="4525454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8585" y="6045"/>
                  </a:moveTo>
                  <a:lnTo>
                    <a:pt x="3352" y="0"/>
                  </a:lnTo>
                  <a:lnTo>
                    <a:pt x="1244" y="1130"/>
                  </a:lnTo>
                  <a:lnTo>
                    <a:pt x="0" y="3771"/>
                  </a:lnTo>
                  <a:lnTo>
                    <a:pt x="2921" y="7150"/>
                  </a:lnTo>
                  <a:lnTo>
                    <a:pt x="4051" y="7594"/>
                  </a:lnTo>
                  <a:lnTo>
                    <a:pt x="6451" y="7594"/>
                  </a:lnTo>
                  <a:lnTo>
                    <a:pt x="7734" y="6972"/>
                  </a:lnTo>
                  <a:lnTo>
                    <a:pt x="8585" y="6045"/>
                  </a:lnTo>
                  <a:close/>
                </a:path>
                <a:path w="24764" h="24764">
                  <a:moveTo>
                    <a:pt x="24472" y="24384"/>
                  </a:moveTo>
                  <a:lnTo>
                    <a:pt x="23939" y="24155"/>
                  </a:lnTo>
                  <a:lnTo>
                    <a:pt x="23571" y="23710"/>
                  </a:lnTo>
                  <a:lnTo>
                    <a:pt x="23444" y="23190"/>
                  </a:lnTo>
                  <a:lnTo>
                    <a:pt x="21297" y="20713"/>
                  </a:lnTo>
                  <a:lnTo>
                    <a:pt x="20383" y="20231"/>
                  </a:lnTo>
                  <a:lnTo>
                    <a:pt x="19646" y="19354"/>
                  </a:lnTo>
                  <a:lnTo>
                    <a:pt x="19265" y="18376"/>
                  </a:lnTo>
                  <a:lnTo>
                    <a:pt x="18542" y="20027"/>
                  </a:lnTo>
                  <a:lnTo>
                    <a:pt x="19126" y="21856"/>
                  </a:lnTo>
                  <a:lnTo>
                    <a:pt x="21209" y="23583"/>
                  </a:lnTo>
                  <a:lnTo>
                    <a:pt x="22021" y="23863"/>
                  </a:lnTo>
                  <a:lnTo>
                    <a:pt x="22860" y="24168"/>
                  </a:lnTo>
                  <a:lnTo>
                    <a:pt x="23368" y="24371"/>
                  </a:lnTo>
                  <a:lnTo>
                    <a:pt x="23888" y="24460"/>
                  </a:lnTo>
                  <a:lnTo>
                    <a:pt x="24472" y="24384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3436874" y="4543831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2032" y="2336"/>
                  </a:moveTo>
                  <a:lnTo>
                    <a:pt x="0" y="0"/>
                  </a:lnTo>
                  <a:lnTo>
                    <a:pt x="368" y="977"/>
                  </a:lnTo>
                  <a:lnTo>
                    <a:pt x="1104" y="1841"/>
                  </a:lnTo>
                  <a:lnTo>
                    <a:pt x="2032" y="2336"/>
                  </a:lnTo>
                  <a:close/>
                </a:path>
                <a:path w="5714" h="6350">
                  <a:moveTo>
                    <a:pt x="5219" y="6019"/>
                  </a:moveTo>
                  <a:lnTo>
                    <a:pt x="4178" y="4813"/>
                  </a:lnTo>
                  <a:lnTo>
                    <a:pt x="4292" y="5334"/>
                  </a:lnTo>
                  <a:lnTo>
                    <a:pt x="4660" y="5778"/>
                  </a:lnTo>
                  <a:lnTo>
                    <a:pt x="5219" y="6019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3388936" y="4527205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5321" y="0"/>
                  </a:moveTo>
                  <a:lnTo>
                    <a:pt x="4800" y="0"/>
                  </a:lnTo>
                  <a:lnTo>
                    <a:pt x="3924" y="0"/>
                  </a:lnTo>
                  <a:lnTo>
                    <a:pt x="3060" y="279"/>
                  </a:lnTo>
                  <a:lnTo>
                    <a:pt x="2349" y="838"/>
                  </a:lnTo>
                  <a:lnTo>
                    <a:pt x="1828" y="1371"/>
                  </a:lnTo>
                  <a:lnTo>
                    <a:pt x="1308" y="1765"/>
                  </a:lnTo>
                  <a:lnTo>
                    <a:pt x="888" y="2298"/>
                  </a:lnTo>
                  <a:lnTo>
                    <a:pt x="0" y="4406"/>
                  </a:lnTo>
                  <a:lnTo>
                    <a:pt x="507" y="6121"/>
                  </a:lnTo>
                  <a:lnTo>
                    <a:pt x="2006" y="7315"/>
                  </a:lnTo>
                  <a:lnTo>
                    <a:pt x="2590" y="7480"/>
                  </a:lnTo>
                  <a:lnTo>
                    <a:pt x="3035" y="7683"/>
                  </a:lnTo>
                  <a:lnTo>
                    <a:pt x="3403" y="7975"/>
                  </a:lnTo>
                  <a:lnTo>
                    <a:pt x="3721" y="8051"/>
                  </a:lnTo>
                  <a:lnTo>
                    <a:pt x="4051" y="8089"/>
                  </a:lnTo>
                  <a:lnTo>
                    <a:pt x="5676" y="8089"/>
                  </a:lnTo>
                  <a:lnTo>
                    <a:pt x="6972" y="7454"/>
                  </a:lnTo>
                  <a:lnTo>
                    <a:pt x="8343" y="5968"/>
                  </a:lnTo>
                  <a:lnTo>
                    <a:pt x="8597" y="5473"/>
                  </a:lnTo>
                  <a:lnTo>
                    <a:pt x="8712" y="4952"/>
                  </a:lnTo>
                  <a:lnTo>
                    <a:pt x="8369" y="4140"/>
                  </a:lnTo>
                  <a:lnTo>
                    <a:pt x="8305" y="3301"/>
                  </a:lnTo>
                  <a:lnTo>
                    <a:pt x="8458" y="2514"/>
                  </a:lnTo>
                  <a:lnTo>
                    <a:pt x="8051" y="1536"/>
                  </a:lnTo>
                  <a:lnTo>
                    <a:pt x="7289" y="711"/>
                  </a:lnTo>
                  <a:lnTo>
                    <a:pt x="5841" y="101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3397247" y="4529719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5" h="2539">
                  <a:moveTo>
                    <a:pt x="152" y="0"/>
                  </a:moveTo>
                  <a:lnTo>
                    <a:pt x="0" y="787"/>
                  </a:lnTo>
                  <a:lnTo>
                    <a:pt x="50" y="1625"/>
                  </a:lnTo>
                  <a:lnTo>
                    <a:pt x="406" y="2438"/>
                  </a:lnTo>
                  <a:lnTo>
                    <a:pt x="596" y="1638"/>
                  </a:lnTo>
                  <a:lnTo>
                    <a:pt x="482" y="77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3315765" y="4412573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79">
                  <a:moveTo>
                    <a:pt x="3454" y="0"/>
                  </a:moveTo>
                  <a:lnTo>
                    <a:pt x="2717" y="685"/>
                  </a:lnTo>
                  <a:lnTo>
                    <a:pt x="1765" y="1117"/>
                  </a:lnTo>
                  <a:lnTo>
                    <a:pt x="533" y="1117"/>
                  </a:lnTo>
                  <a:lnTo>
                    <a:pt x="266" y="1092"/>
                  </a:lnTo>
                  <a:lnTo>
                    <a:pt x="0" y="1028"/>
                  </a:lnTo>
                  <a:lnTo>
                    <a:pt x="215" y="1841"/>
                  </a:lnTo>
                  <a:lnTo>
                    <a:pt x="596" y="2603"/>
                  </a:lnTo>
                  <a:lnTo>
                    <a:pt x="1765" y="4025"/>
                  </a:lnTo>
                  <a:lnTo>
                    <a:pt x="2755" y="4495"/>
                  </a:lnTo>
                  <a:lnTo>
                    <a:pt x="4203" y="4495"/>
                  </a:lnTo>
                  <a:lnTo>
                    <a:pt x="4635" y="4419"/>
                  </a:lnTo>
                  <a:lnTo>
                    <a:pt x="6578" y="3594"/>
                  </a:lnTo>
                  <a:lnTo>
                    <a:pt x="7162" y="2171"/>
                  </a:lnTo>
                  <a:lnTo>
                    <a:pt x="7010" y="685"/>
                  </a:lnTo>
                  <a:lnTo>
                    <a:pt x="7061" y="546"/>
                  </a:lnTo>
                  <a:lnTo>
                    <a:pt x="6629" y="685"/>
                  </a:lnTo>
                  <a:lnTo>
                    <a:pt x="6146" y="787"/>
                  </a:lnTo>
                  <a:lnTo>
                    <a:pt x="4864" y="787"/>
                  </a:lnTo>
                  <a:lnTo>
                    <a:pt x="4076" y="507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315616" y="4410554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477" y="0"/>
                  </a:moveTo>
                  <a:lnTo>
                    <a:pt x="0" y="2145"/>
                  </a:lnTo>
                  <a:lnTo>
                    <a:pt x="19" y="2444"/>
                  </a:lnTo>
                  <a:lnTo>
                    <a:pt x="83" y="2748"/>
                  </a:lnTo>
                  <a:lnTo>
                    <a:pt x="159" y="3040"/>
                  </a:lnTo>
                  <a:lnTo>
                    <a:pt x="413" y="3104"/>
                  </a:lnTo>
                  <a:lnTo>
                    <a:pt x="680" y="3142"/>
                  </a:lnTo>
                  <a:lnTo>
                    <a:pt x="1912" y="3142"/>
                  </a:lnTo>
                  <a:lnTo>
                    <a:pt x="2864" y="2710"/>
                  </a:lnTo>
                  <a:lnTo>
                    <a:pt x="3601" y="2024"/>
                  </a:lnTo>
                  <a:lnTo>
                    <a:pt x="3004" y="1529"/>
                  </a:lnTo>
                  <a:lnTo>
                    <a:pt x="2572" y="843"/>
                  </a:lnTo>
                  <a:lnTo>
                    <a:pt x="2477" y="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3319219" y="4409664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1432" y="0"/>
                  </a:moveTo>
                  <a:lnTo>
                    <a:pt x="1358" y="1115"/>
                  </a:lnTo>
                  <a:lnTo>
                    <a:pt x="800" y="2156"/>
                  </a:lnTo>
                  <a:lnTo>
                    <a:pt x="0" y="2906"/>
                  </a:lnTo>
                  <a:lnTo>
                    <a:pt x="622" y="3414"/>
                  </a:lnTo>
                  <a:lnTo>
                    <a:pt x="1409" y="3693"/>
                  </a:lnTo>
                  <a:lnTo>
                    <a:pt x="2705" y="3693"/>
                  </a:lnTo>
                  <a:lnTo>
                    <a:pt x="3175" y="3591"/>
                  </a:lnTo>
                  <a:lnTo>
                    <a:pt x="3797" y="3312"/>
                  </a:lnTo>
                  <a:lnTo>
                    <a:pt x="3962" y="3210"/>
                  </a:lnTo>
                  <a:lnTo>
                    <a:pt x="4120" y="3102"/>
                  </a:lnTo>
                  <a:lnTo>
                    <a:pt x="1432" y="0"/>
                  </a:lnTo>
                  <a:close/>
                </a:path>
              </a:pathLst>
            </a:custGeom>
            <a:solidFill>
              <a:srgbClr val="FCD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3318092" y="440890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905" y="0"/>
                  </a:moveTo>
                  <a:lnTo>
                    <a:pt x="0" y="1650"/>
                  </a:lnTo>
                  <a:lnTo>
                    <a:pt x="96" y="2494"/>
                  </a:lnTo>
                  <a:lnTo>
                    <a:pt x="527" y="3180"/>
                  </a:lnTo>
                  <a:lnTo>
                    <a:pt x="1124" y="3663"/>
                  </a:lnTo>
                  <a:lnTo>
                    <a:pt x="1924" y="2926"/>
                  </a:lnTo>
                  <a:lnTo>
                    <a:pt x="2483" y="1872"/>
                  </a:lnTo>
                  <a:lnTo>
                    <a:pt x="2557" y="757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AC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745399" y="4195097"/>
              <a:ext cx="36830" cy="223520"/>
            </a:xfrm>
            <a:custGeom>
              <a:avLst/>
              <a:gdLst/>
              <a:ahLst/>
              <a:cxnLst/>
              <a:rect l="l" t="t" r="r" b="b"/>
              <a:pathLst>
                <a:path w="36830" h="223520">
                  <a:moveTo>
                    <a:pt x="11887" y="0"/>
                  </a:moveTo>
                  <a:lnTo>
                    <a:pt x="0" y="1320"/>
                  </a:lnTo>
                  <a:lnTo>
                    <a:pt x="24549" y="223100"/>
                  </a:lnTo>
                  <a:lnTo>
                    <a:pt x="36448" y="221780"/>
                  </a:lnTo>
                  <a:lnTo>
                    <a:pt x="11887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742285" y="4158284"/>
              <a:ext cx="15240" cy="38735"/>
            </a:xfrm>
            <a:custGeom>
              <a:avLst/>
              <a:gdLst/>
              <a:ahLst/>
              <a:cxnLst/>
              <a:rect l="l" t="t" r="r" b="b"/>
              <a:pathLst>
                <a:path w="15239" h="38735">
                  <a:moveTo>
                    <a:pt x="14986" y="36817"/>
                  </a:moveTo>
                  <a:lnTo>
                    <a:pt x="11887" y="8826"/>
                  </a:lnTo>
                  <a:lnTo>
                    <a:pt x="6565" y="0"/>
                  </a:lnTo>
                  <a:lnTo>
                    <a:pt x="3822" y="241"/>
                  </a:lnTo>
                  <a:lnTo>
                    <a:pt x="0" y="10147"/>
                  </a:lnTo>
                  <a:lnTo>
                    <a:pt x="3098" y="38125"/>
                  </a:lnTo>
                  <a:lnTo>
                    <a:pt x="14986" y="368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751341" y="4195426"/>
              <a:ext cx="26670" cy="212725"/>
            </a:xfrm>
            <a:custGeom>
              <a:avLst/>
              <a:gdLst/>
              <a:ahLst/>
              <a:cxnLst/>
              <a:rect l="l" t="t" r="r" b="b"/>
              <a:pathLst>
                <a:path w="26669" h="212725">
                  <a:moveTo>
                    <a:pt x="2971" y="0"/>
                  </a:moveTo>
                  <a:lnTo>
                    <a:pt x="0" y="330"/>
                  </a:lnTo>
                  <a:lnTo>
                    <a:pt x="23469" y="212331"/>
                  </a:lnTo>
                  <a:lnTo>
                    <a:pt x="26441" y="212001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748241" y="4167441"/>
              <a:ext cx="6350" cy="28575"/>
            </a:xfrm>
            <a:custGeom>
              <a:avLst/>
              <a:gdLst/>
              <a:ahLst/>
              <a:cxnLst/>
              <a:rect l="l" t="t" r="r" b="b"/>
              <a:pathLst>
                <a:path w="6350" h="28575">
                  <a:moveTo>
                    <a:pt x="6070" y="27978"/>
                  </a:moveTo>
                  <a:lnTo>
                    <a:pt x="2971" y="0"/>
                  </a:lnTo>
                  <a:lnTo>
                    <a:pt x="0" y="330"/>
                  </a:lnTo>
                  <a:lnTo>
                    <a:pt x="3098" y="28308"/>
                  </a:lnTo>
                  <a:lnTo>
                    <a:pt x="6070" y="27978"/>
                  </a:lnTo>
                  <a:close/>
                </a:path>
              </a:pathLst>
            </a:custGeom>
            <a:solidFill>
              <a:srgbClr val="474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749782" y="4405654"/>
              <a:ext cx="83185" cy="271780"/>
            </a:xfrm>
            <a:custGeom>
              <a:avLst/>
              <a:gdLst/>
              <a:ahLst/>
              <a:cxnLst/>
              <a:rect l="l" t="t" r="r" b="b"/>
              <a:pathLst>
                <a:path w="83185" h="271779">
                  <a:moveTo>
                    <a:pt x="43954" y="0"/>
                  </a:moveTo>
                  <a:lnTo>
                    <a:pt x="6108" y="4190"/>
                  </a:lnTo>
                  <a:lnTo>
                    <a:pt x="2120" y="8432"/>
                  </a:lnTo>
                  <a:lnTo>
                    <a:pt x="0" y="53035"/>
                  </a:lnTo>
                  <a:lnTo>
                    <a:pt x="635" y="59778"/>
                  </a:lnTo>
                  <a:lnTo>
                    <a:pt x="1308" y="62572"/>
                  </a:lnTo>
                  <a:lnTo>
                    <a:pt x="9817" y="85318"/>
                  </a:lnTo>
                  <a:lnTo>
                    <a:pt x="10604" y="88595"/>
                  </a:lnTo>
                  <a:lnTo>
                    <a:pt x="11468" y="97104"/>
                  </a:lnTo>
                  <a:lnTo>
                    <a:pt x="9067" y="142671"/>
                  </a:lnTo>
                  <a:lnTo>
                    <a:pt x="20497" y="245871"/>
                  </a:lnTo>
                  <a:lnTo>
                    <a:pt x="28079" y="263880"/>
                  </a:lnTo>
                  <a:lnTo>
                    <a:pt x="34544" y="269087"/>
                  </a:lnTo>
                  <a:lnTo>
                    <a:pt x="44640" y="271411"/>
                  </a:lnTo>
                  <a:lnTo>
                    <a:pt x="47371" y="271576"/>
                  </a:lnTo>
                  <a:lnTo>
                    <a:pt x="59423" y="270243"/>
                  </a:lnTo>
                  <a:lnTo>
                    <a:pt x="62191" y="269938"/>
                  </a:lnTo>
                  <a:lnTo>
                    <a:pt x="64808" y="269176"/>
                  </a:lnTo>
                  <a:lnTo>
                    <a:pt x="74155" y="264706"/>
                  </a:lnTo>
                  <a:lnTo>
                    <a:pt x="79311" y="258203"/>
                  </a:lnTo>
                  <a:lnTo>
                    <a:pt x="82778" y="238975"/>
                  </a:lnTo>
                  <a:lnTo>
                    <a:pt x="71348" y="135775"/>
                  </a:lnTo>
                  <a:lnTo>
                    <a:pt x="59042" y="91833"/>
                  </a:lnTo>
                  <a:lnTo>
                    <a:pt x="58572" y="89280"/>
                  </a:lnTo>
                  <a:lnTo>
                    <a:pt x="58026" y="83350"/>
                  </a:lnTo>
                  <a:lnTo>
                    <a:pt x="58077" y="79984"/>
                  </a:lnTo>
                  <a:lnTo>
                    <a:pt x="61404" y="55918"/>
                  </a:lnTo>
                  <a:lnTo>
                    <a:pt x="61442" y="53047"/>
                  </a:lnTo>
                  <a:lnTo>
                    <a:pt x="60591" y="46329"/>
                  </a:lnTo>
                  <a:lnTo>
                    <a:pt x="48780" y="3276"/>
                  </a:lnTo>
                  <a:lnTo>
                    <a:pt x="43954" y="0"/>
                  </a:lnTo>
                  <a:close/>
                </a:path>
              </a:pathLst>
            </a:custGeom>
            <a:solidFill>
              <a:srgbClr val="043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758986" y="4540643"/>
              <a:ext cx="73660" cy="111760"/>
            </a:xfrm>
            <a:custGeom>
              <a:avLst/>
              <a:gdLst/>
              <a:ahLst/>
              <a:cxnLst/>
              <a:rect l="l" t="t" r="r" b="b"/>
              <a:pathLst>
                <a:path w="73660" h="111760">
                  <a:moveTo>
                    <a:pt x="1803" y="11087"/>
                  </a:moveTo>
                  <a:lnTo>
                    <a:pt x="1676" y="9944"/>
                  </a:lnTo>
                  <a:lnTo>
                    <a:pt x="1549" y="8801"/>
                  </a:lnTo>
                  <a:lnTo>
                    <a:pt x="901" y="7848"/>
                  </a:lnTo>
                  <a:lnTo>
                    <a:pt x="0" y="7264"/>
                  </a:lnTo>
                  <a:lnTo>
                    <a:pt x="622" y="12928"/>
                  </a:lnTo>
                  <a:lnTo>
                    <a:pt x="1371" y="12166"/>
                  </a:lnTo>
                  <a:lnTo>
                    <a:pt x="1803" y="11087"/>
                  </a:lnTo>
                  <a:close/>
                </a:path>
                <a:path w="73660" h="111760">
                  <a:moveTo>
                    <a:pt x="4267" y="33350"/>
                  </a:moveTo>
                  <a:lnTo>
                    <a:pt x="4140" y="32207"/>
                  </a:lnTo>
                  <a:lnTo>
                    <a:pt x="4013" y="31064"/>
                  </a:lnTo>
                  <a:lnTo>
                    <a:pt x="3365" y="30111"/>
                  </a:lnTo>
                  <a:lnTo>
                    <a:pt x="2463" y="29527"/>
                  </a:lnTo>
                  <a:lnTo>
                    <a:pt x="3086" y="35179"/>
                  </a:lnTo>
                  <a:lnTo>
                    <a:pt x="3835" y="34429"/>
                  </a:lnTo>
                  <a:lnTo>
                    <a:pt x="4267" y="33350"/>
                  </a:lnTo>
                  <a:close/>
                </a:path>
                <a:path w="73660" h="111760">
                  <a:moveTo>
                    <a:pt x="6731" y="55600"/>
                  </a:moveTo>
                  <a:lnTo>
                    <a:pt x="6604" y="54457"/>
                  </a:lnTo>
                  <a:lnTo>
                    <a:pt x="6477" y="53314"/>
                  </a:lnTo>
                  <a:lnTo>
                    <a:pt x="5829" y="52362"/>
                  </a:lnTo>
                  <a:lnTo>
                    <a:pt x="4927" y="51777"/>
                  </a:lnTo>
                  <a:lnTo>
                    <a:pt x="5549" y="57442"/>
                  </a:lnTo>
                  <a:lnTo>
                    <a:pt x="6299" y="56680"/>
                  </a:lnTo>
                  <a:lnTo>
                    <a:pt x="6731" y="55600"/>
                  </a:lnTo>
                  <a:close/>
                </a:path>
                <a:path w="73660" h="111760">
                  <a:moveTo>
                    <a:pt x="9194" y="77863"/>
                  </a:moveTo>
                  <a:lnTo>
                    <a:pt x="9067" y="76720"/>
                  </a:lnTo>
                  <a:lnTo>
                    <a:pt x="8940" y="75565"/>
                  </a:lnTo>
                  <a:lnTo>
                    <a:pt x="8293" y="74625"/>
                  </a:lnTo>
                  <a:lnTo>
                    <a:pt x="7391" y="74041"/>
                  </a:lnTo>
                  <a:lnTo>
                    <a:pt x="8013" y="79692"/>
                  </a:lnTo>
                  <a:lnTo>
                    <a:pt x="8763" y="78930"/>
                  </a:lnTo>
                  <a:lnTo>
                    <a:pt x="9194" y="77863"/>
                  </a:lnTo>
                  <a:close/>
                </a:path>
                <a:path w="73660" h="111760">
                  <a:moveTo>
                    <a:pt x="10820" y="22783"/>
                  </a:moveTo>
                  <a:lnTo>
                    <a:pt x="10591" y="20777"/>
                  </a:lnTo>
                  <a:lnTo>
                    <a:pt x="10363" y="18757"/>
                  </a:lnTo>
                  <a:lnTo>
                    <a:pt x="8559" y="17310"/>
                  </a:lnTo>
                  <a:lnTo>
                    <a:pt x="4521" y="17754"/>
                  </a:lnTo>
                  <a:lnTo>
                    <a:pt x="3073" y="19570"/>
                  </a:lnTo>
                  <a:lnTo>
                    <a:pt x="3517" y="23596"/>
                  </a:lnTo>
                  <a:lnTo>
                    <a:pt x="5334" y="25057"/>
                  </a:lnTo>
                  <a:lnTo>
                    <a:pt x="9359" y="24612"/>
                  </a:lnTo>
                  <a:lnTo>
                    <a:pt x="10820" y="22783"/>
                  </a:lnTo>
                  <a:close/>
                </a:path>
                <a:path w="73660" h="111760">
                  <a:moveTo>
                    <a:pt x="11658" y="100114"/>
                  </a:moveTo>
                  <a:lnTo>
                    <a:pt x="11531" y="98971"/>
                  </a:lnTo>
                  <a:lnTo>
                    <a:pt x="11404" y="97828"/>
                  </a:lnTo>
                  <a:lnTo>
                    <a:pt x="10756" y="96875"/>
                  </a:lnTo>
                  <a:lnTo>
                    <a:pt x="9855" y="96291"/>
                  </a:lnTo>
                  <a:lnTo>
                    <a:pt x="10477" y="101955"/>
                  </a:lnTo>
                  <a:lnTo>
                    <a:pt x="11226" y="101193"/>
                  </a:lnTo>
                  <a:lnTo>
                    <a:pt x="11658" y="100114"/>
                  </a:lnTo>
                  <a:close/>
                </a:path>
                <a:path w="73660" h="111760">
                  <a:moveTo>
                    <a:pt x="13284" y="45059"/>
                  </a:moveTo>
                  <a:lnTo>
                    <a:pt x="13055" y="43040"/>
                  </a:lnTo>
                  <a:lnTo>
                    <a:pt x="12827" y="41021"/>
                  </a:lnTo>
                  <a:lnTo>
                    <a:pt x="11023" y="39573"/>
                  </a:lnTo>
                  <a:lnTo>
                    <a:pt x="6985" y="40017"/>
                  </a:lnTo>
                  <a:lnTo>
                    <a:pt x="5537" y="41833"/>
                  </a:lnTo>
                  <a:lnTo>
                    <a:pt x="5981" y="45859"/>
                  </a:lnTo>
                  <a:lnTo>
                    <a:pt x="7797" y="47307"/>
                  </a:lnTo>
                  <a:lnTo>
                    <a:pt x="11823" y="46863"/>
                  </a:lnTo>
                  <a:lnTo>
                    <a:pt x="13284" y="45059"/>
                  </a:lnTo>
                  <a:close/>
                </a:path>
                <a:path w="73660" h="111760">
                  <a:moveTo>
                    <a:pt x="15748" y="67310"/>
                  </a:moveTo>
                  <a:lnTo>
                    <a:pt x="15519" y="65290"/>
                  </a:lnTo>
                  <a:lnTo>
                    <a:pt x="15290" y="63271"/>
                  </a:lnTo>
                  <a:lnTo>
                    <a:pt x="13487" y="61823"/>
                  </a:lnTo>
                  <a:lnTo>
                    <a:pt x="9448" y="62268"/>
                  </a:lnTo>
                  <a:lnTo>
                    <a:pt x="8001" y="64084"/>
                  </a:lnTo>
                  <a:lnTo>
                    <a:pt x="8445" y="68110"/>
                  </a:lnTo>
                  <a:lnTo>
                    <a:pt x="10261" y="69570"/>
                  </a:lnTo>
                  <a:lnTo>
                    <a:pt x="14287" y="69113"/>
                  </a:lnTo>
                  <a:lnTo>
                    <a:pt x="15748" y="67310"/>
                  </a:lnTo>
                  <a:close/>
                </a:path>
                <a:path w="73660" h="111760">
                  <a:moveTo>
                    <a:pt x="16535" y="10350"/>
                  </a:moveTo>
                  <a:lnTo>
                    <a:pt x="16306" y="8331"/>
                  </a:lnTo>
                  <a:lnTo>
                    <a:pt x="16078" y="6324"/>
                  </a:lnTo>
                  <a:lnTo>
                    <a:pt x="14274" y="4864"/>
                  </a:lnTo>
                  <a:lnTo>
                    <a:pt x="10236" y="5308"/>
                  </a:lnTo>
                  <a:lnTo>
                    <a:pt x="8788" y="7124"/>
                  </a:lnTo>
                  <a:lnTo>
                    <a:pt x="9232" y="11150"/>
                  </a:lnTo>
                  <a:lnTo>
                    <a:pt x="11049" y="12611"/>
                  </a:lnTo>
                  <a:lnTo>
                    <a:pt x="15074" y="12166"/>
                  </a:lnTo>
                  <a:lnTo>
                    <a:pt x="16535" y="10350"/>
                  </a:lnTo>
                  <a:close/>
                </a:path>
                <a:path w="73660" h="111760">
                  <a:moveTo>
                    <a:pt x="18211" y="89547"/>
                  </a:moveTo>
                  <a:lnTo>
                    <a:pt x="17983" y="87541"/>
                  </a:lnTo>
                  <a:lnTo>
                    <a:pt x="17754" y="85521"/>
                  </a:lnTo>
                  <a:lnTo>
                    <a:pt x="15951" y="84074"/>
                  </a:lnTo>
                  <a:lnTo>
                    <a:pt x="11912" y="84518"/>
                  </a:lnTo>
                  <a:lnTo>
                    <a:pt x="10464" y="86334"/>
                  </a:lnTo>
                  <a:lnTo>
                    <a:pt x="10909" y="90360"/>
                  </a:lnTo>
                  <a:lnTo>
                    <a:pt x="12725" y="91808"/>
                  </a:lnTo>
                  <a:lnTo>
                    <a:pt x="16751" y="91363"/>
                  </a:lnTo>
                  <a:lnTo>
                    <a:pt x="18211" y="89547"/>
                  </a:lnTo>
                  <a:close/>
                </a:path>
                <a:path w="73660" h="111760">
                  <a:moveTo>
                    <a:pt x="18999" y="32588"/>
                  </a:moveTo>
                  <a:lnTo>
                    <a:pt x="18770" y="30581"/>
                  </a:lnTo>
                  <a:lnTo>
                    <a:pt x="18542" y="28562"/>
                  </a:lnTo>
                  <a:lnTo>
                    <a:pt x="16738" y="27114"/>
                  </a:lnTo>
                  <a:lnTo>
                    <a:pt x="12700" y="27559"/>
                  </a:lnTo>
                  <a:lnTo>
                    <a:pt x="11252" y="29375"/>
                  </a:lnTo>
                  <a:lnTo>
                    <a:pt x="11696" y="33401"/>
                  </a:lnTo>
                  <a:lnTo>
                    <a:pt x="13512" y="34861"/>
                  </a:lnTo>
                  <a:lnTo>
                    <a:pt x="17538" y="34417"/>
                  </a:lnTo>
                  <a:lnTo>
                    <a:pt x="18999" y="32588"/>
                  </a:lnTo>
                  <a:close/>
                </a:path>
                <a:path w="73660" h="111760">
                  <a:moveTo>
                    <a:pt x="20447" y="109791"/>
                  </a:moveTo>
                  <a:lnTo>
                    <a:pt x="20231" y="107784"/>
                  </a:lnTo>
                  <a:lnTo>
                    <a:pt x="18415" y="106324"/>
                  </a:lnTo>
                  <a:lnTo>
                    <a:pt x="16395" y="106553"/>
                  </a:lnTo>
                  <a:lnTo>
                    <a:pt x="14376" y="106768"/>
                  </a:lnTo>
                  <a:lnTo>
                    <a:pt x="12928" y="108585"/>
                  </a:lnTo>
                  <a:lnTo>
                    <a:pt x="13157" y="110604"/>
                  </a:lnTo>
                  <a:lnTo>
                    <a:pt x="13360" y="111442"/>
                  </a:lnTo>
                  <a:lnTo>
                    <a:pt x="20434" y="110655"/>
                  </a:lnTo>
                  <a:lnTo>
                    <a:pt x="20447" y="109791"/>
                  </a:lnTo>
                  <a:close/>
                </a:path>
                <a:path w="73660" h="111760">
                  <a:moveTo>
                    <a:pt x="21463" y="54851"/>
                  </a:moveTo>
                  <a:lnTo>
                    <a:pt x="21234" y="52832"/>
                  </a:lnTo>
                  <a:lnTo>
                    <a:pt x="21005" y="50825"/>
                  </a:lnTo>
                  <a:lnTo>
                    <a:pt x="19202" y="49364"/>
                  </a:lnTo>
                  <a:lnTo>
                    <a:pt x="15163" y="49809"/>
                  </a:lnTo>
                  <a:lnTo>
                    <a:pt x="13716" y="51625"/>
                  </a:lnTo>
                  <a:lnTo>
                    <a:pt x="14160" y="55651"/>
                  </a:lnTo>
                  <a:lnTo>
                    <a:pt x="15976" y="57111"/>
                  </a:lnTo>
                  <a:lnTo>
                    <a:pt x="20002" y="56667"/>
                  </a:lnTo>
                  <a:lnTo>
                    <a:pt x="21463" y="54851"/>
                  </a:lnTo>
                  <a:close/>
                </a:path>
                <a:path w="73660" h="111760">
                  <a:moveTo>
                    <a:pt x="23926" y="77114"/>
                  </a:moveTo>
                  <a:lnTo>
                    <a:pt x="23698" y="75095"/>
                  </a:lnTo>
                  <a:lnTo>
                    <a:pt x="23469" y="73088"/>
                  </a:lnTo>
                  <a:lnTo>
                    <a:pt x="21666" y="71628"/>
                  </a:lnTo>
                  <a:lnTo>
                    <a:pt x="17627" y="72072"/>
                  </a:lnTo>
                  <a:lnTo>
                    <a:pt x="16179" y="73888"/>
                  </a:lnTo>
                  <a:lnTo>
                    <a:pt x="16624" y="77914"/>
                  </a:lnTo>
                  <a:lnTo>
                    <a:pt x="18440" y="79375"/>
                  </a:lnTo>
                  <a:lnTo>
                    <a:pt x="22466" y="78930"/>
                  </a:lnTo>
                  <a:lnTo>
                    <a:pt x="23926" y="77114"/>
                  </a:lnTo>
                  <a:close/>
                </a:path>
                <a:path w="73660" h="111760">
                  <a:moveTo>
                    <a:pt x="25450" y="21170"/>
                  </a:moveTo>
                  <a:lnTo>
                    <a:pt x="25222" y="19164"/>
                  </a:lnTo>
                  <a:lnTo>
                    <a:pt x="25006" y="17145"/>
                  </a:lnTo>
                  <a:lnTo>
                    <a:pt x="23190" y="15697"/>
                  </a:lnTo>
                  <a:lnTo>
                    <a:pt x="19151" y="16141"/>
                  </a:lnTo>
                  <a:lnTo>
                    <a:pt x="17703" y="17957"/>
                  </a:lnTo>
                  <a:lnTo>
                    <a:pt x="18148" y="21983"/>
                  </a:lnTo>
                  <a:lnTo>
                    <a:pt x="19964" y="23444"/>
                  </a:lnTo>
                  <a:lnTo>
                    <a:pt x="23990" y="22987"/>
                  </a:lnTo>
                  <a:lnTo>
                    <a:pt x="25450" y="21170"/>
                  </a:lnTo>
                  <a:close/>
                </a:path>
                <a:path w="73660" h="111760">
                  <a:moveTo>
                    <a:pt x="26390" y="99364"/>
                  </a:moveTo>
                  <a:lnTo>
                    <a:pt x="26162" y="97345"/>
                  </a:lnTo>
                  <a:lnTo>
                    <a:pt x="25933" y="95326"/>
                  </a:lnTo>
                  <a:lnTo>
                    <a:pt x="24130" y="93878"/>
                  </a:lnTo>
                  <a:lnTo>
                    <a:pt x="20091" y="94322"/>
                  </a:lnTo>
                  <a:lnTo>
                    <a:pt x="18643" y="96139"/>
                  </a:lnTo>
                  <a:lnTo>
                    <a:pt x="19088" y="100164"/>
                  </a:lnTo>
                  <a:lnTo>
                    <a:pt x="20904" y="101625"/>
                  </a:lnTo>
                  <a:lnTo>
                    <a:pt x="24930" y="101168"/>
                  </a:lnTo>
                  <a:lnTo>
                    <a:pt x="26390" y="99364"/>
                  </a:lnTo>
                  <a:close/>
                </a:path>
                <a:path w="73660" h="111760">
                  <a:moveTo>
                    <a:pt x="27914" y="43434"/>
                  </a:moveTo>
                  <a:lnTo>
                    <a:pt x="27686" y="41414"/>
                  </a:lnTo>
                  <a:lnTo>
                    <a:pt x="27457" y="39395"/>
                  </a:lnTo>
                  <a:lnTo>
                    <a:pt x="25654" y="37947"/>
                  </a:lnTo>
                  <a:lnTo>
                    <a:pt x="21615" y="38392"/>
                  </a:lnTo>
                  <a:lnTo>
                    <a:pt x="20167" y="40208"/>
                  </a:lnTo>
                  <a:lnTo>
                    <a:pt x="20612" y="44234"/>
                  </a:lnTo>
                  <a:lnTo>
                    <a:pt x="22428" y="45681"/>
                  </a:lnTo>
                  <a:lnTo>
                    <a:pt x="26454" y="45237"/>
                  </a:lnTo>
                  <a:lnTo>
                    <a:pt x="27914" y="43434"/>
                  </a:lnTo>
                  <a:close/>
                </a:path>
                <a:path w="73660" h="111760">
                  <a:moveTo>
                    <a:pt x="30378" y="65684"/>
                  </a:moveTo>
                  <a:lnTo>
                    <a:pt x="30149" y="63665"/>
                  </a:lnTo>
                  <a:lnTo>
                    <a:pt x="29921" y="61645"/>
                  </a:lnTo>
                  <a:lnTo>
                    <a:pt x="28117" y="60198"/>
                  </a:lnTo>
                  <a:lnTo>
                    <a:pt x="24079" y="60642"/>
                  </a:lnTo>
                  <a:lnTo>
                    <a:pt x="22631" y="62458"/>
                  </a:lnTo>
                  <a:lnTo>
                    <a:pt x="23075" y="66484"/>
                  </a:lnTo>
                  <a:lnTo>
                    <a:pt x="24892" y="67945"/>
                  </a:lnTo>
                  <a:lnTo>
                    <a:pt x="28917" y="67487"/>
                  </a:lnTo>
                  <a:lnTo>
                    <a:pt x="30378" y="65684"/>
                  </a:lnTo>
                  <a:close/>
                </a:path>
                <a:path w="73660" h="111760">
                  <a:moveTo>
                    <a:pt x="31165" y="8724"/>
                  </a:moveTo>
                  <a:lnTo>
                    <a:pt x="30937" y="6705"/>
                  </a:lnTo>
                  <a:lnTo>
                    <a:pt x="30708" y="4686"/>
                  </a:lnTo>
                  <a:lnTo>
                    <a:pt x="28905" y="3238"/>
                  </a:lnTo>
                  <a:lnTo>
                    <a:pt x="24866" y="3683"/>
                  </a:lnTo>
                  <a:lnTo>
                    <a:pt x="23418" y="5499"/>
                  </a:lnTo>
                  <a:lnTo>
                    <a:pt x="23863" y="9525"/>
                  </a:lnTo>
                  <a:lnTo>
                    <a:pt x="25679" y="10985"/>
                  </a:lnTo>
                  <a:lnTo>
                    <a:pt x="29705" y="10528"/>
                  </a:lnTo>
                  <a:lnTo>
                    <a:pt x="31165" y="8724"/>
                  </a:lnTo>
                  <a:close/>
                </a:path>
                <a:path w="73660" h="111760">
                  <a:moveTo>
                    <a:pt x="32842" y="87934"/>
                  </a:moveTo>
                  <a:lnTo>
                    <a:pt x="32613" y="85928"/>
                  </a:lnTo>
                  <a:lnTo>
                    <a:pt x="32385" y="83908"/>
                  </a:lnTo>
                  <a:lnTo>
                    <a:pt x="30581" y="82461"/>
                  </a:lnTo>
                  <a:lnTo>
                    <a:pt x="26543" y="82905"/>
                  </a:lnTo>
                  <a:lnTo>
                    <a:pt x="25095" y="84709"/>
                  </a:lnTo>
                  <a:lnTo>
                    <a:pt x="25539" y="88747"/>
                  </a:lnTo>
                  <a:lnTo>
                    <a:pt x="27355" y="90195"/>
                  </a:lnTo>
                  <a:lnTo>
                    <a:pt x="31381" y="89750"/>
                  </a:lnTo>
                  <a:lnTo>
                    <a:pt x="32842" y="87934"/>
                  </a:lnTo>
                  <a:close/>
                </a:path>
                <a:path w="73660" h="111760">
                  <a:moveTo>
                    <a:pt x="33629" y="30988"/>
                  </a:moveTo>
                  <a:lnTo>
                    <a:pt x="33401" y="28968"/>
                  </a:lnTo>
                  <a:lnTo>
                    <a:pt x="33172" y="26949"/>
                  </a:lnTo>
                  <a:lnTo>
                    <a:pt x="31369" y="25501"/>
                  </a:lnTo>
                  <a:lnTo>
                    <a:pt x="27330" y="25946"/>
                  </a:lnTo>
                  <a:lnTo>
                    <a:pt x="25882" y="27762"/>
                  </a:lnTo>
                  <a:lnTo>
                    <a:pt x="26327" y="31788"/>
                  </a:lnTo>
                  <a:lnTo>
                    <a:pt x="28143" y="33248"/>
                  </a:lnTo>
                  <a:lnTo>
                    <a:pt x="32169" y="32804"/>
                  </a:lnTo>
                  <a:lnTo>
                    <a:pt x="33629" y="30988"/>
                  </a:lnTo>
                  <a:close/>
                </a:path>
                <a:path w="73660" h="111760">
                  <a:moveTo>
                    <a:pt x="35077" y="108178"/>
                  </a:moveTo>
                  <a:lnTo>
                    <a:pt x="34848" y="106172"/>
                  </a:lnTo>
                  <a:lnTo>
                    <a:pt x="33045" y="104724"/>
                  </a:lnTo>
                  <a:lnTo>
                    <a:pt x="31026" y="104940"/>
                  </a:lnTo>
                  <a:lnTo>
                    <a:pt x="29006" y="105168"/>
                  </a:lnTo>
                  <a:lnTo>
                    <a:pt x="27559" y="106972"/>
                  </a:lnTo>
                  <a:lnTo>
                    <a:pt x="27774" y="108991"/>
                  </a:lnTo>
                  <a:lnTo>
                    <a:pt x="27978" y="109829"/>
                  </a:lnTo>
                  <a:lnTo>
                    <a:pt x="35064" y="109042"/>
                  </a:lnTo>
                  <a:lnTo>
                    <a:pt x="35077" y="108178"/>
                  </a:lnTo>
                  <a:close/>
                </a:path>
                <a:path w="73660" h="111760">
                  <a:moveTo>
                    <a:pt x="36093" y="53238"/>
                  </a:moveTo>
                  <a:lnTo>
                    <a:pt x="35864" y="51219"/>
                  </a:lnTo>
                  <a:lnTo>
                    <a:pt x="35636" y="49212"/>
                  </a:lnTo>
                  <a:lnTo>
                    <a:pt x="33832" y="47752"/>
                  </a:lnTo>
                  <a:lnTo>
                    <a:pt x="29794" y="48196"/>
                  </a:lnTo>
                  <a:lnTo>
                    <a:pt x="28346" y="50012"/>
                  </a:lnTo>
                  <a:lnTo>
                    <a:pt x="28790" y="54038"/>
                  </a:lnTo>
                  <a:lnTo>
                    <a:pt x="30607" y="55499"/>
                  </a:lnTo>
                  <a:lnTo>
                    <a:pt x="34632" y="55054"/>
                  </a:lnTo>
                  <a:lnTo>
                    <a:pt x="36093" y="53238"/>
                  </a:lnTo>
                  <a:close/>
                </a:path>
                <a:path w="73660" h="111760">
                  <a:moveTo>
                    <a:pt x="38544" y="75488"/>
                  </a:moveTo>
                  <a:lnTo>
                    <a:pt x="38328" y="73469"/>
                  </a:lnTo>
                  <a:lnTo>
                    <a:pt x="38100" y="71450"/>
                  </a:lnTo>
                  <a:lnTo>
                    <a:pt x="36296" y="70002"/>
                  </a:lnTo>
                  <a:lnTo>
                    <a:pt x="32258" y="70446"/>
                  </a:lnTo>
                  <a:lnTo>
                    <a:pt x="30810" y="72263"/>
                  </a:lnTo>
                  <a:lnTo>
                    <a:pt x="31254" y="76288"/>
                  </a:lnTo>
                  <a:lnTo>
                    <a:pt x="33070" y="77749"/>
                  </a:lnTo>
                  <a:lnTo>
                    <a:pt x="37096" y="77292"/>
                  </a:lnTo>
                  <a:lnTo>
                    <a:pt x="38544" y="75488"/>
                  </a:lnTo>
                  <a:close/>
                </a:path>
                <a:path w="73660" h="111760">
                  <a:moveTo>
                    <a:pt x="40093" y="19558"/>
                  </a:moveTo>
                  <a:lnTo>
                    <a:pt x="39865" y="17538"/>
                  </a:lnTo>
                  <a:lnTo>
                    <a:pt x="39636" y="15532"/>
                  </a:lnTo>
                  <a:lnTo>
                    <a:pt x="37833" y="14071"/>
                  </a:lnTo>
                  <a:lnTo>
                    <a:pt x="33794" y="14516"/>
                  </a:lnTo>
                  <a:lnTo>
                    <a:pt x="32346" y="16332"/>
                  </a:lnTo>
                  <a:lnTo>
                    <a:pt x="32791" y="20358"/>
                  </a:lnTo>
                  <a:lnTo>
                    <a:pt x="34607" y="21818"/>
                  </a:lnTo>
                  <a:lnTo>
                    <a:pt x="38633" y="21374"/>
                  </a:lnTo>
                  <a:lnTo>
                    <a:pt x="40093" y="19558"/>
                  </a:lnTo>
                  <a:close/>
                </a:path>
                <a:path w="73660" h="111760">
                  <a:moveTo>
                    <a:pt x="41021" y="97751"/>
                  </a:moveTo>
                  <a:lnTo>
                    <a:pt x="40792" y="95732"/>
                  </a:lnTo>
                  <a:lnTo>
                    <a:pt x="40563" y="93713"/>
                  </a:lnTo>
                  <a:lnTo>
                    <a:pt x="38760" y="92265"/>
                  </a:lnTo>
                  <a:lnTo>
                    <a:pt x="34721" y="92710"/>
                  </a:lnTo>
                  <a:lnTo>
                    <a:pt x="33274" y="94526"/>
                  </a:lnTo>
                  <a:lnTo>
                    <a:pt x="33718" y="98552"/>
                  </a:lnTo>
                  <a:lnTo>
                    <a:pt x="35534" y="100012"/>
                  </a:lnTo>
                  <a:lnTo>
                    <a:pt x="39560" y="99555"/>
                  </a:lnTo>
                  <a:lnTo>
                    <a:pt x="41021" y="97751"/>
                  </a:lnTo>
                  <a:close/>
                </a:path>
                <a:path w="73660" h="111760">
                  <a:moveTo>
                    <a:pt x="42557" y="41808"/>
                  </a:moveTo>
                  <a:lnTo>
                    <a:pt x="42329" y="39789"/>
                  </a:lnTo>
                  <a:lnTo>
                    <a:pt x="42100" y="37769"/>
                  </a:lnTo>
                  <a:lnTo>
                    <a:pt x="40297" y="36322"/>
                  </a:lnTo>
                  <a:lnTo>
                    <a:pt x="36258" y="36766"/>
                  </a:lnTo>
                  <a:lnTo>
                    <a:pt x="34810" y="38582"/>
                  </a:lnTo>
                  <a:lnTo>
                    <a:pt x="35255" y="42608"/>
                  </a:lnTo>
                  <a:lnTo>
                    <a:pt x="37071" y="44056"/>
                  </a:lnTo>
                  <a:lnTo>
                    <a:pt x="41097" y="43611"/>
                  </a:lnTo>
                  <a:lnTo>
                    <a:pt x="42557" y="41808"/>
                  </a:lnTo>
                  <a:close/>
                </a:path>
                <a:path w="73660" h="111760">
                  <a:moveTo>
                    <a:pt x="45021" y="64058"/>
                  </a:moveTo>
                  <a:lnTo>
                    <a:pt x="44792" y="62039"/>
                  </a:lnTo>
                  <a:lnTo>
                    <a:pt x="44564" y="60032"/>
                  </a:lnTo>
                  <a:lnTo>
                    <a:pt x="42760" y="58572"/>
                  </a:lnTo>
                  <a:lnTo>
                    <a:pt x="38722" y="59016"/>
                  </a:lnTo>
                  <a:lnTo>
                    <a:pt x="37274" y="60833"/>
                  </a:lnTo>
                  <a:lnTo>
                    <a:pt x="37719" y="64858"/>
                  </a:lnTo>
                  <a:lnTo>
                    <a:pt x="39535" y="66319"/>
                  </a:lnTo>
                  <a:lnTo>
                    <a:pt x="43561" y="65874"/>
                  </a:lnTo>
                  <a:lnTo>
                    <a:pt x="45021" y="64058"/>
                  </a:lnTo>
                  <a:close/>
                </a:path>
                <a:path w="73660" h="111760">
                  <a:moveTo>
                    <a:pt x="45796" y="7112"/>
                  </a:moveTo>
                  <a:lnTo>
                    <a:pt x="45567" y="5092"/>
                  </a:lnTo>
                  <a:lnTo>
                    <a:pt x="45339" y="3086"/>
                  </a:lnTo>
                  <a:lnTo>
                    <a:pt x="43535" y="1625"/>
                  </a:lnTo>
                  <a:lnTo>
                    <a:pt x="39497" y="2070"/>
                  </a:lnTo>
                  <a:lnTo>
                    <a:pt x="38049" y="3886"/>
                  </a:lnTo>
                  <a:lnTo>
                    <a:pt x="38493" y="7912"/>
                  </a:lnTo>
                  <a:lnTo>
                    <a:pt x="40309" y="9372"/>
                  </a:lnTo>
                  <a:lnTo>
                    <a:pt x="44335" y="8928"/>
                  </a:lnTo>
                  <a:lnTo>
                    <a:pt x="45796" y="7112"/>
                  </a:lnTo>
                  <a:close/>
                </a:path>
                <a:path w="73660" h="111760">
                  <a:moveTo>
                    <a:pt x="47485" y="86321"/>
                  </a:moveTo>
                  <a:lnTo>
                    <a:pt x="47256" y="84302"/>
                  </a:lnTo>
                  <a:lnTo>
                    <a:pt x="47028" y="82283"/>
                  </a:lnTo>
                  <a:lnTo>
                    <a:pt x="45224" y="80835"/>
                  </a:lnTo>
                  <a:lnTo>
                    <a:pt x="41186" y="81280"/>
                  </a:lnTo>
                  <a:lnTo>
                    <a:pt x="39738" y="83096"/>
                  </a:lnTo>
                  <a:lnTo>
                    <a:pt x="40182" y="87122"/>
                  </a:lnTo>
                  <a:lnTo>
                    <a:pt x="41998" y="88569"/>
                  </a:lnTo>
                  <a:lnTo>
                    <a:pt x="46024" y="88125"/>
                  </a:lnTo>
                  <a:lnTo>
                    <a:pt x="47485" y="86321"/>
                  </a:lnTo>
                  <a:close/>
                </a:path>
                <a:path w="73660" h="111760">
                  <a:moveTo>
                    <a:pt x="48260" y="29349"/>
                  </a:moveTo>
                  <a:lnTo>
                    <a:pt x="48031" y="27343"/>
                  </a:lnTo>
                  <a:lnTo>
                    <a:pt x="47802" y="25323"/>
                  </a:lnTo>
                  <a:lnTo>
                    <a:pt x="45999" y="23876"/>
                  </a:lnTo>
                  <a:lnTo>
                    <a:pt x="41960" y="24320"/>
                  </a:lnTo>
                  <a:lnTo>
                    <a:pt x="40513" y="26136"/>
                  </a:lnTo>
                  <a:lnTo>
                    <a:pt x="40957" y="30162"/>
                  </a:lnTo>
                  <a:lnTo>
                    <a:pt x="42773" y="31623"/>
                  </a:lnTo>
                  <a:lnTo>
                    <a:pt x="46799" y="31178"/>
                  </a:lnTo>
                  <a:lnTo>
                    <a:pt x="48260" y="29349"/>
                  </a:lnTo>
                  <a:close/>
                </a:path>
                <a:path w="73660" h="111760">
                  <a:moveTo>
                    <a:pt x="49720" y="106553"/>
                  </a:moveTo>
                  <a:lnTo>
                    <a:pt x="49491" y="104546"/>
                  </a:lnTo>
                  <a:lnTo>
                    <a:pt x="47688" y="103098"/>
                  </a:lnTo>
                  <a:lnTo>
                    <a:pt x="45669" y="103314"/>
                  </a:lnTo>
                  <a:lnTo>
                    <a:pt x="43649" y="103543"/>
                  </a:lnTo>
                  <a:lnTo>
                    <a:pt x="42202" y="105346"/>
                  </a:lnTo>
                  <a:lnTo>
                    <a:pt x="42430" y="107365"/>
                  </a:lnTo>
                  <a:lnTo>
                    <a:pt x="42633" y="108204"/>
                  </a:lnTo>
                  <a:lnTo>
                    <a:pt x="49707" y="107416"/>
                  </a:lnTo>
                  <a:lnTo>
                    <a:pt x="49720" y="106553"/>
                  </a:lnTo>
                  <a:close/>
                </a:path>
                <a:path w="73660" h="111760">
                  <a:moveTo>
                    <a:pt x="50723" y="51612"/>
                  </a:moveTo>
                  <a:lnTo>
                    <a:pt x="50495" y="49593"/>
                  </a:lnTo>
                  <a:lnTo>
                    <a:pt x="50266" y="47574"/>
                  </a:lnTo>
                  <a:lnTo>
                    <a:pt x="48463" y="46126"/>
                  </a:lnTo>
                  <a:lnTo>
                    <a:pt x="44424" y="46570"/>
                  </a:lnTo>
                  <a:lnTo>
                    <a:pt x="42976" y="48387"/>
                  </a:lnTo>
                  <a:lnTo>
                    <a:pt x="43421" y="52412"/>
                  </a:lnTo>
                  <a:lnTo>
                    <a:pt x="45237" y="53873"/>
                  </a:lnTo>
                  <a:lnTo>
                    <a:pt x="49263" y="53428"/>
                  </a:lnTo>
                  <a:lnTo>
                    <a:pt x="50723" y="51612"/>
                  </a:lnTo>
                  <a:close/>
                </a:path>
                <a:path w="73660" h="111760">
                  <a:moveTo>
                    <a:pt x="53187" y="73875"/>
                  </a:moveTo>
                  <a:lnTo>
                    <a:pt x="52959" y="71856"/>
                  </a:lnTo>
                  <a:lnTo>
                    <a:pt x="52743" y="69837"/>
                  </a:lnTo>
                  <a:lnTo>
                    <a:pt x="50927" y="68389"/>
                  </a:lnTo>
                  <a:lnTo>
                    <a:pt x="46888" y="68834"/>
                  </a:lnTo>
                  <a:lnTo>
                    <a:pt x="45440" y="70650"/>
                  </a:lnTo>
                  <a:lnTo>
                    <a:pt x="45885" y="74676"/>
                  </a:lnTo>
                  <a:lnTo>
                    <a:pt x="47701" y="76136"/>
                  </a:lnTo>
                  <a:lnTo>
                    <a:pt x="51727" y="75692"/>
                  </a:lnTo>
                  <a:lnTo>
                    <a:pt x="53187" y="73875"/>
                  </a:lnTo>
                  <a:close/>
                </a:path>
                <a:path w="73660" h="111760">
                  <a:moveTo>
                    <a:pt x="54724" y="17919"/>
                  </a:moveTo>
                  <a:lnTo>
                    <a:pt x="54495" y="15913"/>
                  </a:lnTo>
                  <a:lnTo>
                    <a:pt x="54267" y="13893"/>
                  </a:lnTo>
                  <a:lnTo>
                    <a:pt x="52463" y="12446"/>
                  </a:lnTo>
                  <a:lnTo>
                    <a:pt x="48425" y="12890"/>
                  </a:lnTo>
                  <a:lnTo>
                    <a:pt x="46977" y="14706"/>
                  </a:lnTo>
                  <a:lnTo>
                    <a:pt x="47421" y="18732"/>
                  </a:lnTo>
                  <a:lnTo>
                    <a:pt x="49237" y="20193"/>
                  </a:lnTo>
                  <a:lnTo>
                    <a:pt x="53263" y="19748"/>
                  </a:lnTo>
                  <a:lnTo>
                    <a:pt x="54724" y="17919"/>
                  </a:lnTo>
                  <a:close/>
                </a:path>
                <a:path w="73660" h="111760">
                  <a:moveTo>
                    <a:pt x="55651" y="96126"/>
                  </a:moveTo>
                  <a:lnTo>
                    <a:pt x="55422" y="94107"/>
                  </a:lnTo>
                  <a:lnTo>
                    <a:pt x="55194" y="92087"/>
                  </a:lnTo>
                  <a:lnTo>
                    <a:pt x="53390" y="90639"/>
                  </a:lnTo>
                  <a:lnTo>
                    <a:pt x="49352" y="91084"/>
                  </a:lnTo>
                  <a:lnTo>
                    <a:pt x="47904" y="92900"/>
                  </a:lnTo>
                  <a:lnTo>
                    <a:pt x="48348" y="96926"/>
                  </a:lnTo>
                  <a:lnTo>
                    <a:pt x="50165" y="98386"/>
                  </a:lnTo>
                  <a:lnTo>
                    <a:pt x="54190" y="97929"/>
                  </a:lnTo>
                  <a:lnTo>
                    <a:pt x="55651" y="96126"/>
                  </a:lnTo>
                  <a:close/>
                </a:path>
                <a:path w="73660" h="111760">
                  <a:moveTo>
                    <a:pt x="57188" y="40182"/>
                  </a:moveTo>
                  <a:lnTo>
                    <a:pt x="56959" y="38176"/>
                  </a:lnTo>
                  <a:lnTo>
                    <a:pt x="56730" y="36156"/>
                  </a:lnTo>
                  <a:lnTo>
                    <a:pt x="54927" y="34709"/>
                  </a:lnTo>
                  <a:lnTo>
                    <a:pt x="50888" y="35153"/>
                  </a:lnTo>
                  <a:lnTo>
                    <a:pt x="49441" y="36969"/>
                  </a:lnTo>
                  <a:lnTo>
                    <a:pt x="49885" y="40995"/>
                  </a:lnTo>
                  <a:lnTo>
                    <a:pt x="51701" y="42443"/>
                  </a:lnTo>
                  <a:lnTo>
                    <a:pt x="55727" y="41998"/>
                  </a:lnTo>
                  <a:lnTo>
                    <a:pt x="57188" y="40182"/>
                  </a:lnTo>
                  <a:close/>
                </a:path>
                <a:path w="73660" h="111760">
                  <a:moveTo>
                    <a:pt x="59651" y="62445"/>
                  </a:moveTo>
                  <a:lnTo>
                    <a:pt x="59423" y="60426"/>
                  </a:lnTo>
                  <a:lnTo>
                    <a:pt x="59194" y="58407"/>
                  </a:lnTo>
                  <a:lnTo>
                    <a:pt x="57391" y="56959"/>
                  </a:lnTo>
                  <a:lnTo>
                    <a:pt x="53352" y="57404"/>
                  </a:lnTo>
                  <a:lnTo>
                    <a:pt x="51904" y="59220"/>
                  </a:lnTo>
                  <a:lnTo>
                    <a:pt x="52349" y="63246"/>
                  </a:lnTo>
                  <a:lnTo>
                    <a:pt x="54165" y="64706"/>
                  </a:lnTo>
                  <a:lnTo>
                    <a:pt x="58191" y="64262"/>
                  </a:lnTo>
                  <a:lnTo>
                    <a:pt x="59651" y="62445"/>
                  </a:lnTo>
                  <a:close/>
                </a:path>
                <a:path w="73660" h="111760">
                  <a:moveTo>
                    <a:pt x="60426" y="5486"/>
                  </a:moveTo>
                  <a:lnTo>
                    <a:pt x="60198" y="3467"/>
                  </a:lnTo>
                  <a:lnTo>
                    <a:pt x="59969" y="1447"/>
                  </a:lnTo>
                  <a:lnTo>
                    <a:pt x="58166" y="0"/>
                  </a:lnTo>
                  <a:lnTo>
                    <a:pt x="54127" y="444"/>
                  </a:lnTo>
                  <a:lnTo>
                    <a:pt x="52679" y="2260"/>
                  </a:lnTo>
                  <a:lnTo>
                    <a:pt x="53124" y="6286"/>
                  </a:lnTo>
                  <a:lnTo>
                    <a:pt x="54940" y="7747"/>
                  </a:lnTo>
                  <a:lnTo>
                    <a:pt x="58966" y="7302"/>
                  </a:lnTo>
                  <a:lnTo>
                    <a:pt x="60426" y="5486"/>
                  </a:lnTo>
                  <a:close/>
                </a:path>
                <a:path w="73660" h="111760">
                  <a:moveTo>
                    <a:pt x="62115" y="84709"/>
                  </a:moveTo>
                  <a:lnTo>
                    <a:pt x="61887" y="82689"/>
                  </a:lnTo>
                  <a:lnTo>
                    <a:pt x="61658" y="80670"/>
                  </a:lnTo>
                  <a:lnTo>
                    <a:pt x="59855" y="79222"/>
                  </a:lnTo>
                  <a:lnTo>
                    <a:pt x="55816" y="79667"/>
                  </a:lnTo>
                  <a:lnTo>
                    <a:pt x="54368" y="81483"/>
                  </a:lnTo>
                  <a:lnTo>
                    <a:pt x="54813" y="85509"/>
                  </a:lnTo>
                  <a:lnTo>
                    <a:pt x="56629" y="86956"/>
                  </a:lnTo>
                  <a:lnTo>
                    <a:pt x="60655" y="86512"/>
                  </a:lnTo>
                  <a:lnTo>
                    <a:pt x="62115" y="84709"/>
                  </a:lnTo>
                  <a:close/>
                </a:path>
                <a:path w="73660" h="111760">
                  <a:moveTo>
                    <a:pt x="62890" y="27736"/>
                  </a:moveTo>
                  <a:lnTo>
                    <a:pt x="62661" y="25730"/>
                  </a:lnTo>
                  <a:lnTo>
                    <a:pt x="62433" y="23710"/>
                  </a:lnTo>
                  <a:lnTo>
                    <a:pt x="60629" y="22263"/>
                  </a:lnTo>
                  <a:lnTo>
                    <a:pt x="56591" y="22707"/>
                  </a:lnTo>
                  <a:lnTo>
                    <a:pt x="55143" y="24523"/>
                  </a:lnTo>
                  <a:lnTo>
                    <a:pt x="55587" y="28549"/>
                  </a:lnTo>
                  <a:lnTo>
                    <a:pt x="57404" y="30010"/>
                  </a:lnTo>
                  <a:lnTo>
                    <a:pt x="61429" y="29552"/>
                  </a:lnTo>
                  <a:lnTo>
                    <a:pt x="62890" y="27736"/>
                  </a:lnTo>
                  <a:close/>
                </a:path>
                <a:path w="73660" h="111760">
                  <a:moveTo>
                    <a:pt x="63868" y="17983"/>
                  </a:moveTo>
                  <a:lnTo>
                    <a:pt x="63182" y="11836"/>
                  </a:lnTo>
                  <a:lnTo>
                    <a:pt x="62242" y="12598"/>
                  </a:lnTo>
                  <a:lnTo>
                    <a:pt x="61683" y="13804"/>
                  </a:lnTo>
                  <a:lnTo>
                    <a:pt x="61823" y="15100"/>
                  </a:lnTo>
                  <a:lnTo>
                    <a:pt x="61963" y="16395"/>
                  </a:lnTo>
                  <a:lnTo>
                    <a:pt x="62776" y="17449"/>
                  </a:lnTo>
                  <a:lnTo>
                    <a:pt x="63868" y="17983"/>
                  </a:lnTo>
                  <a:close/>
                </a:path>
                <a:path w="73660" h="111760">
                  <a:moveTo>
                    <a:pt x="64350" y="104940"/>
                  </a:moveTo>
                  <a:lnTo>
                    <a:pt x="64135" y="102933"/>
                  </a:lnTo>
                  <a:lnTo>
                    <a:pt x="62318" y="101473"/>
                  </a:lnTo>
                  <a:lnTo>
                    <a:pt x="60299" y="101701"/>
                  </a:lnTo>
                  <a:lnTo>
                    <a:pt x="58280" y="101917"/>
                  </a:lnTo>
                  <a:lnTo>
                    <a:pt x="56832" y="103733"/>
                  </a:lnTo>
                  <a:lnTo>
                    <a:pt x="57061" y="105752"/>
                  </a:lnTo>
                  <a:lnTo>
                    <a:pt x="57264" y="106591"/>
                  </a:lnTo>
                  <a:lnTo>
                    <a:pt x="64338" y="105803"/>
                  </a:lnTo>
                  <a:lnTo>
                    <a:pt x="64350" y="104940"/>
                  </a:lnTo>
                  <a:close/>
                </a:path>
                <a:path w="73660" h="111760">
                  <a:moveTo>
                    <a:pt x="65354" y="49999"/>
                  </a:moveTo>
                  <a:lnTo>
                    <a:pt x="65125" y="47980"/>
                  </a:lnTo>
                  <a:lnTo>
                    <a:pt x="64897" y="45961"/>
                  </a:lnTo>
                  <a:lnTo>
                    <a:pt x="63093" y="44513"/>
                  </a:lnTo>
                  <a:lnTo>
                    <a:pt x="59055" y="44958"/>
                  </a:lnTo>
                  <a:lnTo>
                    <a:pt x="57607" y="46774"/>
                  </a:lnTo>
                  <a:lnTo>
                    <a:pt x="58051" y="50800"/>
                  </a:lnTo>
                  <a:lnTo>
                    <a:pt x="59867" y="52260"/>
                  </a:lnTo>
                  <a:lnTo>
                    <a:pt x="63893" y="51803"/>
                  </a:lnTo>
                  <a:lnTo>
                    <a:pt x="65354" y="49999"/>
                  </a:lnTo>
                  <a:close/>
                </a:path>
                <a:path w="73660" h="111760">
                  <a:moveTo>
                    <a:pt x="66332" y="40246"/>
                  </a:moveTo>
                  <a:lnTo>
                    <a:pt x="65646" y="34099"/>
                  </a:lnTo>
                  <a:lnTo>
                    <a:pt x="64706" y="34861"/>
                  </a:lnTo>
                  <a:lnTo>
                    <a:pt x="64147" y="36068"/>
                  </a:lnTo>
                  <a:lnTo>
                    <a:pt x="64287" y="37363"/>
                  </a:lnTo>
                  <a:lnTo>
                    <a:pt x="64427" y="38658"/>
                  </a:lnTo>
                  <a:lnTo>
                    <a:pt x="65239" y="39712"/>
                  </a:lnTo>
                  <a:lnTo>
                    <a:pt x="66332" y="40246"/>
                  </a:lnTo>
                  <a:close/>
                </a:path>
                <a:path w="73660" h="111760">
                  <a:moveTo>
                    <a:pt x="67818" y="72237"/>
                  </a:moveTo>
                  <a:lnTo>
                    <a:pt x="67589" y="70231"/>
                  </a:lnTo>
                  <a:lnTo>
                    <a:pt x="67360" y="68211"/>
                  </a:lnTo>
                  <a:lnTo>
                    <a:pt x="65557" y="66763"/>
                  </a:lnTo>
                  <a:lnTo>
                    <a:pt x="61518" y="67208"/>
                  </a:lnTo>
                  <a:lnTo>
                    <a:pt x="60071" y="69024"/>
                  </a:lnTo>
                  <a:lnTo>
                    <a:pt x="60515" y="73050"/>
                  </a:lnTo>
                  <a:lnTo>
                    <a:pt x="62331" y="74510"/>
                  </a:lnTo>
                  <a:lnTo>
                    <a:pt x="66357" y="74053"/>
                  </a:lnTo>
                  <a:lnTo>
                    <a:pt x="67818" y="72237"/>
                  </a:lnTo>
                  <a:close/>
                </a:path>
                <a:path w="73660" h="111760">
                  <a:moveTo>
                    <a:pt x="68808" y="62496"/>
                  </a:moveTo>
                  <a:lnTo>
                    <a:pt x="68122" y="56349"/>
                  </a:lnTo>
                  <a:lnTo>
                    <a:pt x="67183" y="57111"/>
                  </a:lnTo>
                  <a:lnTo>
                    <a:pt x="66624" y="58318"/>
                  </a:lnTo>
                  <a:lnTo>
                    <a:pt x="66763" y="59613"/>
                  </a:lnTo>
                  <a:lnTo>
                    <a:pt x="66903" y="60921"/>
                  </a:lnTo>
                  <a:lnTo>
                    <a:pt x="67716" y="61963"/>
                  </a:lnTo>
                  <a:lnTo>
                    <a:pt x="68808" y="62496"/>
                  </a:lnTo>
                  <a:close/>
                </a:path>
                <a:path w="73660" h="111760">
                  <a:moveTo>
                    <a:pt x="70281" y="94500"/>
                  </a:moveTo>
                  <a:lnTo>
                    <a:pt x="70053" y="92481"/>
                  </a:lnTo>
                  <a:lnTo>
                    <a:pt x="69824" y="90474"/>
                  </a:lnTo>
                  <a:lnTo>
                    <a:pt x="68021" y="89014"/>
                  </a:lnTo>
                  <a:lnTo>
                    <a:pt x="63982" y="89458"/>
                  </a:lnTo>
                  <a:lnTo>
                    <a:pt x="62534" y="91274"/>
                  </a:lnTo>
                  <a:lnTo>
                    <a:pt x="62979" y="95300"/>
                  </a:lnTo>
                  <a:lnTo>
                    <a:pt x="64795" y="96761"/>
                  </a:lnTo>
                  <a:lnTo>
                    <a:pt x="68821" y="96316"/>
                  </a:lnTo>
                  <a:lnTo>
                    <a:pt x="70281" y="94500"/>
                  </a:lnTo>
                  <a:close/>
                </a:path>
                <a:path w="73660" h="111760">
                  <a:moveTo>
                    <a:pt x="71272" y="84759"/>
                  </a:moveTo>
                  <a:lnTo>
                    <a:pt x="70586" y="78613"/>
                  </a:lnTo>
                  <a:lnTo>
                    <a:pt x="69646" y="79375"/>
                  </a:lnTo>
                  <a:lnTo>
                    <a:pt x="69088" y="80568"/>
                  </a:lnTo>
                  <a:lnTo>
                    <a:pt x="69227" y="81876"/>
                  </a:lnTo>
                  <a:lnTo>
                    <a:pt x="69367" y="83172"/>
                  </a:lnTo>
                  <a:lnTo>
                    <a:pt x="70180" y="84226"/>
                  </a:lnTo>
                  <a:lnTo>
                    <a:pt x="71272" y="84759"/>
                  </a:lnTo>
                  <a:close/>
                </a:path>
                <a:path w="73660" h="111760">
                  <a:moveTo>
                    <a:pt x="73494" y="104787"/>
                  </a:moveTo>
                  <a:lnTo>
                    <a:pt x="73050" y="100863"/>
                  </a:lnTo>
                  <a:lnTo>
                    <a:pt x="72110" y="101625"/>
                  </a:lnTo>
                  <a:lnTo>
                    <a:pt x="71551" y="102831"/>
                  </a:lnTo>
                  <a:lnTo>
                    <a:pt x="71691" y="104127"/>
                  </a:lnTo>
                  <a:lnTo>
                    <a:pt x="71894" y="104965"/>
                  </a:lnTo>
                  <a:lnTo>
                    <a:pt x="73494" y="104787"/>
                  </a:lnTo>
                  <a:close/>
                </a:path>
              </a:pathLst>
            </a:custGeom>
            <a:solidFill>
              <a:srgbClr val="1246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750093" y="4455911"/>
              <a:ext cx="61594" cy="41910"/>
            </a:xfrm>
            <a:custGeom>
              <a:avLst/>
              <a:gdLst/>
              <a:ahLst/>
              <a:cxnLst/>
              <a:rect l="l" t="t" r="r" b="b"/>
              <a:pathLst>
                <a:path w="61594" h="41910">
                  <a:moveTo>
                    <a:pt x="60845" y="0"/>
                  </a:moveTo>
                  <a:lnTo>
                    <a:pt x="0" y="6743"/>
                  </a:lnTo>
                  <a:lnTo>
                    <a:pt x="330" y="9524"/>
                  </a:lnTo>
                  <a:lnTo>
                    <a:pt x="1003" y="12318"/>
                  </a:lnTo>
                  <a:lnTo>
                    <a:pt x="9512" y="35064"/>
                  </a:lnTo>
                  <a:lnTo>
                    <a:pt x="10299" y="38341"/>
                  </a:lnTo>
                  <a:lnTo>
                    <a:pt x="10706" y="41668"/>
                  </a:lnTo>
                  <a:lnTo>
                    <a:pt x="58038" y="36423"/>
                  </a:lnTo>
                  <a:lnTo>
                    <a:pt x="57835" y="33604"/>
                  </a:lnTo>
                  <a:lnTo>
                    <a:pt x="57823" y="30251"/>
                  </a:lnTo>
                  <a:lnTo>
                    <a:pt x="58216" y="26377"/>
                  </a:lnTo>
                  <a:lnTo>
                    <a:pt x="60921" y="6857"/>
                  </a:lnTo>
                  <a:lnTo>
                    <a:pt x="61036" y="2412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032A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777185" y="4328159"/>
              <a:ext cx="387985" cy="345440"/>
            </a:xfrm>
            <a:custGeom>
              <a:avLst/>
              <a:gdLst/>
              <a:ahLst/>
              <a:cxnLst/>
              <a:rect l="l" t="t" r="r" b="b"/>
              <a:pathLst>
                <a:path w="387985" h="345439">
                  <a:moveTo>
                    <a:pt x="36779" y="318274"/>
                  </a:moveTo>
                  <a:lnTo>
                    <a:pt x="25158" y="213271"/>
                  </a:lnTo>
                  <a:lnTo>
                    <a:pt x="19100" y="209423"/>
                  </a:lnTo>
                  <a:lnTo>
                    <a:pt x="5054" y="210972"/>
                  </a:lnTo>
                  <a:lnTo>
                    <a:pt x="0" y="216065"/>
                  </a:lnTo>
                  <a:lnTo>
                    <a:pt x="11620" y="321068"/>
                  </a:lnTo>
                  <a:lnTo>
                    <a:pt x="14198" y="321500"/>
                  </a:lnTo>
                  <a:lnTo>
                    <a:pt x="16916" y="321564"/>
                  </a:lnTo>
                  <a:lnTo>
                    <a:pt x="28968" y="320230"/>
                  </a:lnTo>
                  <a:lnTo>
                    <a:pt x="31737" y="319925"/>
                  </a:lnTo>
                  <a:lnTo>
                    <a:pt x="34366" y="319265"/>
                  </a:lnTo>
                  <a:lnTo>
                    <a:pt x="36779" y="318274"/>
                  </a:lnTo>
                  <a:close/>
                </a:path>
                <a:path w="387985" h="345439">
                  <a:moveTo>
                    <a:pt x="387400" y="0"/>
                  </a:moveTo>
                  <a:lnTo>
                    <a:pt x="347878" y="0"/>
                  </a:lnTo>
                  <a:lnTo>
                    <a:pt x="332486" y="977"/>
                  </a:lnTo>
                  <a:lnTo>
                    <a:pt x="319913" y="3670"/>
                  </a:lnTo>
                  <a:lnTo>
                    <a:pt x="311442" y="7658"/>
                  </a:lnTo>
                  <a:lnTo>
                    <a:pt x="308330" y="12534"/>
                  </a:lnTo>
                  <a:lnTo>
                    <a:pt x="308330" y="254546"/>
                  </a:lnTo>
                  <a:lnTo>
                    <a:pt x="308127" y="254546"/>
                  </a:lnTo>
                  <a:lnTo>
                    <a:pt x="306844" y="262597"/>
                  </a:lnTo>
                  <a:lnTo>
                    <a:pt x="304546" y="270294"/>
                  </a:lnTo>
                  <a:lnTo>
                    <a:pt x="301358" y="277507"/>
                  </a:lnTo>
                  <a:lnTo>
                    <a:pt x="296824" y="294678"/>
                  </a:lnTo>
                  <a:lnTo>
                    <a:pt x="315290" y="342671"/>
                  </a:lnTo>
                  <a:lnTo>
                    <a:pt x="319608" y="344868"/>
                  </a:lnTo>
                  <a:lnTo>
                    <a:pt x="321919" y="344157"/>
                  </a:lnTo>
                  <a:lnTo>
                    <a:pt x="365074" y="315556"/>
                  </a:lnTo>
                  <a:lnTo>
                    <a:pt x="384136" y="279273"/>
                  </a:lnTo>
                  <a:lnTo>
                    <a:pt x="387400" y="254546"/>
                  </a:lnTo>
                  <a:lnTo>
                    <a:pt x="387400" y="0"/>
                  </a:lnTo>
                  <a:close/>
                </a:path>
              </a:pathLst>
            </a:custGeom>
            <a:solidFill>
              <a:srgbClr val="FCCB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3106618" y="4227927"/>
              <a:ext cx="40005" cy="274320"/>
            </a:xfrm>
            <a:custGeom>
              <a:avLst/>
              <a:gdLst/>
              <a:ahLst/>
              <a:cxnLst/>
              <a:rect l="l" t="t" r="r" b="b"/>
              <a:pathLst>
                <a:path w="40005" h="274320">
                  <a:moveTo>
                    <a:pt x="0" y="0"/>
                  </a:moveTo>
                  <a:lnTo>
                    <a:pt x="0" y="274307"/>
                  </a:lnTo>
                  <a:lnTo>
                    <a:pt x="39573" y="274307"/>
                  </a:lnTo>
                  <a:lnTo>
                    <a:pt x="39573" y="31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C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3106623" y="4227925"/>
              <a:ext cx="4445" cy="49530"/>
            </a:xfrm>
            <a:custGeom>
              <a:avLst/>
              <a:gdLst/>
              <a:ahLst/>
              <a:cxnLst/>
              <a:rect l="l" t="t" r="r" b="b"/>
              <a:pathLst>
                <a:path w="4444" h="49529">
                  <a:moveTo>
                    <a:pt x="0" y="0"/>
                  </a:moveTo>
                  <a:lnTo>
                    <a:pt x="0" y="49022"/>
                  </a:lnTo>
                  <a:lnTo>
                    <a:pt x="4254" y="45986"/>
                  </a:lnTo>
                  <a:lnTo>
                    <a:pt x="4254" y="34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F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3097721" y="4263531"/>
              <a:ext cx="55880" cy="318135"/>
            </a:xfrm>
            <a:custGeom>
              <a:avLst/>
              <a:gdLst/>
              <a:ahLst/>
              <a:cxnLst/>
              <a:rect l="l" t="t" r="r" b="b"/>
              <a:pathLst>
                <a:path w="55880" h="318135">
                  <a:moveTo>
                    <a:pt x="27698" y="0"/>
                  </a:moveTo>
                  <a:lnTo>
                    <a:pt x="0" y="19773"/>
                  </a:lnTo>
                  <a:lnTo>
                    <a:pt x="0" y="317842"/>
                  </a:lnTo>
                  <a:lnTo>
                    <a:pt x="55397" y="317842"/>
                  </a:lnTo>
                  <a:lnTo>
                    <a:pt x="55397" y="19773"/>
                  </a:lnTo>
                  <a:lnTo>
                    <a:pt x="27698" y="0"/>
                  </a:lnTo>
                  <a:close/>
                </a:path>
              </a:pathLst>
            </a:custGeom>
            <a:solidFill>
              <a:srgbClr val="828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3111233" y="4288015"/>
              <a:ext cx="28575" cy="293370"/>
            </a:xfrm>
            <a:custGeom>
              <a:avLst/>
              <a:gdLst/>
              <a:ahLst/>
              <a:cxnLst/>
              <a:rect l="l" t="t" r="r" b="b"/>
              <a:pathLst>
                <a:path w="28575" h="293370">
                  <a:moveTo>
                    <a:pt x="28346" y="8890"/>
                  </a:moveTo>
                  <a:lnTo>
                    <a:pt x="24066" y="8890"/>
                  </a:lnTo>
                  <a:lnTo>
                    <a:pt x="24066" y="0"/>
                  </a:lnTo>
                  <a:lnTo>
                    <a:pt x="4279" y="0"/>
                  </a:lnTo>
                  <a:lnTo>
                    <a:pt x="4279" y="8890"/>
                  </a:lnTo>
                  <a:lnTo>
                    <a:pt x="0" y="8890"/>
                  </a:lnTo>
                  <a:lnTo>
                    <a:pt x="0" y="16510"/>
                  </a:lnTo>
                  <a:lnTo>
                    <a:pt x="4279" y="16510"/>
                  </a:lnTo>
                  <a:lnTo>
                    <a:pt x="4279" y="293370"/>
                  </a:lnTo>
                  <a:lnTo>
                    <a:pt x="24066" y="293370"/>
                  </a:lnTo>
                  <a:lnTo>
                    <a:pt x="24066" y="16510"/>
                  </a:lnTo>
                  <a:lnTo>
                    <a:pt x="28346" y="16510"/>
                  </a:lnTo>
                  <a:lnTo>
                    <a:pt x="28346" y="8890"/>
                  </a:lnTo>
                  <a:close/>
                </a:path>
              </a:pathLst>
            </a:custGeom>
            <a:solidFill>
              <a:srgbClr val="595C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3111309" y="4256785"/>
              <a:ext cx="25400" cy="325120"/>
            </a:xfrm>
            <a:custGeom>
              <a:avLst/>
              <a:gdLst/>
              <a:ahLst/>
              <a:cxnLst/>
              <a:rect l="l" t="t" r="r" b="b"/>
              <a:pathLst>
                <a:path w="25400" h="325120">
                  <a:moveTo>
                    <a:pt x="24993" y="41402"/>
                  </a:moveTo>
                  <a:lnTo>
                    <a:pt x="20701" y="41402"/>
                  </a:lnTo>
                  <a:lnTo>
                    <a:pt x="20701" y="32512"/>
                  </a:lnTo>
                  <a:lnTo>
                    <a:pt x="15697" y="32512"/>
                  </a:lnTo>
                  <a:lnTo>
                    <a:pt x="15697" y="0"/>
                  </a:lnTo>
                  <a:lnTo>
                    <a:pt x="12496" y="0"/>
                  </a:lnTo>
                  <a:lnTo>
                    <a:pt x="12496" y="32512"/>
                  </a:lnTo>
                  <a:lnTo>
                    <a:pt x="4279" y="32512"/>
                  </a:lnTo>
                  <a:lnTo>
                    <a:pt x="4279" y="41402"/>
                  </a:lnTo>
                  <a:lnTo>
                    <a:pt x="0" y="41402"/>
                  </a:lnTo>
                  <a:lnTo>
                    <a:pt x="0" y="46482"/>
                  </a:lnTo>
                  <a:lnTo>
                    <a:pt x="4279" y="46482"/>
                  </a:lnTo>
                  <a:lnTo>
                    <a:pt x="4279" y="324612"/>
                  </a:lnTo>
                  <a:lnTo>
                    <a:pt x="20701" y="324612"/>
                  </a:lnTo>
                  <a:lnTo>
                    <a:pt x="20701" y="46482"/>
                  </a:lnTo>
                  <a:lnTo>
                    <a:pt x="24993" y="46482"/>
                  </a:lnTo>
                  <a:lnTo>
                    <a:pt x="24993" y="41402"/>
                  </a:lnTo>
                  <a:close/>
                </a:path>
              </a:pathLst>
            </a:custGeom>
            <a:solidFill>
              <a:srgbClr val="9B9C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3085515" y="4328159"/>
              <a:ext cx="79375" cy="254635"/>
            </a:xfrm>
            <a:custGeom>
              <a:avLst/>
              <a:gdLst/>
              <a:ahLst/>
              <a:cxnLst/>
              <a:rect l="l" t="t" r="r" b="b"/>
              <a:pathLst>
                <a:path w="79375" h="254635">
                  <a:moveTo>
                    <a:pt x="25057" y="0"/>
                  </a:moveTo>
                  <a:lnTo>
                    <a:pt x="5613" y="0"/>
                  </a:lnTo>
                  <a:lnTo>
                    <a:pt x="0" y="5600"/>
                  </a:lnTo>
                  <a:lnTo>
                    <a:pt x="0" y="254533"/>
                  </a:lnTo>
                  <a:lnTo>
                    <a:pt x="25057" y="254533"/>
                  </a:lnTo>
                  <a:lnTo>
                    <a:pt x="25057" y="0"/>
                  </a:lnTo>
                  <a:close/>
                </a:path>
                <a:path w="79375" h="254635">
                  <a:moveTo>
                    <a:pt x="79133" y="3073"/>
                  </a:moveTo>
                  <a:lnTo>
                    <a:pt x="77393" y="3073"/>
                  </a:lnTo>
                  <a:lnTo>
                    <a:pt x="77393" y="533"/>
                  </a:lnTo>
                  <a:lnTo>
                    <a:pt x="54076" y="533"/>
                  </a:lnTo>
                  <a:lnTo>
                    <a:pt x="54076" y="3073"/>
                  </a:lnTo>
                  <a:lnTo>
                    <a:pt x="54076" y="254533"/>
                  </a:lnTo>
                  <a:lnTo>
                    <a:pt x="79133" y="254533"/>
                  </a:lnTo>
                  <a:lnTo>
                    <a:pt x="79133" y="3073"/>
                  </a:lnTo>
                  <a:close/>
                </a:path>
              </a:pathLst>
            </a:custGeom>
            <a:solidFill>
              <a:srgbClr val="FCCB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3074009" y="4354537"/>
              <a:ext cx="94615" cy="318770"/>
            </a:xfrm>
            <a:custGeom>
              <a:avLst/>
              <a:gdLst/>
              <a:ahLst/>
              <a:cxnLst/>
              <a:rect l="l" t="t" r="r" b="b"/>
              <a:pathLst>
                <a:path w="94614" h="318770">
                  <a:moveTo>
                    <a:pt x="26022" y="6438"/>
                  </a:moveTo>
                  <a:lnTo>
                    <a:pt x="19583" y="12"/>
                  </a:lnTo>
                  <a:lnTo>
                    <a:pt x="11506" y="12"/>
                  </a:lnTo>
                  <a:lnTo>
                    <a:pt x="11506" y="14008"/>
                  </a:lnTo>
                  <a:lnTo>
                    <a:pt x="8140" y="14008"/>
                  </a:lnTo>
                  <a:lnTo>
                    <a:pt x="8140" y="19951"/>
                  </a:lnTo>
                  <a:lnTo>
                    <a:pt x="11506" y="19951"/>
                  </a:lnTo>
                  <a:lnTo>
                    <a:pt x="11506" y="29921"/>
                  </a:lnTo>
                  <a:lnTo>
                    <a:pt x="8140" y="29921"/>
                  </a:lnTo>
                  <a:lnTo>
                    <a:pt x="8140" y="35852"/>
                  </a:lnTo>
                  <a:lnTo>
                    <a:pt x="11506" y="35852"/>
                  </a:lnTo>
                  <a:lnTo>
                    <a:pt x="11506" y="45834"/>
                  </a:lnTo>
                  <a:lnTo>
                    <a:pt x="8140" y="45834"/>
                  </a:lnTo>
                  <a:lnTo>
                    <a:pt x="8140" y="51777"/>
                  </a:lnTo>
                  <a:lnTo>
                    <a:pt x="11506" y="51777"/>
                  </a:lnTo>
                  <a:lnTo>
                    <a:pt x="11506" y="61747"/>
                  </a:lnTo>
                  <a:lnTo>
                    <a:pt x="8140" y="61747"/>
                  </a:lnTo>
                  <a:lnTo>
                    <a:pt x="8140" y="67678"/>
                  </a:lnTo>
                  <a:lnTo>
                    <a:pt x="11506" y="67678"/>
                  </a:lnTo>
                  <a:lnTo>
                    <a:pt x="11506" y="77660"/>
                  </a:lnTo>
                  <a:lnTo>
                    <a:pt x="8140" y="77660"/>
                  </a:lnTo>
                  <a:lnTo>
                    <a:pt x="8140" y="83604"/>
                  </a:lnTo>
                  <a:lnTo>
                    <a:pt x="11506" y="83604"/>
                  </a:lnTo>
                  <a:lnTo>
                    <a:pt x="11506" y="93573"/>
                  </a:lnTo>
                  <a:lnTo>
                    <a:pt x="8140" y="93573"/>
                  </a:lnTo>
                  <a:lnTo>
                    <a:pt x="8140" y="99504"/>
                  </a:lnTo>
                  <a:lnTo>
                    <a:pt x="11506" y="99504"/>
                  </a:lnTo>
                  <a:lnTo>
                    <a:pt x="11506" y="109499"/>
                  </a:lnTo>
                  <a:lnTo>
                    <a:pt x="8140" y="109499"/>
                  </a:lnTo>
                  <a:lnTo>
                    <a:pt x="8140" y="115443"/>
                  </a:lnTo>
                  <a:lnTo>
                    <a:pt x="11506" y="115443"/>
                  </a:lnTo>
                  <a:lnTo>
                    <a:pt x="11506" y="125412"/>
                  </a:lnTo>
                  <a:lnTo>
                    <a:pt x="8140" y="125412"/>
                  </a:lnTo>
                  <a:lnTo>
                    <a:pt x="8140" y="131343"/>
                  </a:lnTo>
                  <a:lnTo>
                    <a:pt x="11506" y="131343"/>
                  </a:lnTo>
                  <a:lnTo>
                    <a:pt x="11506" y="141325"/>
                  </a:lnTo>
                  <a:lnTo>
                    <a:pt x="8140" y="141325"/>
                  </a:lnTo>
                  <a:lnTo>
                    <a:pt x="8140" y="147269"/>
                  </a:lnTo>
                  <a:lnTo>
                    <a:pt x="11506" y="147269"/>
                  </a:lnTo>
                  <a:lnTo>
                    <a:pt x="11506" y="157238"/>
                  </a:lnTo>
                  <a:lnTo>
                    <a:pt x="8140" y="157238"/>
                  </a:lnTo>
                  <a:lnTo>
                    <a:pt x="8140" y="163169"/>
                  </a:lnTo>
                  <a:lnTo>
                    <a:pt x="11506" y="163169"/>
                  </a:lnTo>
                  <a:lnTo>
                    <a:pt x="11506" y="173151"/>
                  </a:lnTo>
                  <a:lnTo>
                    <a:pt x="8140" y="173151"/>
                  </a:lnTo>
                  <a:lnTo>
                    <a:pt x="8140" y="179095"/>
                  </a:lnTo>
                  <a:lnTo>
                    <a:pt x="11506" y="179095"/>
                  </a:lnTo>
                  <a:lnTo>
                    <a:pt x="11506" y="189077"/>
                  </a:lnTo>
                  <a:lnTo>
                    <a:pt x="8140" y="189077"/>
                  </a:lnTo>
                  <a:lnTo>
                    <a:pt x="8140" y="195021"/>
                  </a:lnTo>
                  <a:lnTo>
                    <a:pt x="11506" y="195021"/>
                  </a:lnTo>
                  <a:lnTo>
                    <a:pt x="11506" y="204990"/>
                  </a:lnTo>
                  <a:lnTo>
                    <a:pt x="8140" y="204990"/>
                  </a:lnTo>
                  <a:lnTo>
                    <a:pt x="8140" y="210921"/>
                  </a:lnTo>
                  <a:lnTo>
                    <a:pt x="11506" y="210921"/>
                  </a:lnTo>
                  <a:lnTo>
                    <a:pt x="11506" y="220903"/>
                  </a:lnTo>
                  <a:lnTo>
                    <a:pt x="8140" y="220903"/>
                  </a:lnTo>
                  <a:lnTo>
                    <a:pt x="8140" y="226847"/>
                  </a:lnTo>
                  <a:lnTo>
                    <a:pt x="11506" y="226847"/>
                  </a:lnTo>
                  <a:lnTo>
                    <a:pt x="11506" y="228168"/>
                  </a:lnTo>
                  <a:lnTo>
                    <a:pt x="11303" y="228168"/>
                  </a:lnTo>
                  <a:lnTo>
                    <a:pt x="10020" y="236220"/>
                  </a:lnTo>
                  <a:lnTo>
                    <a:pt x="7721" y="243916"/>
                  </a:lnTo>
                  <a:lnTo>
                    <a:pt x="4533" y="251129"/>
                  </a:lnTo>
                  <a:lnTo>
                    <a:pt x="0" y="268300"/>
                  </a:lnTo>
                  <a:lnTo>
                    <a:pt x="927" y="285673"/>
                  </a:lnTo>
                  <a:lnTo>
                    <a:pt x="7035" y="301980"/>
                  </a:lnTo>
                  <a:lnTo>
                    <a:pt x="18465" y="316293"/>
                  </a:lnTo>
                  <a:lnTo>
                    <a:pt x="20269" y="317919"/>
                  </a:lnTo>
                  <a:lnTo>
                    <a:pt x="22783" y="318490"/>
                  </a:lnTo>
                  <a:lnTo>
                    <a:pt x="26022" y="317461"/>
                  </a:lnTo>
                  <a:lnTo>
                    <a:pt x="26022" y="6438"/>
                  </a:lnTo>
                  <a:close/>
                </a:path>
                <a:path w="94614" h="318770">
                  <a:moveTo>
                    <a:pt x="65582" y="108191"/>
                  </a:moveTo>
                  <a:lnTo>
                    <a:pt x="58254" y="100888"/>
                  </a:lnTo>
                  <a:lnTo>
                    <a:pt x="39903" y="100888"/>
                  </a:lnTo>
                  <a:lnTo>
                    <a:pt x="32600" y="108191"/>
                  </a:lnTo>
                  <a:lnTo>
                    <a:pt x="32600" y="156222"/>
                  </a:lnTo>
                  <a:lnTo>
                    <a:pt x="39903" y="163525"/>
                  </a:lnTo>
                  <a:lnTo>
                    <a:pt x="49263" y="163525"/>
                  </a:lnTo>
                  <a:lnTo>
                    <a:pt x="58254" y="163525"/>
                  </a:lnTo>
                  <a:lnTo>
                    <a:pt x="65582" y="156222"/>
                  </a:lnTo>
                  <a:lnTo>
                    <a:pt x="65582" y="108191"/>
                  </a:lnTo>
                  <a:close/>
                </a:path>
                <a:path w="94614" h="318770">
                  <a:moveTo>
                    <a:pt x="67170" y="246037"/>
                  </a:moveTo>
                  <a:lnTo>
                    <a:pt x="63931" y="241338"/>
                  </a:lnTo>
                  <a:lnTo>
                    <a:pt x="38874" y="241338"/>
                  </a:lnTo>
                  <a:lnTo>
                    <a:pt x="35636" y="246037"/>
                  </a:lnTo>
                  <a:lnTo>
                    <a:pt x="45415" y="271780"/>
                  </a:lnTo>
                  <a:lnTo>
                    <a:pt x="57391" y="271780"/>
                  </a:lnTo>
                  <a:lnTo>
                    <a:pt x="65506" y="250431"/>
                  </a:lnTo>
                  <a:lnTo>
                    <a:pt x="67170" y="246037"/>
                  </a:lnTo>
                  <a:close/>
                </a:path>
                <a:path w="94614" h="318770">
                  <a:moveTo>
                    <a:pt x="94157" y="14008"/>
                  </a:moveTo>
                  <a:lnTo>
                    <a:pt x="90449" y="14008"/>
                  </a:lnTo>
                  <a:lnTo>
                    <a:pt x="90449" y="0"/>
                  </a:lnTo>
                  <a:lnTo>
                    <a:pt x="83629" y="0"/>
                  </a:lnTo>
                  <a:lnTo>
                    <a:pt x="78105" y="5524"/>
                  </a:lnTo>
                  <a:lnTo>
                    <a:pt x="78105" y="275145"/>
                  </a:lnTo>
                  <a:lnTo>
                    <a:pt x="83388" y="264388"/>
                  </a:lnTo>
                  <a:lnTo>
                    <a:pt x="87299" y="252895"/>
                  </a:lnTo>
                  <a:lnTo>
                    <a:pt x="89738" y="240779"/>
                  </a:lnTo>
                  <a:lnTo>
                    <a:pt x="90563" y="228155"/>
                  </a:lnTo>
                  <a:lnTo>
                    <a:pt x="90551" y="226847"/>
                  </a:lnTo>
                  <a:lnTo>
                    <a:pt x="94157" y="226847"/>
                  </a:lnTo>
                  <a:lnTo>
                    <a:pt x="94157" y="220903"/>
                  </a:lnTo>
                  <a:lnTo>
                    <a:pt x="90551" y="220903"/>
                  </a:lnTo>
                  <a:lnTo>
                    <a:pt x="90538" y="210921"/>
                  </a:lnTo>
                  <a:lnTo>
                    <a:pt x="94157" y="210921"/>
                  </a:lnTo>
                  <a:lnTo>
                    <a:pt x="94157" y="204990"/>
                  </a:lnTo>
                  <a:lnTo>
                    <a:pt x="90525" y="204990"/>
                  </a:lnTo>
                  <a:lnTo>
                    <a:pt x="90525" y="195021"/>
                  </a:lnTo>
                  <a:lnTo>
                    <a:pt x="94157" y="195021"/>
                  </a:lnTo>
                  <a:lnTo>
                    <a:pt x="94157" y="189077"/>
                  </a:lnTo>
                  <a:lnTo>
                    <a:pt x="90512" y="189077"/>
                  </a:lnTo>
                  <a:lnTo>
                    <a:pt x="90512" y="179095"/>
                  </a:lnTo>
                  <a:lnTo>
                    <a:pt x="94157" y="179095"/>
                  </a:lnTo>
                  <a:lnTo>
                    <a:pt x="94157" y="173151"/>
                  </a:lnTo>
                  <a:lnTo>
                    <a:pt x="90500" y="173151"/>
                  </a:lnTo>
                  <a:lnTo>
                    <a:pt x="90500" y="163169"/>
                  </a:lnTo>
                  <a:lnTo>
                    <a:pt x="94157" y="163169"/>
                  </a:lnTo>
                  <a:lnTo>
                    <a:pt x="94157" y="157238"/>
                  </a:lnTo>
                  <a:lnTo>
                    <a:pt x="90487" y="157238"/>
                  </a:lnTo>
                  <a:lnTo>
                    <a:pt x="90487" y="147269"/>
                  </a:lnTo>
                  <a:lnTo>
                    <a:pt x="94157" y="147269"/>
                  </a:lnTo>
                  <a:lnTo>
                    <a:pt x="94157" y="141325"/>
                  </a:lnTo>
                  <a:lnTo>
                    <a:pt x="90474" y="141325"/>
                  </a:lnTo>
                  <a:lnTo>
                    <a:pt x="90474" y="131343"/>
                  </a:lnTo>
                  <a:lnTo>
                    <a:pt x="94157" y="131343"/>
                  </a:lnTo>
                  <a:lnTo>
                    <a:pt x="94157" y="125412"/>
                  </a:lnTo>
                  <a:lnTo>
                    <a:pt x="90462" y="125412"/>
                  </a:lnTo>
                  <a:lnTo>
                    <a:pt x="90462" y="115443"/>
                  </a:lnTo>
                  <a:lnTo>
                    <a:pt x="94157" y="115443"/>
                  </a:lnTo>
                  <a:lnTo>
                    <a:pt x="94157" y="109499"/>
                  </a:lnTo>
                  <a:lnTo>
                    <a:pt x="90449" y="109499"/>
                  </a:lnTo>
                  <a:lnTo>
                    <a:pt x="90449" y="99504"/>
                  </a:lnTo>
                  <a:lnTo>
                    <a:pt x="94157" y="99504"/>
                  </a:lnTo>
                  <a:lnTo>
                    <a:pt x="94157" y="93573"/>
                  </a:lnTo>
                  <a:lnTo>
                    <a:pt x="90449" y="93573"/>
                  </a:lnTo>
                  <a:lnTo>
                    <a:pt x="90449" y="83604"/>
                  </a:lnTo>
                  <a:lnTo>
                    <a:pt x="94157" y="83604"/>
                  </a:lnTo>
                  <a:lnTo>
                    <a:pt x="94157" y="77660"/>
                  </a:lnTo>
                  <a:lnTo>
                    <a:pt x="90449" y="77660"/>
                  </a:lnTo>
                  <a:lnTo>
                    <a:pt x="90449" y="67678"/>
                  </a:lnTo>
                  <a:lnTo>
                    <a:pt x="94157" y="67678"/>
                  </a:lnTo>
                  <a:lnTo>
                    <a:pt x="94157" y="61747"/>
                  </a:lnTo>
                  <a:lnTo>
                    <a:pt x="90449" y="61747"/>
                  </a:lnTo>
                  <a:lnTo>
                    <a:pt x="90449" y="51777"/>
                  </a:lnTo>
                  <a:lnTo>
                    <a:pt x="94157" y="51777"/>
                  </a:lnTo>
                  <a:lnTo>
                    <a:pt x="94157" y="45834"/>
                  </a:lnTo>
                  <a:lnTo>
                    <a:pt x="90449" y="45834"/>
                  </a:lnTo>
                  <a:lnTo>
                    <a:pt x="90449" y="35852"/>
                  </a:lnTo>
                  <a:lnTo>
                    <a:pt x="94157" y="35852"/>
                  </a:lnTo>
                  <a:lnTo>
                    <a:pt x="94157" y="29921"/>
                  </a:lnTo>
                  <a:lnTo>
                    <a:pt x="90449" y="29921"/>
                  </a:lnTo>
                  <a:lnTo>
                    <a:pt x="90449" y="19951"/>
                  </a:lnTo>
                  <a:lnTo>
                    <a:pt x="94157" y="19951"/>
                  </a:lnTo>
                  <a:lnTo>
                    <a:pt x="94157" y="140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3106621" y="4486743"/>
              <a:ext cx="33020" cy="31750"/>
            </a:xfrm>
            <a:custGeom>
              <a:avLst/>
              <a:gdLst/>
              <a:ahLst/>
              <a:cxnLst/>
              <a:rect l="l" t="t" r="r" b="b"/>
              <a:pathLst>
                <a:path w="33019" h="31750">
                  <a:moveTo>
                    <a:pt x="32981" y="0"/>
                  </a:moveTo>
                  <a:lnTo>
                    <a:pt x="0" y="0"/>
                  </a:lnTo>
                  <a:lnTo>
                    <a:pt x="0" y="24015"/>
                  </a:lnTo>
                  <a:lnTo>
                    <a:pt x="7302" y="31318"/>
                  </a:lnTo>
                  <a:lnTo>
                    <a:pt x="25654" y="31318"/>
                  </a:lnTo>
                  <a:lnTo>
                    <a:pt x="32981" y="24015"/>
                  </a:lnTo>
                  <a:lnTo>
                    <a:pt x="32981" y="0"/>
                  </a:lnTo>
                  <a:close/>
                </a:path>
              </a:pathLst>
            </a:custGeom>
            <a:solidFill>
              <a:srgbClr val="3032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608662" y="4389060"/>
              <a:ext cx="53340" cy="62230"/>
            </a:xfrm>
            <a:custGeom>
              <a:avLst/>
              <a:gdLst/>
              <a:ahLst/>
              <a:cxnLst/>
              <a:rect l="l" t="t" r="r" b="b"/>
              <a:pathLst>
                <a:path w="53339" h="62229">
                  <a:moveTo>
                    <a:pt x="10147" y="0"/>
                  </a:moveTo>
                  <a:lnTo>
                    <a:pt x="0" y="20828"/>
                  </a:lnTo>
                  <a:lnTo>
                    <a:pt x="42633" y="61607"/>
                  </a:lnTo>
                  <a:lnTo>
                    <a:pt x="52819" y="50965"/>
                  </a:lnTo>
                  <a:lnTo>
                    <a:pt x="20726" y="20269"/>
                  </a:lnTo>
                  <a:lnTo>
                    <a:pt x="15519" y="520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278405" y="4162424"/>
              <a:ext cx="336550" cy="347980"/>
            </a:xfrm>
            <a:custGeom>
              <a:avLst/>
              <a:gdLst/>
              <a:ahLst/>
              <a:cxnLst/>
              <a:rect l="l" t="t" r="r" b="b"/>
              <a:pathLst>
                <a:path w="336550" h="347979">
                  <a:moveTo>
                    <a:pt x="336435" y="147523"/>
                  </a:moveTo>
                  <a:lnTo>
                    <a:pt x="331647" y="102679"/>
                  </a:lnTo>
                  <a:lnTo>
                    <a:pt x="316357" y="58712"/>
                  </a:lnTo>
                  <a:lnTo>
                    <a:pt x="285940" y="12877"/>
                  </a:lnTo>
                  <a:lnTo>
                    <a:pt x="273494" y="0"/>
                  </a:lnTo>
                  <a:lnTo>
                    <a:pt x="228066" y="47891"/>
                  </a:lnTo>
                  <a:lnTo>
                    <a:pt x="194856" y="24726"/>
                  </a:lnTo>
                  <a:lnTo>
                    <a:pt x="156565" y="12420"/>
                  </a:lnTo>
                  <a:lnTo>
                    <a:pt x="115938" y="11899"/>
                  </a:lnTo>
                  <a:lnTo>
                    <a:pt x="75679" y="24117"/>
                  </a:lnTo>
                  <a:lnTo>
                    <a:pt x="40043" y="48996"/>
                  </a:lnTo>
                  <a:lnTo>
                    <a:pt x="14859" y="82550"/>
                  </a:lnTo>
                  <a:lnTo>
                    <a:pt x="1168" y="121793"/>
                  </a:lnTo>
                  <a:lnTo>
                    <a:pt x="0" y="163728"/>
                  </a:lnTo>
                  <a:lnTo>
                    <a:pt x="12407" y="205371"/>
                  </a:lnTo>
                  <a:lnTo>
                    <a:pt x="29476" y="232232"/>
                  </a:lnTo>
                  <a:lnTo>
                    <a:pt x="51549" y="253720"/>
                  </a:lnTo>
                  <a:lnTo>
                    <a:pt x="77457" y="269443"/>
                  </a:lnTo>
                  <a:lnTo>
                    <a:pt x="106083" y="279006"/>
                  </a:lnTo>
                  <a:lnTo>
                    <a:pt x="92176" y="343585"/>
                  </a:lnTo>
                  <a:lnTo>
                    <a:pt x="124472" y="347891"/>
                  </a:lnTo>
                  <a:lnTo>
                    <a:pt x="157365" y="346875"/>
                  </a:lnTo>
                  <a:lnTo>
                    <a:pt x="222338" y="328053"/>
                  </a:lnTo>
                  <a:lnTo>
                    <a:pt x="261670" y="303161"/>
                  </a:lnTo>
                  <a:lnTo>
                    <a:pt x="293306" y="271043"/>
                  </a:lnTo>
                  <a:lnTo>
                    <a:pt x="316699" y="233311"/>
                  </a:lnTo>
                  <a:lnTo>
                    <a:pt x="331254" y="191604"/>
                  </a:lnTo>
                  <a:lnTo>
                    <a:pt x="336435" y="147523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372196" y="4166108"/>
              <a:ext cx="234315" cy="335915"/>
            </a:xfrm>
            <a:custGeom>
              <a:avLst/>
              <a:gdLst/>
              <a:ahLst/>
              <a:cxnLst/>
              <a:rect l="l" t="t" r="r" b="b"/>
              <a:pathLst>
                <a:path w="234314" h="335914">
                  <a:moveTo>
                    <a:pt x="176212" y="0"/>
                  </a:moveTo>
                  <a:lnTo>
                    <a:pt x="40881" y="142684"/>
                  </a:lnTo>
                  <a:lnTo>
                    <a:pt x="0" y="332511"/>
                  </a:lnTo>
                  <a:lnTo>
                    <a:pt x="30065" y="335305"/>
                  </a:lnTo>
                  <a:lnTo>
                    <a:pt x="91025" y="326835"/>
                  </a:lnTo>
                  <a:lnTo>
                    <a:pt x="159637" y="290804"/>
                  </a:lnTo>
                  <a:lnTo>
                    <a:pt x="190903" y="259475"/>
                  </a:lnTo>
                  <a:lnTo>
                    <a:pt x="214123" y="222795"/>
                  </a:lnTo>
                  <a:lnTo>
                    <a:pt x="228730" y="182333"/>
                  </a:lnTo>
                  <a:lnTo>
                    <a:pt x="234156" y="139657"/>
                  </a:lnTo>
                  <a:lnTo>
                    <a:pt x="229836" y="96335"/>
                  </a:lnTo>
                  <a:lnTo>
                    <a:pt x="215201" y="53936"/>
                  </a:lnTo>
                  <a:lnTo>
                    <a:pt x="187524" y="11908"/>
                  </a:lnTo>
                  <a:lnTo>
                    <a:pt x="176212" y="0"/>
                  </a:lnTo>
                  <a:close/>
                </a:path>
              </a:pathLst>
            </a:custGeom>
            <a:solidFill>
              <a:srgbClr val="2828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351904" y="4247274"/>
              <a:ext cx="363220" cy="354330"/>
            </a:xfrm>
            <a:custGeom>
              <a:avLst/>
              <a:gdLst/>
              <a:ahLst/>
              <a:cxnLst/>
              <a:rect l="l" t="t" r="r" b="b"/>
              <a:pathLst>
                <a:path w="363219" h="354329">
                  <a:moveTo>
                    <a:pt x="68286" y="0"/>
                  </a:moveTo>
                  <a:lnTo>
                    <a:pt x="12088" y="40281"/>
                  </a:lnTo>
                  <a:lnTo>
                    <a:pt x="0" y="71391"/>
                  </a:lnTo>
                  <a:lnTo>
                    <a:pt x="3553" y="87728"/>
                  </a:lnTo>
                  <a:lnTo>
                    <a:pt x="13447" y="101939"/>
                  </a:lnTo>
                  <a:lnTo>
                    <a:pt x="276960" y="353996"/>
                  </a:lnTo>
                  <a:lnTo>
                    <a:pt x="362900" y="264144"/>
                  </a:lnTo>
                  <a:lnTo>
                    <a:pt x="99401" y="12087"/>
                  </a:lnTo>
                  <a:lnTo>
                    <a:pt x="84762" y="2828"/>
                  </a:lnTo>
                  <a:lnTo>
                    <a:pt x="68286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" name="object 19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1896" y="4247264"/>
              <a:ext cx="184505" cy="183349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2369176" y="4264548"/>
              <a:ext cx="321310" cy="312420"/>
            </a:xfrm>
            <a:custGeom>
              <a:avLst/>
              <a:gdLst/>
              <a:ahLst/>
              <a:cxnLst/>
              <a:rect l="l" t="t" r="r" b="b"/>
              <a:pathLst>
                <a:path w="321310" h="312420">
                  <a:moveTo>
                    <a:pt x="51400" y="0"/>
                  </a:moveTo>
                  <a:lnTo>
                    <a:pt x="7288" y="34936"/>
                  </a:lnTo>
                  <a:lnTo>
                    <a:pt x="0" y="53732"/>
                  </a:lnTo>
                  <a:lnTo>
                    <a:pt x="2146" y="63603"/>
                  </a:lnTo>
                  <a:lnTo>
                    <a:pt x="8113" y="72185"/>
                  </a:lnTo>
                  <a:lnTo>
                    <a:pt x="259154" y="312316"/>
                  </a:lnTo>
                  <a:lnTo>
                    <a:pt x="321232" y="247419"/>
                  </a:lnTo>
                  <a:lnTo>
                    <a:pt x="70191" y="7288"/>
                  </a:lnTo>
                  <a:lnTo>
                    <a:pt x="61358" y="1703"/>
                  </a:lnTo>
                  <a:lnTo>
                    <a:pt x="51400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96583" y="4292332"/>
              <a:ext cx="149287" cy="148181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2441008" y="4330870"/>
              <a:ext cx="335280" cy="328930"/>
            </a:xfrm>
            <a:custGeom>
              <a:avLst/>
              <a:gdLst/>
              <a:ahLst/>
              <a:cxnLst/>
              <a:rect l="l" t="t" r="r" b="b"/>
              <a:pathLst>
                <a:path w="335280" h="328929">
                  <a:moveTo>
                    <a:pt x="104851" y="0"/>
                  </a:moveTo>
                  <a:lnTo>
                    <a:pt x="0" y="109613"/>
                  </a:lnTo>
                  <a:lnTo>
                    <a:pt x="231876" y="318858"/>
                  </a:lnTo>
                  <a:lnTo>
                    <a:pt x="243556" y="326027"/>
                  </a:lnTo>
                  <a:lnTo>
                    <a:pt x="256582" y="328450"/>
                  </a:lnTo>
                  <a:lnTo>
                    <a:pt x="269597" y="326191"/>
                  </a:lnTo>
                  <a:lnTo>
                    <a:pt x="324573" y="274307"/>
                  </a:lnTo>
                  <a:lnTo>
                    <a:pt x="334852" y="246626"/>
                  </a:lnTo>
                  <a:lnTo>
                    <a:pt x="331847" y="233734"/>
                  </a:lnTo>
                  <a:lnTo>
                    <a:pt x="324180" y="222377"/>
                  </a:lnTo>
                  <a:lnTo>
                    <a:pt x="104851" y="0"/>
                  </a:lnTo>
                  <a:close/>
                </a:path>
              </a:pathLst>
            </a:custGeom>
            <a:solidFill>
              <a:srgbClr val="043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11761" y="4516708"/>
              <a:ext cx="188260" cy="215892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03558" y="4394058"/>
              <a:ext cx="87077" cy="85137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39610" y="4152635"/>
              <a:ext cx="185586" cy="189947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3136203" y="4210807"/>
              <a:ext cx="148590" cy="430530"/>
            </a:xfrm>
            <a:custGeom>
              <a:avLst/>
              <a:gdLst/>
              <a:ahLst/>
              <a:cxnLst/>
              <a:rect l="l" t="t" r="r" b="b"/>
              <a:pathLst>
                <a:path w="148589" h="430529">
                  <a:moveTo>
                    <a:pt x="82453" y="0"/>
                  </a:moveTo>
                  <a:lnTo>
                    <a:pt x="65993" y="19837"/>
                  </a:lnTo>
                  <a:lnTo>
                    <a:pt x="62293" y="25734"/>
                  </a:lnTo>
                  <a:lnTo>
                    <a:pt x="60282" y="32278"/>
                  </a:lnTo>
                  <a:lnTo>
                    <a:pt x="60018" y="39120"/>
                  </a:lnTo>
                  <a:lnTo>
                    <a:pt x="61561" y="45910"/>
                  </a:lnTo>
                  <a:lnTo>
                    <a:pt x="68787" y="65430"/>
                  </a:lnTo>
                  <a:lnTo>
                    <a:pt x="70426" y="70497"/>
                  </a:lnTo>
                  <a:lnTo>
                    <a:pt x="71937" y="78600"/>
                  </a:lnTo>
                  <a:lnTo>
                    <a:pt x="72001" y="84264"/>
                  </a:lnTo>
                  <a:lnTo>
                    <a:pt x="28630" y="338721"/>
                  </a:lnTo>
                  <a:lnTo>
                    <a:pt x="26966" y="343573"/>
                  </a:lnTo>
                  <a:lnTo>
                    <a:pt x="23080" y="350837"/>
                  </a:lnTo>
                  <a:lnTo>
                    <a:pt x="21315" y="353491"/>
                  </a:lnTo>
                  <a:lnTo>
                    <a:pt x="5986" y="371970"/>
                  </a:lnTo>
                  <a:lnTo>
                    <a:pt x="2284" y="377867"/>
                  </a:lnTo>
                  <a:lnTo>
                    <a:pt x="268" y="384411"/>
                  </a:lnTo>
                  <a:lnTo>
                    <a:pt x="0" y="391253"/>
                  </a:lnTo>
                  <a:lnTo>
                    <a:pt x="1541" y="398043"/>
                  </a:lnTo>
                  <a:lnTo>
                    <a:pt x="13174" y="429425"/>
                  </a:lnTo>
                  <a:lnTo>
                    <a:pt x="17505" y="430161"/>
                  </a:lnTo>
                  <a:lnTo>
                    <a:pt x="17911" y="389432"/>
                  </a:lnTo>
                  <a:lnTo>
                    <a:pt x="23614" y="383832"/>
                  </a:lnTo>
                  <a:lnTo>
                    <a:pt x="57332" y="384187"/>
                  </a:lnTo>
                  <a:lnTo>
                    <a:pt x="62933" y="389902"/>
                  </a:lnTo>
                  <a:lnTo>
                    <a:pt x="62564" y="426707"/>
                  </a:lnTo>
                  <a:lnTo>
                    <a:pt x="68483" y="428866"/>
                  </a:lnTo>
                  <a:lnTo>
                    <a:pt x="82592" y="411861"/>
                  </a:lnTo>
                  <a:lnTo>
                    <a:pt x="86294" y="405963"/>
                  </a:lnTo>
                  <a:lnTo>
                    <a:pt x="88311" y="399419"/>
                  </a:lnTo>
                  <a:lnTo>
                    <a:pt x="88579" y="392578"/>
                  </a:lnTo>
                  <a:lnTo>
                    <a:pt x="87037" y="385787"/>
                  </a:lnTo>
                  <a:lnTo>
                    <a:pt x="79138" y="364477"/>
                  </a:lnTo>
                  <a:lnTo>
                    <a:pt x="76674" y="354647"/>
                  </a:lnTo>
                  <a:lnTo>
                    <a:pt x="119994" y="91173"/>
                  </a:lnTo>
                  <a:lnTo>
                    <a:pt x="142511" y="59740"/>
                  </a:lnTo>
                  <a:lnTo>
                    <a:pt x="146252" y="53832"/>
                  </a:lnTo>
                  <a:lnTo>
                    <a:pt x="148291" y="47263"/>
                  </a:lnTo>
                  <a:lnTo>
                    <a:pt x="148571" y="40388"/>
                  </a:lnTo>
                  <a:lnTo>
                    <a:pt x="147032" y="33566"/>
                  </a:lnTo>
                  <a:lnTo>
                    <a:pt x="135424" y="2273"/>
                  </a:lnTo>
                  <a:lnTo>
                    <a:pt x="130103" y="1371"/>
                  </a:lnTo>
                  <a:lnTo>
                    <a:pt x="129697" y="42722"/>
                  </a:lnTo>
                  <a:lnTo>
                    <a:pt x="124109" y="48209"/>
                  </a:lnTo>
                  <a:lnTo>
                    <a:pt x="92625" y="47891"/>
                  </a:lnTo>
                  <a:lnTo>
                    <a:pt x="87126" y="42303"/>
                  </a:lnTo>
                  <a:lnTo>
                    <a:pt x="87342" y="1778"/>
                  </a:lnTo>
                  <a:lnTo>
                    <a:pt x="82453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3184684" y="4316046"/>
              <a:ext cx="52705" cy="217170"/>
            </a:xfrm>
            <a:custGeom>
              <a:avLst/>
              <a:gdLst/>
              <a:ahLst/>
              <a:cxnLst/>
              <a:rect l="l" t="t" r="r" b="b"/>
              <a:pathLst>
                <a:path w="52705" h="217170">
                  <a:moveTo>
                    <a:pt x="43281" y="0"/>
                  </a:moveTo>
                  <a:lnTo>
                    <a:pt x="39306" y="0"/>
                  </a:lnTo>
                  <a:lnTo>
                    <a:pt x="35928" y="2768"/>
                  </a:lnTo>
                  <a:lnTo>
                    <a:pt x="0" y="213563"/>
                  </a:lnTo>
                  <a:lnTo>
                    <a:pt x="304" y="215303"/>
                  </a:lnTo>
                  <a:lnTo>
                    <a:pt x="1054" y="216801"/>
                  </a:lnTo>
                  <a:lnTo>
                    <a:pt x="15633" y="216801"/>
                  </a:lnTo>
                  <a:lnTo>
                    <a:pt x="16243" y="215341"/>
                  </a:lnTo>
                  <a:lnTo>
                    <a:pt x="52082" y="5041"/>
                  </a:lnTo>
                  <a:lnTo>
                    <a:pt x="49123" y="876"/>
                  </a:lnTo>
                  <a:lnTo>
                    <a:pt x="43281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3181268" y="4312584"/>
              <a:ext cx="59690" cy="220345"/>
            </a:xfrm>
            <a:custGeom>
              <a:avLst/>
              <a:gdLst/>
              <a:ahLst/>
              <a:cxnLst/>
              <a:rect l="l" t="t" r="r" b="b"/>
              <a:pathLst>
                <a:path w="59689" h="220345">
                  <a:moveTo>
                    <a:pt x="46608" y="0"/>
                  </a:moveTo>
                  <a:lnTo>
                    <a:pt x="41109" y="0"/>
                  </a:lnTo>
                  <a:lnTo>
                    <a:pt x="36233" y="3962"/>
                  </a:lnTo>
                  <a:lnTo>
                    <a:pt x="0" y="216611"/>
                  </a:lnTo>
                  <a:lnTo>
                    <a:pt x="177" y="218516"/>
                  </a:lnTo>
                  <a:lnTo>
                    <a:pt x="761" y="220256"/>
                  </a:lnTo>
                  <a:lnTo>
                    <a:pt x="4470" y="220256"/>
                  </a:lnTo>
                  <a:lnTo>
                    <a:pt x="3721" y="218770"/>
                  </a:lnTo>
                  <a:lnTo>
                    <a:pt x="3416" y="217030"/>
                  </a:lnTo>
                  <a:lnTo>
                    <a:pt x="39344" y="6235"/>
                  </a:lnTo>
                  <a:lnTo>
                    <a:pt x="42722" y="3467"/>
                  </a:lnTo>
                  <a:lnTo>
                    <a:pt x="48158" y="3581"/>
                  </a:lnTo>
                  <a:lnTo>
                    <a:pt x="52539" y="4330"/>
                  </a:lnTo>
                  <a:lnTo>
                    <a:pt x="55498" y="8496"/>
                  </a:lnTo>
                  <a:lnTo>
                    <a:pt x="19405" y="219570"/>
                  </a:lnTo>
                  <a:lnTo>
                    <a:pt x="19049" y="220256"/>
                  </a:lnTo>
                  <a:lnTo>
                    <a:pt x="22758" y="220256"/>
                  </a:lnTo>
                  <a:lnTo>
                    <a:pt x="23177" y="218579"/>
                  </a:lnTo>
                  <a:lnTo>
                    <a:pt x="59207" y="7213"/>
                  </a:lnTo>
                  <a:lnTo>
                    <a:pt x="54990" y="1257"/>
                  </a:lnTo>
                  <a:lnTo>
                    <a:pt x="46608" y="0"/>
                  </a:lnTo>
                  <a:close/>
                </a:path>
              </a:pathLst>
            </a:custGeom>
            <a:solidFill>
              <a:srgbClr val="8A8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96104" y="4208233"/>
              <a:ext cx="89105" cy="84494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35547" y="4561583"/>
              <a:ext cx="88579" cy="83235"/>
            </a:xfrm>
            <a:prstGeom prst="rect">
              <a:avLst/>
            </a:prstGeom>
          </p:spPr>
        </p:pic>
        <p:sp>
          <p:nvSpPr>
            <p:cNvPr id="211" name="object 211"/>
            <p:cNvSpPr/>
            <p:nvPr/>
          </p:nvSpPr>
          <p:spPr>
            <a:xfrm>
              <a:off x="2487841" y="4532844"/>
              <a:ext cx="810895" cy="413384"/>
            </a:xfrm>
            <a:custGeom>
              <a:avLst/>
              <a:gdLst/>
              <a:ahLst/>
              <a:cxnLst/>
              <a:rect l="l" t="t" r="r" b="b"/>
              <a:pathLst>
                <a:path w="810895" h="413385">
                  <a:moveTo>
                    <a:pt x="810831" y="0"/>
                  </a:moveTo>
                  <a:lnTo>
                    <a:pt x="0" y="0"/>
                  </a:lnTo>
                  <a:lnTo>
                    <a:pt x="37782" y="412940"/>
                  </a:lnTo>
                  <a:lnTo>
                    <a:pt x="773061" y="412940"/>
                  </a:lnTo>
                  <a:lnTo>
                    <a:pt x="810831" y="0"/>
                  </a:lnTo>
                  <a:close/>
                </a:path>
              </a:pathLst>
            </a:custGeom>
            <a:solidFill>
              <a:srgbClr val="ED4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470505" y="4532845"/>
              <a:ext cx="845819" cy="38100"/>
            </a:xfrm>
            <a:custGeom>
              <a:avLst/>
              <a:gdLst/>
              <a:ahLst/>
              <a:cxnLst/>
              <a:rect l="l" t="t" r="r" b="b"/>
              <a:pathLst>
                <a:path w="845820" h="38100">
                  <a:moveTo>
                    <a:pt x="845502" y="0"/>
                  </a:moveTo>
                  <a:lnTo>
                    <a:pt x="0" y="0"/>
                  </a:lnTo>
                  <a:lnTo>
                    <a:pt x="0" y="37592"/>
                  </a:lnTo>
                  <a:lnTo>
                    <a:pt x="845502" y="37592"/>
                  </a:lnTo>
                  <a:lnTo>
                    <a:pt x="845502" y="0"/>
                  </a:lnTo>
                  <a:close/>
                </a:path>
              </a:pathLst>
            </a:custGeom>
            <a:solidFill>
              <a:srgbClr val="9B31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24250" y="4217766"/>
              <a:ext cx="101591" cy="205447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2846578" y="4387024"/>
              <a:ext cx="193040" cy="337185"/>
            </a:xfrm>
            <a:custGeom>
              <a:avLst/>
              <a:gdLst/>
              <a:ahLst/>
              <a:cxnLst/>
              <a:rect l="l" t="t" r="r" b="b"/>
              <a:pathLst>
                <a:path w="193039" h="337185">
                  <a:moveTo>
                    <a:pt x="83096" y="323862"/>
                  </a:moveTo>
                  <a:lnTo>
                    <a:pt x="82664" y="321576"/>
                  </a:lnTo>
                  <a:lnTo>
                    <a:pt x="74866" y="293293"/>
                  </a:lnTo>
                  <a:lnTo>
                    <a:pt x="73025" y="288772"/>
                  </a:lnTo>
                  <a:lnTo>
                    <a:pt x="70624" y="284581"/>
                  </a:lnTo>
                  <a:lnTo>
                    <a:pt x="53086" y="245783"/>
                  </a:lnTo>
                  <a:lnTo>
                    <a:pt x="42405" y="204343"/>
                  </a:lnTo>
                  <a:lnTo>
                    <a:pt x="37655" y="161480"/>
                  </a:lnTo>
                  <a:lnTo>
                    <a:pt x="37871" y="118414"/>
                  </a:lnTo>
                  <a:lnTo>
                    <a:pt x="43268" y="22186"/>
                  </a:lnTo>
                  <a:lnTo>
                    <a:pt x="5397" y="20066"/>
                  </a:lnTo>
                  <a:lnTo>
                    <a:pt x="0" y="116281"/>
                  </a:lnTo>
                  <a:lnTo>
                    <a:pt x="990" y="166192"/>
                  </a:lnTo>
                  <a:lnTo>
                    <a:pt x="9461" y="214909"/>
                  </a:lnTo>
                  <a:lnTo>
                    <a:pt x="25247" y="261785"/>
                  </a:lnTo>
                  <a:lnTo>
                    <a:pt x="48183" y="306120"/>
                  </a:lnTo>
                  <a:lnTo>
                    <a:pt x="66141" y="335203"/>
                  </a:lnTo>
                  <a:lnTo>
                    <a:pt x="72745" y="336765"/>
                  </a:lnTo>
                  <a:lnTo>
                    <a:pt x="77774" y="333654"/>
                  </a:lnTo>
                  <a:lnTo>
                    <a:pt x="81000" y="331660"/>
                  </a:lnTo>
                  <a:lnTo>
                    <a:pt x="82842" y="328422"/>
                  </a:lnTo>
                  <a:lnTo>
                    <a:pt x="83096" y="323862"/>
                  </a:lnTo>
                  <a:close/>
                </a:path>
                <a:path w="193039" h="337185">
                  <a:moveTo>
                    <a:pt x="192570" y="298246"/>
                  </a:moveTo>
                  <a:lnTo>
                    <a:pt x="187477" y="214363"/>
                  </a:lnTo>
                  <a:lnTo>
                    <a:pt x="175552" y="166370"/>
                  </a:lnTo>
                  <a:lnTo>
                    <a:pt x="156451" y="120751"/>
                  </a:lnTo>
                  <a:lnTo>
                    <a:pt x="130403" y="78168"/>
                  </a:lnTo>
                  <a:lnTo>
                    <a:pt x="74041" y="0"/>
                  </a:lnTo>
                  <a:lnTo>
                    <a:pt x="43281" y="22186"/>
                  </a:lnTo>
                  <a:lnTo>
                    <a:pt x="99644" y="100355"/>
                  </a:lnTo>
                  <a:lnTo>
                    <a:pt x="123012" y="136525"/>
                  </a:lnTo>
                  <a:lnTo>
                    <a:pt x="142087" y="175196"/>
                  </a:lnTo>
                  <a:lnTo>
                    <a:pt x="155409" y="215861"/>
                  </a:lnTo>
                  <a:lnTo>
                    <a:pt x="161531" y="258000"/>
                  </a:lnTo>
                  <a:lnTo>
                    <a:pt x="161759" y="262839"/>
                  </a:lnTo>
                  <a:lnTo>
                    <a:pt x="162648" y="267627"/>
                  </a:lnTo>
                  <a:lnTo>
                    <a:pt x="171323" y="295668"/>
                  </a:lnTo>
                  <a:lnTo>
                    <a:pt x="172186" y="297827"/>
                  </a:lnTo>
                  <a:lnTo>
                    <a:pt x="174853" y="301536"/>
                  </a:lnTo>
                  <a:lnTo>
                    <a:pt x="178142" y="303276"/>
                  </a:lnTo>
                  <a:lnTo>
                    <a:pt x="181940" y="303212"/>
                  </a:lnTo>
                  <a:lnTo>
                    <a:pt x="187858" y="303123"/>
                  </a:lnTo>
                  <a:lnTo>
                    <a:pt x="192570" y="298246"/>
                  </a:lnTo>
                  <a:close/>
                </a:path>
              </a:pathLst>
            </a:custGeom>
            <a:solidFill>
              <a:srgbClr val="043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" name="object 2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46613" y="4391962"/>
              <a:ext cx="192776" cy="331721"/>
            </a:xfrm>
            <a:prstGeom prst="rect">
              <a:avLst/>
            </a:prstGeom>
          </p:spPr>
        </p:pic>
        <p:sp>
          <p:nvSpPr>
            <p:cNvPr id="216" name="object 216"/>
            <p:cNvSpPr/>
            <p:nvPr/>
          </p:nvSpPr>
          <p:spPr>
            <a:xfrm>
              <a:off x="2869844" y="4387037"/>
              <a:ext cx="149860" cy="325120"/>
            </a:xfrm>
            <a:custGeom>
              <a:avLst/>
              <a:gdLst/>
              <a:ahLst/>
              <a:cxnLst/>
              <a:rect l="l" t="t" r="r" b="b"/>
              <a:pathLst>
                <a:path w="149860" h="325120">
                  <a:moveTo>
                    <a:pt x="149580" y="298729"/>
                  </a:moveTo>
                  <a:lnTo>
                    <a:pt x="144678" y="226974"/>
                  </a:lnTo>
                  <a:lnTo>
                    <a:pt x="132740" y="178981"/>
                  </a:lnTo>
                  <a:lnTo>
                    <a:pt x="113652" y="133362"/>
                  </a:lnTo>
                  <a:lnTo>
                    <a:pt x="87604" y="90779"/>
                  </a:lnTo>
                  <a:lnTo>
                    <a:pt x="43091" y="29057"/>
                  </a:lnTo>
                  <a:lnTo>
                    <a:pt x="61937" y="15494"/>
                  </a:lnTo>
                  <a:lnTo>
                    <a:pt x="50774" y="0"/>
                  </a:lnTo>
                  <a:lnTo>
                    <a:pt x="31940" y="13576"/>
                  </a:lnTo>
                  <a:lnTo>
                    <a:pt x="20015" y="22174"/>
                  </a:lnTo>
                  <a:lnTo>
                    <a:pt x="5334" y="21348"/>
                  </a:lnTo>
                  <a:lnTo>
                    <a:pt x="0" y="116382"/>
                  </a:lnTo>
                  <a:lnTo>
                    <a:pt x="977" y="166293"/>
                  </a:lnTo>
                  <a:lnTo>
                    <a:pt x="9461" y="215011"/>
                  </a:lnTo>
                  <a:lnTo>
                    <a:pt x="25247" y="261886"/>
                  </a:lnTo>
                  <a:lnTo>
                    <a:pt x="48183" y="306222"/>
                  </a:lnTo>
                  <a:lnTo>
                    <a:pt x="59766" y="324980"/>
                  </a:lnTo>
                  <a:lnTo>
                    <a:pt x="59715" y="322707"/>
                  </a:lnTo>
                  <a:lnTo>
                    <a:pt x="51612" y="293281"/>
                  </a:lnTo>
                  <a:lnTo>
                    <a:pt x="49771" y="288759"/>
                  </a:lnTo>
                  <a:lnTo>
                    <a:pt x="47358" y="284568"/>
                  </a:lnTo>
                  <a:lnTo>
                    <a:pt x="29819" y="245770"/>
                  </a:lnTo>
                  <a:lnTo>
                    <a:pt x="19138" y="204330"/>
                  </a:lnTo>
                  <a:lnTo>
                    <a:pt x="14389" y="161467"/>
                  </a:lnTo>
                  <a:lnTo>
                    <a:pt x="14617" y="118402"/>
                  </a:lnTo>
                  <a:lnTo>
                    <a:pt x="20002" y="22199"/>
                  </a:lnTo>
                  <a:lnTo>
                    <a:pt x="31165" y="37642"/>
                  </a:lnTo>
                  <a:lnTo>
                    <a:pt x="76377" y="100355"/>
                  </a:lnTo>
                  <a:lnTo>
                    <a:pt x="99745" y="136512"/>
                  </a:lnTo>
                  <a:lnTo>
                    <a:pt x="118821" y="175196"/>
                  </a:lnTo>
                  <a:lnTo>
                    <a:pt x="132143" y="215861"/>
                  </a:lnTo>
                  <a:lnTo>
                    <a:pt x="138264" y="258000"/>
                  </a:lnTo>
                  <a:lnTo>
                    <a:pt x="138493" y="262826"/>
                  </a:lnTo>
                  <a:lnTo>
                    <a:pt x="139382" y="267627"/>
                  </a:lnTo>
                  <a:lnTo>
                    <a:pt x="148399" y="296786"/>
                  </a:lnTo>
                  <a:lnTo>
                    <a:pt x="149580" y="298729"/>
                  </a:lnTo>
                  <a:close/>
                </a:path>
              </a:pathLst>
            </a:custGeom>
            <a:solidFill>
              <a:srgbClr val="FCCB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33330" y="4220001"/>
              <a:ext cx="86534" cy="208243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2470505" y="4532845"/>
              <a:ext cx="440690" cy="38100"/>
            </a:xfrm>
            <a:custGeom>
              <a:avLst/>
              <a:gdLst/>
              <a:ahLst/>
              <a:cxnLst/>
              <a:rect l="l" t="t" r="r" b="b"/>
              <a:pathLst>
                <a:path w="440689" h="38100">
                  <a:moveTo>
                    <a:pt x="440321" y="0"/>
                  </a:moveTo>
                  <a:lnTo>
                    <a:pt x="0" y="0"/>
                  </a:lnTo>
                  <a:lnTo>
                    <a:pt x="0" y="37592"/>
                  </a:lnTo>
                  <a:lnTo>
                    <a:pt x="440321" y="37592"/>
                  </a:lnTo>
                  <a:lnTo>
                    <a:pt x="440321" y="0"/>
                  </a:lnTo>
                  <a:close/>
                </a:path>
              </a:pathLst>
            </a:custGeom>
            <a:solidFill>
              <a:srgbClr val="9B31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487838" y="4570436"/>
              <a:ext cx="467359" cy="375920"/>
            </a:xfrm>
            <a:custGeom>
              <a:avLst/>
              <a:gdLst/>
              <a:ahLst/>
              <a:cxnLst/>
              <a:rect l="l" t="t" r="r" b="b"/>
              <a:pathLst>
                <a:path w="467360" h="375920">
                  <a:moveTo>
                    <a:pt x="466801" y="0"/>
                  </a:moveTo>
                  <a:lnTo>
                    <a:pt x="0" y="0"/>
                  </a:lnTo>
                  <a:lnTo>
                    <a:pt x="37782" y="375348"/>
                  </a:lnTo>
                  <a:lnTo>
                    <a:pt x="466801" y="375348"/>
                  </a:lnTo>
                  <a:lnTo>
                    <a:pt x="466801" y="0"/>
                  </a:lnTo>
                  <a:close/>
                </a:path>
              </a:pathLst>
            </a:custGeom>
            <a:solidFill>
              <a:srgbClr val="ED4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" name="object 2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90733" y="4775201"/>
              <a:ext cx="424987" cy="216870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2856934" y="4594310"/>
              <a:ext cx="73025" cy="50165"/>
            </a:xfrm>
            <a:custGeom>
              <a:avLst/>
              <a:gdLst/>
              <a:ahLst/>
              <a:cxnLst/>
              <a:rect l="l" t="t" r="r" b="b"/>
              <a:pathLst>
                <a:path w="73025" h="50164">
                  <a:moveTo>
                    <a:pt x="54241" y="0"/>
                  </a:moveTo>
                  <a:lnTo>
                    <a:pt x="18402" y="0"/>
                  </a:lnTo>
                  <a:lnTo>
                    <a:pt x="11240" y="1446"/>
                  </a:lnTo>
                  <a:lnTo>
                    <a:pt x="5391" y="5391"/>
                  </a:lnTo>
                  <a:lnTo>
                    <a:pt x="1446" y="11240"/>
                  </a:lnTo>
                  <a:lnTo>
                    <a:pt x="0" y="18402"/>
                  </a:lnTo>
                  <a:lnTo>
                    <a:pt x="0" y="31419"/>
                  </a:lnTo>
                  <a:lnTo>
                    <a:pt x="1446" y="38588"/>
                  </a:lnTo>
                  <a:lnTo>
                    <a:pt x="5391" y="44442"/>
                  </a:lnTo>
                  <a:lnTo>
                    <a:pt x="11240" y="48387"/>
                  </a:lnTo>
                  <a:lnTo>
                    <a:pt x="18402" y="49834"/>
                  </a:lnTo>
                  <a:lnTo>
                    <a:pt x="54241" y="49834"/>
                  </a:lnTo>
                  <a:lnTo>
                    <a:pt x="61405" y="48387"/>
                  </a:lnTo>
                  <a:lnTo>
                    <a:pt x="67259" y="44442"/>
                  </a:lnTo>
                  <a:lnTo>
                    <a:pt x="71208" y="38588"/>
                  </a:lnTo>
                  <a:lnTo>
                    <a:pt x="72656" y="31419"/>
                  </a:lnTo>
                  <a:lnTo>
                    <a:pt x="72656" y="18402"/>
                  </a:lnTo>
                  <a:lnTo>
                    <a:pt x="71208" y="11240"/>
                  </a:lnTo>
                  <a:lnTo>
                    <a:pt x="67259" y="5391"/>
                  </a:lnTo>
                  <a:lnTo>
                    <a:pt x="61405" y="1446"/>
                  </a:lnTo>
                  <a:lnTo>
                    <a:pt x="542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" name="object 2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98710" y="4565332"/>
              <a:ext cx="121351" cy="127000"/>
            </a:xfrm>
            <a:prstGeom prst="rect">
              <a:avLst/>
            </a:prstGeom>
          </p:spPr>
        </p:pic>
        <p:pic>
          <p:nvPicPr>
            <p:cNvPr id="223" name="object 2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72485" y="4429950"/>
              <a:ext cx="123539" cy="132080"/>
            </a:xfrm>
            <a:prstGeom prst="rect">
              <a:avLst/>
            </a:prstGeom>
          </p:spPr>
        </p:pic>
      </p:grpSp>
      <p:sp>
        <p:nvSpPr>
          <p:cNvPr id="224" name="object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b="1" i="0" dirty="0">
                <a:latin typeface="Helvetica Neue LT Pro 75 Bold"/>
                <a:cs typeface="Helvetica Neue LT Pro 75 Bold"/>
              </a:rPr>
              <a:t>Step</a:t>
            </a:r>
            <a:r>
              <a:rPr b="1" i="0" spc="70" dirty="0">
                <a:latin typeface="Helvetica Neue LT Pro 75 Bold"/>
                <a:cs typeface="Helvetica Neue LT Pro 75 Bold"/>
              </a:rPr>
              <a:t> </a:t>
            </a:r>
            <a:r>
              <a:rPr b="1" i="0" dirty="0">
                <a:latin typeface="Helvetica Neue LT Pro 75 Bold"/>
                <a:cs typeface="Helvetica Neue LT Pro 75 Bold"/>
              </a:rPr>
              <a:t>2:</a:t>
            </a:r>
            <a:r>
              <a:rPr b="1" i="0" spc="80" dirty="0">
                <a:latin typeface="Helvetica Neue LT Pro 75 Bold"/>
                <a:cs typeface="Helvetica Neue LT Pro 75 Bold"/>
              </a:rPr>
              <a:t> </a:t>
            </a:r>
            <a:r>
              <a:rPr dirty="0"/>
              <a:t>Creating</a:t>
            </a:r>
            <a:r>
              <a:rPr spc="80" dirty="0"/>
              <a:t> </a:t>
            </a:r>
            <a:r>
              <a:rPr dirty="0"/>
              <a:t>Our</a:t>
            </a:r>
            <a:r>
              <a:rPr spc="80" dirty="0"/>
              <a:t> </a:t>
            </a:r>
            <a:r>
              <a:rPr dirty="0"/>
              <a:t>Wellbeing</a:t>
            </a:r>
            <a:r>
              <a:rPr spc="85" dirty="0"/>
              <a:t> </a:t>
            </a:r>
            <a:r>
              <a:rPr spc="-10" dirty="0"/>
              <a:t>Toolkit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51082" y="1446137"/>
            <a:ext cx="7319009" cy="5409565"/>
            <a:chOff x="2851082" y="1446137"/>
            <a:chExt cx="7319009" cy="54095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36333" y="2873748"/>
              <a:ext cx="533573" cy="235729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748530" y="4333316"/>
              <a:ext cx="166370" cy="1005840"/>
            </a:xfrm>
            <a:custGeom>
              <a:avLst/>
              <a:gdLst/>
              <a:ahLst/>
              <a:cxnLst/>
              <a:rect l="l" t="t" r="r" b="b"/>
              <a:pathLst>
                <a:path w="166370" h="1005839">
                  <a:moveTo>
                    <a:pt x="158089" y="29629"/>
                  </a:moveTo>
                  <a:lnTo>
                    <a:pt x="155765" y="18097"/>
                  </a:lnTo>
                  <a:lnTo>
                    <a:pt x="149415" y="8674"/>
                  </a:lnTo>
                  <a:lnTo>
                    <a:pt x="139992" y="2324"/>
                  </a:lnTo>
                  <a:lnTo>
                    <a:pt x="128460" y="0"/>
                  </a:lnTo>
                  <a:lnTo>
                    <a:pt x="116928" y="2324"/>
                  </a:lnTo>
                  <a:lnTo>
                    <a:pt x="107505" y="8674"/>
                  </a:lnTo>
                  <a:lnTo>
                    <a:pt x="101155" y="18097"/>
                  </a:lnTo>
                  <a:lnTo>
                    <a:pt x="98831" y="29629"/>
                  </a:lnTo>
                  <a:lnTo>
                    <a:pt x="101155" y="41160"/>
                  </a:lnTo>
                  <a:lnTo>
                    <a:pt x="107505" y="50571"/>
                  </a:lnTo>
                  <a:lnTo>
                    <a:pt x="116928" y="56921"/>
                  </a:lnTo>
                  <a:lnTo>
                    <a:pt x="128460" y="59258"/>
                  </a:lnTo>
                  <a:lnTo>
                    <a:pt x="139992" y="56921"/>
                  </a:lnTo>
                  <a:lnTo>
                    <a:pt x="149415" y="50571"/>
                  </a:lnTo>
                  <a:lnTo>
                    <a:pt x="155765" y="41160"/>
                  </a:lnTo>
                  <a:lnTo>
                    <a:pt x="158089" y="29629"/>
                  </a:lnTo>
                  <a:close/>
                </a:path>
                <a:path w="166370" h="1005839">
                  <a:moveTo>
                    <a:pt x="166103" y="897610"/>
                  </a:moveTo>
                  <a:lnTo>
                    <a:pt x="108458" y="897610"/>
                  </a:lnTo>
                  <a:lnTo>
                    <a:pt x="108458" y="840460"/>
                  </a:lnTo>
                  <a:lnTo>
                    <a:pt x="57645" y="840460"/>
                  </a:lnTo>
                  <a:lnTo>
                    <a:pt x="57645" y="897610"/>
                  </a:lnTo>
                  <a:lnTo>
                    <a:pt x="0" y="897610"/>
                  </a:lnTo>
                  <a:lnTo>
                    <a:pt x="0" y="948410"/>
                  </a:lnTo>
                  <a:lnTo>
                    <a:pt x="57645" y="948410"/>
                  </a:lnTo>
                  <a:lnTo>
                    <a:pt x="57645" y="1005560"/>
                  </a:lnTo>
                  <a:lnTo>
                    <a:pt x="108458" y="1005560"/>
                  </a:lnTo>
                  <a:lnTo>
                    <a:pt x="108458" y="948410"/>
                  </a:lnTo>
                  <a:lnTo>
                    <a:pt x="166103" y="948410"/>
                  </a:lnTo>
                  <a:lnTo>
                    <a:pt x="166103" y="897610"/>
                  </a:lnTo>
                  <a:close/>
                </a:path>
              </a:pathLst>
            </a:custGeom>
            <a:solidFill>
              <a:srgbClr val="EBF2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1082" y="4083845"/>
              <a:ext cx="2441376" cy="277154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638788" y="370374"/>
            <a:ext cx="30841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8,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‘Minding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Myself’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26398" y="1440007"/>
          <a:ext cx="2200275" cy="5458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0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BA797"/>
                      </a:solidFill>
                      <a:prstDash val="solid"/>
                    </a:lnL>
                    <a:lnR w="12700">
                      <a:solidFill>
                        <a:srgbClr val="EBA797"/>
                      </a:solidFill>
                      <a:prstDash val="solid"/>
                    </a:lnR>
                    <a:lnT w="12700">
                      <a:solidFill>
                        <a:srgbClr val="EBA797"/>
                      </a:solidFill>
                      <a:prstDash val="solid"/>
                    </a:lnT>
                    <a:lnB w="12700">
                      <a:solidFill>
                        <a:srgbClr val="EBA797"/>
                      </a:solidFill>
                      <a:prstDash val="solid"/>
                    </a:lnB>
                    <a:solidFill>
                      <a:srgbClr val="DE55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24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b="1" dirty="0">
                          <a:solidFill>
                            <a:srgbClr val="A12236"/>
                          </a:solidFill>
                          <a:latin typeface="Helvetica Neue LT Pro 75 Bold"/>
                          <a:cs typeface="Helvetica Neue LT Pro 75 Bold"/>
                        </a:rPr>
                        <a:t>Station</a:t>
                      </a:r>
                      <a:r>
                        <a:rPr sz="1200" b="1" spc="-45" dirty="0">
                          <a:solidFill>
                            <a:srgbClr val="A12236"/>
                          </a:solidFill>
                          <a:latin typeface="Helvetica Neue LT Pro 75 Bold"/>
                          <a:cs typeface="Helvetica Neue LT Pro 75 Bold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A12236"/>
                          </a:solidFill>
                          <a:latin typeface="Helvetica Neue LT Pro 75 Bold"/>
                          <a:cs typeface="Helvetica Neue LT Pro 75 Bold"/>
                        </a:rPr>
                        <a:t>1:</a:t>
                      </a:r>
                      <a:endParaRPr sz="1200">
                        <a:latin typeface="Helvetica Neue LT Pro 75 Bold"/>
                        <a:cs typeface="Helvetica Neue LT Pro 75 Bold"/>
                      </a:endParaRPr>
                    </a:p>
                    <a:p>
                      <a:pPr marL="107950" marR="75565">
                        <a:lnSpc>
                          <a:spcPct val="106100"/>
                        </a:lnSpc>
                        <a:spcBef>
                          <a:spcPts val="545"/>
                        </a:spcBef>
                      </a:pP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What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are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some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of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the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ways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25" dirty="0">
                          <a:latin typeface="HelveticaNeueLT Pro 55 Roman"/>
                          <a:cs typeface="HelveticaNeueLT Pro 55 Roman"/>
                        </a:rPr>
                        <a:t>we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can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Take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Notice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of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the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world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around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us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and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what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we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25" dirty="0">
                          <a:latin typeface="HelveticaNeueLT Pro 55 Roman"/>
                          <a:cs typeface="HelveticaNeueLT Pro 55 Roman"/>
                        </a:rPr>
                        <a:t>are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feeling?</a:t>
                      </a:r>
                      <a:r>
                        <a:rPr sz="1100" spc="-2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How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can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we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enjoy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25" dirty="0">
                          <a:latin typeface="HelveticaNeueLT Pro 55 Roman"/>
                          <a:cs typeface="HelveticaNeueLT Pro 55 Roman"/>
                        </a:rPr>
                        <a:t>the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present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moment?</a:t>
                      </a:r>
                      <a:endParaRPr sz="1100">
                        <a:latin typeface="HelveticaNeueLT Pro 55 Roman"/>
                        <a:cs typeface="HelveticaNeueLT Pro 55 Roman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EBA797"/>
                      </a:solidFill>
                      <a:prstDash val="solid"/>
                    </a:lnL>
                    <a:lnR w="12700">
                      <a:solidFill>
                        <a:srgbClr val="EBA797"/>
                      </a:solidFill>
                      <a:prstDash val="solid"/>
                    </a:lnR>
                    <a:lnT w="12700">
                      <a:solidFill>
                        <a:srgbClr val="EBA797"/>
                      </a:solidFill>
                      <a:prstDash val="solid"/>
                    </a:lnT>
                    <a:lnB w="12700">
                      <a:solidFill>
                        <a:srgbClr val="EBA7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193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b="1" spc="-10" dirty="0">
                          <a:solidFill>
                            <a:srgbClr val="A12236"/>
                          </a:solidFill>
                          <a:latin typeface="Helvetica Neue LT Pro 75 Bold"/>
                          <a:cs typeface="Helvetica Neue LT Pro 75 Bold"/>
                        </a:rPr>
                        <a:t>Instructions:</a:t>
                      </a:r>
                      <a:endParaRPr sz="1200">
                        <a:latin typeface="Helvetica Neue LT Pro 75 Bold"/>
                        <a:cs typeface="Helvetica Neue LT Pro 75 Bold"/>
                      </a:endParaRPr>
                    </a:p>
                    <a:p>
                      <a:pPr marL="332740" marR="86995" indent="-225425">
                        <a:lnSpc>
                          <a:spcPct val="106100"/>
                        </a:lnSpc>
                        <a:spcBef>
                          <a:spcPts val="545"/>
                        </a:spcBef>
                        <a:buAutoNum type="arabicPeriod"/>
                        <a:tabLst>
                          <a:tab pos="335915" algn="l"/>
                        </a:tabLst>
                      </a:pP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Take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a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moment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to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discuss 	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the</a:t>
                      </a:r>
                      <a:r>
                        <a:rPr sz="1100" spc="-2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question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in</a:t>
                      </a:r>
                      <a:r>
                        <a:rPr sz="1100" spc="-2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your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group.</a:t>
                      </a:r>
                      <a:endParaRPr sz="1100">
                        <a:latin typeface="HelveticaNeueLT Pro 55 Roman"/>
                        <a:cs typeface="HelveticaNeueLT Pro 55 Roman"/>
                      </a:endParaRPr>
                    </a:p>
                    <a:p>
                      <a:pPr marL="359410" marR="193040">
                        <a:lnSpc>
                          <a:spcPct val="106100"/>
                        </a:lnSpc>
                        <a:spcBef>
                          <a:spcPts val="850"/>
                        </a:spcBef>
                      </a:pP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What</a:t>
                      </a:r>
                      <a:r>
                        <a:rPr sz="1100" i="1" spc="-20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can</a:t>
                      </a:r>
                      <a:r>
                        <a:rPr sz="1100" i="1" spc="-15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you</a:t>
                      </a:r>
                      <a:r>
                        <a:rPr sz="1100" i="1" spc="-20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do</a:t>
                      </a:r>
                      <a:r>
                        <a:rPr sz="1100" i="1" spc="-15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to</a:t>
                      </a:r>
                      <a:r>
                        <a:rPr sz="1100" i="1" spc="-15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spc="-20" dirty="0">
                          <a:latin typeface="Helvetica Neue LT Pro 56 Italic"/>
                          <a:cs typeface="Helvetica Neue LT Pro 56 Italic"/>
                        </a:rPr>
                        <a:t>Take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Notice</a:t>
                      </a:r>
                      <a:r>
                        <a:rPr sz="1100" i="1" spc="-15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if</a:t>
                      </a:r>
                      <a:r>
                        <a:rPr sz="1100" i="1" spc="-15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you</a:t>
                      </a:r>
                      <a:r>
                        <a:rPr sz="1100" i="1" spc="-15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have</a:t>
                      </a:r>
                      <a:r>
                        <a:rPr sz="1100" i="1" spc="-15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spc="-25" dirty="0">
                          <a:latin typeface="Helvetica Neue LT Pro 56 Italic"/>
                          <a:cs typeface="Helvetica Neue LT Pro 56 Italic"/>
                        </a:rPr>
                        <a:t>...</a:t>
                      </a:r>
                      <a:endParaRPr sz="1100">
                        <a:latin typeface="Helvetica Neue LT Pro 56 Italic"/>
                        <a:cs typeface="Helvetica Neue LT Pro 56 Italic"/>
                      </a:endParaRPr>
                    </a:p>
                    <a:p>
                      <a:pPr marL="359410" marR="314325">
                        <a:lnSpc>
                          <a:spcPct val="106100"/>
                        </a:lnSpc>
                        <a:spcBef>
                          <a:spcPts val="850"/>
                        </a:spcBef>
                      </a:pP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Less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than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5-Minutes?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Less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than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10-Minutes? 1-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Hour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or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more?</a:t>
                      </a:r>
                      <a:endParaRPr sz="1100">
                        <a:latin typeface="HelveticaNeueLT Pro 55 Roman"/>
                        <a:cs typeface="HelveticaNeueLT Pro 55 Roman"/>
                      </a:endParaRPr>
                    </a:p>
                    <a:p>
                      <a:pPr marL="332740" marR="263525" indent="-225425">
                        <a:lnSpc>
                          <a:spcPct val="106100"/>
                        </a:lnSpc>
                        <a:spcBef>
                          <a:spcPts val="850"/>
                        </a:spcBef>
                        <a:buAutoNum type="arabicPeriod" startAt="2"/>
                        <a:tabLst>
                          <a:tab pos="335915" algn="l"/>
                        </a:tabLst>
                      </a:pP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Write/Draw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ideas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on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25" dirty="0">
                          <a:latin typeface="HelveticaNeueLT Pro 55 Roman"/>
                          <a:cs typeface="HelveticaNeueLT Pro 55 Roman"/>
                        </a:rPr>
                        <a:t>the 	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piece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of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the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Wellbeing 	Wheel.</a:t>
                      </a:r>
                      <a:endParaRPr sz="1100">
                        <a:latin typeface="HelveticaNeueLT Pro 55 Roman"/>
                        <a:cs typeface="HelveticaNeueLT Pro 55 Roman"/>
                      </a:endParaRPr>
                    </a:p>
                    <a:p>
                      <a:pPr marL="332740" marR="211454" indent="-225425">
                        <a:lnSpc>
                          <a:spcPct val="106100"/>
                        </a:lnSpc>
                        <a:spcBef>
                          <a:spcPts val="850"/>
                        </a:spcBef>
                        <a:buAutoNum type="arabicPeriod" startAt="2"/>
                        <a:tabLst>
                          <a:tab pos="335915" algn="l"/>
                        </a:tabLst>
                      </a:pP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Select</a:t>
                      </a:r>
                      <a:r>
                        <a:rPr sz="1100" spc="-2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the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strategies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that 	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would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work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best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for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25" dirty="0">
                          <a:latin typeface="HelveticaNeueLT Pro 55 Roman"/>
                          <a:cs typeface="HelveticaNeueLT Pro 55 Roman"/>
                        </a:rPr>
                        <a:t>you</a:t>
                      </a:r>
                      <a:endParaRPr sz="1100">
                        <a:latin typeface="HelveticaNeueLT Pro 55 Roman"/>
                        <a:cs typeface="HelveticaNeueLT Pro 55 Roman"/>
                      </a:endParaRPr>
                    </a:p>
                    <a:p>
                      <a:pPr marL="335915" marR="175260">
                        <a:lnSpc>
                          <a:spcPct val="106100"/>
                        </a:lnSpc>
                      </a:pP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-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these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are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your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b="1" spc="-10" dirty="0">
                          <a:latin typeface="Helvetica Neue LT Pro 75 Bold"/>
                          <a:cs typeface="Helvetica Neue LT Pro 75 Bold"/>
                        </a:rPr>
                        <a:t>Toolkit </a:t>
                      </a:r>
                      <a:r>
                        <a:rPr sz="1100" b="1" dirty="0">
                          <a:latin typeface="Helvetica Neue LT Pro 75 Bold"/>
                          <a:cs typeface="Helvetica Neue LT Pro 75 Bold"/>
                        </a:rPr>
                        <a:t>Takeaways!</a:t>
                      </a:r>
                      <a:r>
                        <a:rPr sz="1100" b="1" spc="-65" dirty="0">
                          <a:latin typeface="Helvetica Neue LT Pro 75 Bold"/>
                          <a:cs typeface="Helvetica Neue LT Pro 75 Bold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Write/Draw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these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on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your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Minding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Myself</a:t>
                      </a:r>
                      <a:r>
                        <a:rPr sz="1100" spc="-5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Toolkit</a:t>
                      </a:r>
                      <a:r>
                        <a:rPr sz="1100" spc="-5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worksheet,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or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in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your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Wellbeing Journal.</a:t>
                      </a:r>
                      <a:endParaRPr sz="1100">
                        <a:latin typeface="HelveticaNeueLT Pro 55 Roman"/>
                        <a:cs typeface="HelveticaNeueLT Pro 55 Roman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EBA797"/>
                      </a:solidFill>
                      <a:prstDash val="solid"/>
                    </a:lnL>
                    <a:lnR w="12700">
                      <a:solidFill>
                        <a:srgbClr val="EBA797"/>
                      </a:solidFill>
                      <a:prstDash val="solid"/>
                    </a:lnR>
                    <a:lnT w="12700">
                      <a:solidFill>
                        <a:srgbClr val="EBA797"/>
                      </a:solidFill>
                      <a:prstDash val="solid"/>
                    </a:lnT>
                    <a:lnB w="12700">
                      <a:solidFill>
                        <a:srgbClr val="EBA7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71516" y="1446137"/>
            <a:ext cx="7212965" cy="5436235"/>
            <a:chOff x="2971516" y="1446137"/>
            <a:chExt cx="7212965" cy="54362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25977" y="2886323"/>
              <a:ext cx="557973" cy="231726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46591" y="4892643"/>
              <a:ext cx="2509520" cy="1698625"/>
            </a:xfrm>
            <a:custGeom>
              <a:avLst/>
              <a:gdLst/>
              <a:ahLst/>
              <a:cxnLst/>
              <a:rect l="l" t="t" r="r" b="b"/>
              <a:pathLst>
                <a:path w="2509520" h="1698625">
                  <a:moveTo>
                    <a:pt x="1111203" y="0"/>
                  </a:moveTo>
                  <a:lnTo>
                    <a:pt x="1041228" y="8164"/>
                  </a:lnTo>
                  <a:lnTo>
                    <a:pt x="997198" y="23075"/>
                  </a:lnTo>
                  <a:lnTo>
                    <a:pt x="960867" y="41226"/>
                  </a:lnTo>
                  <a:lnTo>
                    <a:pt x="908442" y="86017"/>
                  </a:lnTo>
                  <a:lnTo>
                    <a:pt x="878246" y="140082"/>
                  </a:lnTo>
                  <a:lnTo>
                    <a:pt x="864569" y="200969"/>
                  </a:lnTo>
                  <a:lnTo>
                    <a:pt x="861700" y="266223"/>
                  </a:lnTo>
                  <a:lnTo>
                    <a:pt x="862535" y="299721"/>
                  </a:lnTo>
                  <a:lnTo>
                    <a:pt x="865174" y="366925"/>
                  </a:lnTo>
                  <a:lnTo>
                    <a:pt x="865551" y="400018"/>
                  </a:lnTo>
                  <a:lnTo>
                    <a:pt x="860853" y="463651"/>
                  </a:lnTo>
                  <a:lnTo>
                    <a:pt x="844125" y="521837"/>
                  </a:lnTo>
                  <a:lnTo>
                    <a:pt x="809659" y="572120"/>
                  </a:lnTo>
                  <a:lnTo>
                    <a:pt x="744352" y="616762"/>
                  </a:lnTo>
                  <a:lnTo>
                    <a:pt x="705446" y="631632"/>
                  </a:lnTo>
                  <a:lnTo>
                    <a:pt x="667241" y="639226"/>
                  </a:lnTo>
                  <a:lnTo>
                    <a:pt x="629703" y="640628"/>
                  </a:lnTo>
                  <a:lnTo>
                    <a:pt x="592802" y="636921"/>
                  </a:lnTo>
                  <a:lnTo>
                    <a:pt x="556505" y="629189"/>
                  </a:lnTo>
                  <a:lnTo>
                    <a:pt x="520781" y="618515"/>
                  </a:lnTo>
                  <a:lnTo>
                    <a:pt x="485598" y="605983"/>
                  </a:lnTo>
                  <a:lnTo>
                    <a:pt x="416727" y="579678"/>
                  </a:lnTo>
                  <a:lnTo>
                    <a:pt x="382976" y="568073"/>
                  </a:lnTo>
                  <a:lnTo>
                    <a:pt x="349638" y="558944"/>
                  </a:lnTo>
                  <a:lnTo>
                    <a:pt x="316683" y="553374"/>
                  </a:lnTo>
                  <a:lnTo>
                    <a:pt x="284077" y="552448"/>
                  </a:lnTo>
                  <a:lnTo>
                    <a:pt x="251790" y="557248"/>
                  </a:lnTo>
                  <a:lnTo>
                    <a:pt x="219788" y="568859"/>
                  </a:lnTo>
                  <a:lnTo>
                    <a:pt x="188042" y="588363"/>
                  </a:lnTo>
                  <a:lnTo>
                    <a:pt x="38848" y="719248"/>
                  </a:lnTo>
                  <a:lnTo>
                    <a:pt x="0" y="878349"/>
                  </a:lnTo>
                  <a:lnTo>
                    <a:pt x="81289" y="1169590"/>
                  </a:lnTo>
                  <a:lnTo>
                    <a:pt x="292512" y="1696896"/>
                  </a:lnTo>
                  <a:lnTo>
                    <a:pt x="2391505" y="1698623"/>
                  </a:lnTo>
                  <a:lnTo>
                    <a:pt x="2415794" y="1619049"/>
                  </a:lnTo>
                  <a:lnTo>
                    <a:pt x="2437074" y="1542709"/>
                  </a:lnTo>
                  <a:lnTo>
                    <a:pt x="2455432" y="1469561"/>
                  </a:lnTo>
                  <a:lnTo>
                    <a:pt x="2470952" y="1399566"/>
                  </a:lnTo>
                  <a:lnTo>
                    <a:pt x="2483720" y="1332686"/>
                  </a:lnTo>
                  <a:lnTo>
                    <a:pt x="2493822" y="1268880"/>
                  </a:lnTo>
                  <a:lnTo>
                    <a:pt x="2501344" y="1208109"/>
                  </a:lnTo>
                  <a:lnTo>
                    <a:pt x="2506371" y="1150334"/>
                  </a:lnTo>
                  <a:lnTo>
                    <a:pt x="2508990" y="1095514"/>
                  </a:lnTo>
                  <a:lnTo>
                    <a:pt x="2509285" y="1043611"/>
                  </a:lnTo>
                  <a:lnTo>
                    <a:pt x="2507343" y="994585"/>
                  </a:lnTo>
                  <a:lnTo>
                    <a:pt x="2503249" y="948396"/>
                  </a:lnTo>
                  <a:lnTo>
                    <a:pt x="2497089" y="905005"/>
                  </a:lnTo>
                  <a:lnTo>
                    <a:pt x="2488949" y="864373"/>
                  </a:lnTo>
                  <a:lnTo>
                    <a:pt x="2478915" y="826459"/>
                  </a:lnTo>
                  <a:lnTo>
                    <a:pt x="2453505" y="758630"/>
                  </a:lnTo>
                  <a:lnTo>
                    <a:pt x="2421545" y="701203"/>
                  </a:lnTo>
                  <a:lnTo>
                    <a:pt x="2383722" y="653861"/>
                  </a:lnTo>
                  <a:lnTo>
                    <a:pt x="2340720" y="616289"/>
                  </a:lnTo>
                  <a:lnTo>
                    <a:pt x="2293226" y="588169"/>
                  </a:lnTo>
                  <a:lnTo>
                    <a:pt x="2241925" y="569187"/>
                  </a:lnTo>
                  <a:lnTo>
                    <a:pt x="2187503" y="559026"/>
                  </a:lnTo>
                  <a:lnTo>
                    <a:pt x="2130646" y="557369"/>
                  </a:lnTo>
                  <a:lnTo>
                    <a:pt x="2072039" y="563902"/>
                  </a:lnTo>
                  <a:lnTo>
                    <a:pt x="2012369" y="578307"/>
                  </a:lnTo>
                  <a:lnTo>
                    <a:pt x="1982349" y="588363"/>
                  </a:lnTo>
                  <a:lnTo>
                    <a:pt x="1952664" y="596315"/>
                  </a:lnTo>
                  <a:lnTo>
                    <a:pt x="1893373" y="595905"/>
                  </a:lnTo>
                  <a:lnTo>
                    <a:pt x="1834079" y="576380"/>
                  </a:lnTo>
                  <a:lnTo>
                    <a:pt x="1774656" y="540899"/>
                  </a:lnTo>
                  <a:lnTo>
                    <a:pt x="1714980" y="492622"/>
                  </a:lnTo>
                  <a:lnTo>
                    <a:pt x="1685006" y="464673"/>
                  </a:lnTo>
                  <a:lnTo>
                    <a:pt x="1654922" y="434710"/>
                  </a:lnTo>
                  <a:lnTo>
                    <a:pt x="1624710" y="403129"/>
                  </a:lnTo>
                  <a:lnTo>
                    <a:pt x="1594356" y="370323"/>
                  </a:lnTo>
                  <a:lnTo>
                    <a:pt x="1502281" y="268515"/>
                  </a:lnTo>
                  <a:lnTo>
                    <a:pt x="1471199" y="234764"/>
                  </a:lnTo>
                  <a:lnTo>
                    <a:pt x="1439896" y="201765"/>
                  </a:lnTo>
                  <a:lnTo>
                    <a:pt x="1408355" y="169912"/>
                  </a:lnTo>
                  <a:lnTo>
                    <a:pt x="1376561" y="139601"/>
                  </a:lnTo>
                  <a:lnTo>
                    <a:pt x="1344498" y="111226"/>
                  </a:lnTo>
                  <a:lnTo>
                    <a:pt x="1312150" y="85182"/>
                  </a:lnTo>
                  <a:lnTo>
                    <a:pt x="1279502" y="61865"/>
                  </a:lnTo>
                  <a:lnTo>
                    <a:pt x="1246538" y="41669"/>
                  </a:lnTo>
                  <a:lnTo>
                    <a:pt x="1179598" y="12221"/>
                  </a:lnTo>
                  <a:lnTo>
                    <a:pt x="1145590" y="3760"/>
                  </a:lnTo>
                  <a:lnTo>
                    <a:pt x="1111203" y="0"/>
                  </a:lnTo>
                  <a:close/>
                </a:path>
              </a:pathLst>
            </a:custGeom>
            <a:solidFill>
              <a:srgbClr val="EAE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30458" y="4611699"/>
              <a:ext cx="2771140" cy="1900555"/>
            </a:xfrm>
            <a:custGeom>
              <a:avLst/>
              <a:gdLst/>
              <a:ahLst/>
              <a:cxnLst/>
              <a:rect l="l" t="t" r="r" b="b"/>
              <a:pathLst>
                <a:path w="2771140" h="1900554">
                  <a:moveTo>
                    <a:pt x="113372" y="1840509"/>
                  </a:moveTo>
                  <a:lnTo>
                    <a:pt x="98717" y="1844611"/>
                  </a:lnTo>
                  <a:lnTo>
                    <a:pt x="103217" y="1858683"/>
                  </a:lnTo>
                  <a:lnTo>
                    <a:pt x="107792" y="1872656"/>
                  </a:lnTo>
                  <a:lnTo>
                    <a:pt x="112427" y="1886481"/>
                  </a:lnTo>
                  <a:lnTo>
                    <a:pt x="117106" y="1900110"/>
                  </a:lnTo>
                  <a:lnTo>
                    <a:pt x="131648" y="1895652"/>
                  </a:lnTo>
                  <a:lnTo>
                    <a:pt x="127004" y="1882109"/>
                  </a:lnTo>
                  <a:lnTo>
                    <a:pt x="122401" y="1868371"/>
                  </a:lnTo>
                  <a:lnTo>
                    <a:pt x="117851" y="1854488"/>
                  </a:lnTo>
                  <a:lnTo>
                    <a:pt x="113372" y="1840509"/>
                  </a:lnTo>
                  <a:close/>
                </a:path>
                <a:path w="2771140" h="1900554">
                  <a:moveTo>
                    <a:pt x="2732417" y="1817649"/>
                  </a:moveTo>
                  <a:lnTo>
                    <a:pt x="2730734" y="1831907"/>
                  </a:lnTo>
                  <a:lnTo>
                    <a:pt x="2728985" y="1846264"/>
                  </a:lnTo>
                  <a:lnTo>
                    <a:pt x="2727174" y="1860670"/>
                  </a:lnTo>
                  <a:lnTo>
                    <a:pt x="2725305" y="1875078"/>
                  </a:lnTo>
                  <a:lnTo>
                    <a:pt x="2740494" y="1876831"/>
                  </a:lnTo>
                  <a:lnTo>
                    <a:pt x="2742365" y="1862381"/>
                  </a:lnTo>
                  <a:lnTo>
                    <a:pt x="2744182" y="1847926"/>
                  </a:lnTo>
                  <a:lnTo>
                    <a:pt x="2745940" y="1833518"/>
                  </a:lnTo>
                  <a:lnTo>
                    <a:pt x="2747632" y="1819211"/>
                  </a:lnTo>
                  <a:lnTo>
                    <a:pt x="2732417" y="1817649"/>
                  </a:lnTo>
                  <a:close/>
                </a:path>
                <a:path w="2771140" h="1900554">
                  <a:moveTo>
                    <a:pt x="81241" y="1729003"/>
                  </a:moveTo>
                  <a:lnTo>
                    <a:pt x="66382" y="1732432"/>
                  </a:lnTo>
                  <a:lnTo>
                    <a:pt x="70104" y="1746524"/>
                  </a:lnTo>
                  <a:lnTo>
                    <a:pt x="73928" y="1760631"/>
                  </a:lnTo>
                  <a:lnTo>
                    <a:pt x="77839" y="1774707"/>
                  </a:lnTo>
                  <a:lnTo>
                    <a:pt x="81826" y="1788706"/>
                  </a:lnTo>
                  <a:lnTo>
                    <a:pt x="96596" y="1784946"/>
                  </a:lnTo>
                  <a:lnTo>
                    <a:pt x="92630" y="1771031"/>
                  </a:lnTo>
                  <a:lnTo>
                    <a:pt x="88742" y="1757037"/>
                  </a:lnTo>
                  <a:lnTo>
                    <a:pt x="84942" y="1743011"/>
                  </a:lnTo>
                  <a:lnTo>
                    <a:pt x="81241" y="1729003"/>
                  </a:lnTo>
                  <a:close/>
                </a:path>
                <a:path w="2771140" h="1900554">
                  <a:moveTo>
                    <a:pt x="2743987" y="1702562"/>
                  </a:moveTo>
                  <a:lnTo>
                    <a:pt x="2742752" y="1716843"/>
                  </a:lnTo>
                  <a:lnTo>
                    <a:pt x="2741450" y="1731233"/>
                  </a:lnTo>
                  <a:lnTo>
                    <a:pt x="2740086" y="1745683"/>
                  </a:lnTo>
                  <a:lnTo>
                    <a:pt x="2738666" y="1760143"/>
                  </a:lnTo>
                  <a:lnTo>
                    <a:pt x="2753893" y="1761490"/>
                  </a:lnTo>
                  <a:lnTo>
                    <a:pt x="2755323" y="1746979"/>
                  </a:lnTo>
                  <a:lnTo>
                    <a:pt x="2756695" y="1732476"/>
                  </a:lnTo>
                  <a:lnTo>
                    <a:pt x="2758002" y="1718030"/>
                  </a:lnTo>
                  <a:lnTo>
                    <a:pt x="2759240" y="1703692"/>
                  </a:lnTo>
                  <a:lnTo>
                    <a:pt x="2743987" y="1702562"/>
                  </a:lnTo>
                  <a:close/>
                </a:path>
                <a:path w="2771140" h="1900554">
                  <a:moveTo>
                    <a:pt x="54927" y="1616189"/>
                  </a:moveTo>
                  <a:lnTo>
                    <a:pt x="39916" y="1618919"/>
                  </a:lnTo>
                  <a:lnTo>
                    <a:pt x="42881" y="1633094"/>
                  </a:lnTo>
                  <a:lnTo>
                    <a:pt x="45959" y="1647336"/>
                  </a:lnTo>
                  <a:lnTo>
                    <a:pt x="49140" y="1661596"/>
                  </a:lnTo>
                  <a:lnTo>
                    <a:pt x="52412" y="1675828"/>
                  </a:lnTo>
                  <a:lnTo>
                    <a:pt x="67348" y="1672742"/>
                  </a:lnTo>
                  <a:lnTo>
                    <a:pt x="64101" y="1658601"/>
                  </a:lnTo>
                  <a:lnTo>
                    <a:pt x="60942" y="1644427"/>
                  </a:lnTo>
                  <a:lnTo>
                    <a:pt x="57880" y="1630272"/>
                  </a:lnTo>
                  <a:lnTo>
                    <a:pt x="54927" y="1616189"/>
                  </a:lnTo>
                  <a:close/>
                </a:path>
                <a:path w="2771140" h="1900554">
                  <a:moveTo>
                    <a:pt x="2751734" y="1587195"/>
                  </a:moveTo>
                  <a:lnTo>
                    <a:pt x="2750994" y="1601536"/>
                  </a:lnTo>
                  <a:lnTo>
                    <a:pt x="2750185" y="1615968"/>
                  </a:lnTo>
                  <a:lnTo>
                    <a:pt x="2749309" y="1630441"/>
                  </a:lnTo>
                  <a:lnTo>
                    <a:pt x="2748368" y="1644904"/>
                  </a:lnTo>
                  <a:lnTo>
                    <a:pt x="2763634" y="1645805"/>
                  </a:lnTo>
                  <a:lnTo>
                    <a:pt x="2764576" y="1631286"/>
                  </a:lnTo>
                  <a:lnTo>
                    <a:pt x="2765458" y="1616756"/>
                  </a:lnTo>
                  <a:lnTo>
                    <a:pt x="2766275" y="1602266"/>
                  </a:lnTo>
                  <a:lnTo>
                    <a:pt x="2767025" y="1587868"/>
                  </a:lnTo>
                  <a:lnTo>
                    <a:pt x="2751734" y="1587195"/>
                  </a:lnTo>
                  <a:close/>
                </a:path>
                <a:path w="2771140" h="1900554">
                  <a:moveTo>
                    <a:pt x="34734" y="1502295"/>
                  </a:moveTo>
                  <a:lnTo>
                    <a:pt x="19583" y="1504276"/>
                  </a:lnTo>
                  <a:lnTo>
                    <a:pt x="21753" y="1518558"/>
                  </a:lnTo>
                  <a:lnTo>
                    <a:pt x="24044" y="1532928"/>
                  </a:lnTo>
                  <a:lnTo>
                    <a:pt x="26444" y="1547335"/>
                  </a:lnTo>
                  <a:lnTo>
                    <a:pt x="28943" y="1561731"/>
                  </a:lnTo>
                  <a:lnTo>
                    <a:pt x="44043" y="1559356"/>
                  </a:lnTo>
                  <a:lnTo>
                    <a:pt x="41556" y="1545056"/>
                  </a:lnTo>
                  <a:lnTo>
                    <a:pt x="39169" y="1530745"/>
                  </a:lnTo>
                  <a:lnTo>
                    <a:pt x="36892" y="1516474"/>
                  </a:lnTo>
                  <a:lnTo>
                    <a:pt x="34734" y="1502295"/>
                  </a:lnTo>
                  <a:close/>
                </a:path>
                <a:path w="2771140" h="1900554">
                  <a:moveTo>
                    <a:pt x="2755290" y="1471676"/>
                  </a:moveTo>
                  <a:lnTo>
                    <a:pt x="2755090" y="1486000"/>
                  </a:lnTo>
                  <a:lnTo>
                    <a:pt x="2754817" y="1500438"/>
                  </a:lnTo>
                  <a:lnTo>
                    <a:pt x="2754472" y="1514938"/>
                  </a:lnTo>
                  <a:lnTo>
                    <a:pt x="2754058" y="1529448"/>
                  </a:lnTo>
                  <a:lnTo>
                    <a:pt x="2769362" y="1529867"/>
                  </a:lnTo>
                  <a:lnTo>
                    <a:pt x="2769773" y="1515290"/>
                  </a:lnTo>
                  <a:lnTo>
                    <a:pt x="2770114" y="1500724"/>
                  </a:lnTo>
                  <a:lnTo>
                    <a:pt x="2770383" y="1486219"/>
                  </a:lnTo>
                  <a:lnTo>
                    <a:pt x="2770581" y="1471828"/>
                  </a:lnTo>
                  <a:lnTo>
                    <a:pt x="2755290" y="1471676"/>
                  </a:lnTo>
                  <a:close/>
                </a:path>
                <a:path w="2771140" h="1900554">
                  <a:moveTo>
                    <a:pt x="21259" y="1387563"/>
                  </a:moveTo>
                  <a:lnTo>
                    <a:pt x="6007" y="1388719"/>
                  </a:lnTo>
                  <a:lnTo>
                    <a:pt x="7185" y="1401809"/>
                  </a:lnTo>
                  <a:lnTo>
                    <a:pt x="8716" y="1417542"/>
                  </a:lnTo>
                  <a:lnTo>
                    <a:pt x="10255" y="1432064"/>
                  </a:lnTo>
                  <a:lnTo>
                    <a:pt x="11912" y="1446593"/>
                  </a:lnTo>
                  <a:lnTo>
                    <a:pt x="27114" y="1445018"/>
                  </a:lnTo>
                  <a:lnTo>
                    <a:pt x="25474" y="1430587"/>
                  </a:lnTo>
                  <a:lnTo>
                    <a:pt x="23949" y="1416167"/>
                  </a:lnTo>
                  <a:lnTo>
                    <a:pt x="22666" y="1403077"/>
                  </a:lnTo>
                  <a:lnTo>
                    <a:pt x="21363" y="1388719"/>
                  </a:lnTo>
                  <a:lnTo>
                    <a:pt x="21259" y="1387563"/>
                  </a:lnTo>
                  <a:close/>
                </a:path>
                <a:path w="2771140" h="1900554">
                  <a:moveTo>
                    <a:pt x="2769476" y="1355737"/>
                  </a:moveTo>
                  <a:lnTo>
                    <a:pt x="2754185" y="1356156"/>
                  </a:lnTo>
                  <a:lnTo>
                    <a:pt x="2754584" y="1370114"/>
                  </a:lnTo>
                  <a:lnTo>
                    <a:pt x="2754920" y="1384614"/>
                  </a:lnTo>
                  <a:lnTo>
                    <a:pt x="2755176" y="1399185"/>
                  </a:lnTo>
                  <a:lnTo>
                    <a:pt x="2755353" y="1413903"/>
                  </a:lnTo>
                  <a:lnTo>
                    <a:pt x="2770646" y="1413903"/>
                  </a:lnTo>
                  <a:lnTo>
                    <a:pt x="2770473" y="1399388"/>
                  </a:lnTo>
                  <a:lnTo>
                    <a:pt x="2770222" y="1384892"/>
                  </a:lnTo>
                  <a:lnTo>
                    <a:pt x="2769893" y="1370464"/>
                  </a:lnTo>
                  <a:lnTo>
                    <a:pt x="2769488" y="1356156"/>
                  </a:lnTo>
                  <a:lnTo>
                    <a:pt x="2769476" y="1355737"/>
                  </a:lnTo>
                  <a:close/>
                </a:path>
                <a:path w="2771140" h="1900554">
                  <a:moveTo>
                    <a:pt x="15290" y="1272362"/>
                  </a:moveTo>
                  <a:lnTo>
                    <a:pt x="0" y="1272590"/>
                  </a:lnTo>
                  <a:lnTo>
                    <a:pt x="290" y="1286634"/>
                  </a:lnTo>
                  <a:lnTo>
                    <a:pt x="716" y="1301030"/>
                  </a:lnTo>
                  <a:lnTo>
                    <a:pt x="1273" y="1315501"/>
                  </a:lnTo>
                  <a:lnTo>
                    <a:pt x="1959" y="1329994"/>
                  </a:lnTo>
                  <a:lnTo>
                    <a:pt x="1993" y="1330706"/>
                  </a:lnTo>
                  <a:lnTo>
                    <a:pt x="17272" y="1329994"/>
                  </a:lnTo>
                  <a:lnTo>
                    <a:pt x="16611" y="1316090"/>
                  </a:lnTo>
                  <a:lnTo>
                    <a:pt x="16042" y="1301500"/>
                  </a:lnTo>
                  <a:lnTo>
                    <a:pt x="15603" y="1286984"/>
                  </a:lnTo>
                  <a:lnTo>
                    <a:pt x="15295" y="1272590"/>
                  </a:lnTo>
                  <a:lnTo>
                    <a:pt x="15290" y="1272362"/>
                  </a:lnTo>
                  <a:close/>
                </a:path>
                <a:path w="2771140" h="1900554">
                  <a:moveTo>
                    <a:pt x="2763151" y="1239761"/>
                  </a:moveTo>
                  <a:lnTo>
                    <a:pt x="2747886" y="1240828"/>
                  </a:lnTo>
                  <a:lnTo>
                    <a:pt x="2748896" y="1254111"/>
                  </a:lnTo>
                  <a:lnTo>
                    <a:pt x="2749914" y="1268590"/>
                  </a:lnTo>
                  <a:lnTo>
                    <a:pt x="2750847" y="1283145"/>
                  </a:lnTo>
                  <a:lnTo>
                    <a:pt x="2751691" y="1297724"/>
                  </a:lnTo>
                  <a:lnTo>
                    <a:pt x="2751734" y="1298460"/>
                  </a:lnTo>
                  <a:lnTo>
                    <a:pt x="2767012" y="1297724"/>
                  </a:lnTo>
                  <a:lnTo>
                    <a:pt x="2766217" y="1283960"/>
                  </a:lnTo>
                  <a:lnTo>
                    <a:pt x="2765301" y="1269487"/>
                  </a:lnTo>
                  <a:lnTo>
                    <a:pt x="2764305" y="1255092"/>
                  </a:lnTo>
                  <a:lnTo>
                    <a:pt x="2763232" y="1240828"/>
                  </a:lnTo>
                  <a:lnTo>
                    <a:pt x="2763151" y="1239761"/>
                  </a:lnTo>
                  <a:close/>
                </a:path>
                <a:path w="2771140" h="1900554">
                  <a:moveTo>
                    <a:pt x="2590" y="1156284"/>
                  </a:moveTo>
                  <a:lnTo>
                    <a:pt x="1764" y="1170658"/>
                  </a:lnTo>
                  <a:lnTo>
                    <a:pt x="1079" y="1185171"/>
                  </a:lnTo>
                  <a:lnTo>
                    <a:pt x="536" y="1199773"/>
                  </a:lnTo>
                  <a:lnTo>
                    <a:pt x="139" y="1214412"/>
                  </a:lnTo>
                  <a:lnTo>
                    <a:pt x="15443" y="1214704"/>
                  </a:lnTo>
                  <a:lnTo>
                    <a:pt x="15830" y="1200201"/>
                  </a:lnTo>
                  <a:lnTo>
                    <a:pt x="16363" y="1185738"/>
                  </a:lnTo>
                  <a:lnTo>
                    <a:pt x="17039" y="1171366"/>
                  </a:lnTo>
                  <a:lnTo>
                    <a:pt x="17856" y="1157135"/>
                  </a:lnTo>
                  <a:lnTo>
                    <a:pt x="2590" y="1156284"/>
                  </a:lnTo>
                  <a:close/>
                </a:path>
                <a:path w="2771140" h="1900554">
                  <a:moveTo>
                    <a:pt x="2750883" y="1124165"/>
                  </a:moveTo>
                  <a:lnTo>
                    <a:pt x="2735707" y="1125969"/>
                  </a:lnTo>
                  <a:lnTo>
                    <a:pt x="2737555" y="1140117"/>
                  </a:lnTo>
                  <a:lnTo>
                    <a:pt x="2739324" y="1154426"/>
                  </a:lnTo>
                  <a:lnTo>
                    <a:pt x="2741005" y="1168846"/>
                  </a:lnTo>
                  <a:lnTo>
                    <a:pt x="2742590" y="1183322"/>
                  </a:lnTo>
                  <a:lnTo>
                    <a:pt x="2757805" y="1181900"/>
                  </a:lnTo>
                  <a:lnTo>
                    <a:pt x="2756212" y="1167328"/>
                  </a:lnTo>
                  <a:lnTo>
                    <a:pt x="2754525" y="1152813"/>
                  </a:lnTo>
                  <a:lnTo>
                    <a:pt x="2752747" y="1138408"/>
                  </a:lnTo>
                  <a:lnTo>
                    <a:pt x="2750883" y="1124165"/>
                  </a:lnTo>
                  <a:close/>
                </a:path>
                <a:path w="2771140" h="1900554">
                  <a:moveTo>
                    <a:pt x="15011" y="1040472"/>
                  </a:moveTo>
                  <a:lnTo>
                    <a:pt x="12900" y="1054740"/>
                  </a:lnTo>
                  <a:lnTo>
                    <a:pt x="10937" y="1069162"/>
                  </a:lnTo>
                  <a:lnTo>
                    <a:pt x="9132" y="1083689"/>
                  </a:lnTo>
                  <a:lnTo>
                    <a:pt x="7493" y="1098270"/>
                  </a:lnTo>
                  <a:lnTo>
                    <a:pt x="22707" y="1099705"/>
                  </a:lnTo>
                  <a:lnTo>
                    <a:pt x="24333" y="1085285"/>
                  </a:lnTo>
                  <a:lnTo>
                    <a:pt x="26120" y="1070919"/>
                  </a:lnTo>
                  <a:lnTo>
                    <a:pt x="28065" y="1056655"/>
                  </a:lnTo>
                  <a:lnTo>
                    <a:pt x="30162" y="1042543"/>
                  </a:lnTo>
                  <a:lnTo>
                    <a:pt x="15011" y="1040472"/>
                  </a:lnTo>
                  <a:close/>
                </a:path>
                <a:path w="2771140" h="1900554">
                  <a:moveTo>
                    <a:pt x="2731795" y="1009332"/>
                  </a:moveTo>
                  <a:lnTo>
                    <a:pt x="2716758" y="1011999"/>
                  </a:lnTo>
                  <a:lnTo>
                    <a:pt x="2719498" y="1025992"/>
                  </a:lnTo>
                  <a:lnTo>
                    <a:pt x="2722148" y="1040164"/>
                  </a:lnTo>
                  <a:lnTo>
                    <a:pt x="2724700" y="1054465"/>
                  </a:lnTo>
                  <a:lnTo>
                    <a:pt x="2727147" y="1068844"/>
                  </a:lnTo>
                  <a:lnTo>
                    <a:pt x="2742260" y="1066622"/>
                  </a:lnTo>
                  <a:lnTo>
                    <a:pt x="2739794" y="1052136"/>
                  </a:lnTo>
                  <a:lnTo>
                    <a:pt x="2737223" y="1037724"/>
                  </a:lnTo>
                  <a:lnTo>
                    <a:pt x="2734553" y="1023440"/>
                  </a:lnTo>
                  <a:lnTo>
                    <a:pt x="2731795" y="1009332"/>
                  </a:lnTo>
                  <a:close/>
                </a:path>
                <a:path w="2771140" h="1900554">
                  <a:moveTo>
                    <a:pt x="869505" y="1027696"/>
                  </a:moveTo>
                  <a:lnTo>
                    <a:pt x="902751" y="1063323"/>
                  </a:lnTo>
                  <a:lnTo>
                    <a:pt x="917778" y="1066812"/>
                  </a:lnTo>
                  <a:lnTo>
                    <a:pt x="919403" y="1052512"/>
                  </a:lnTo>
                  <a:lnTo>
                    <a:pt x="906887" y="1049401"/>
                  </a:lnTo>
                  <a:lnTo>
                    <a:pt x="894797" y="1044186"/>
                  </a:lnTo>
                  <a:lnTo>
                    <a:pt x="882681" y="1036965"/>
                  </a:lnTo>
                  <a:lnTo>
                    <a:pt x="869505" y="1027696"/>
                  </a:lnTo>
                  <a:close/>
                </a:path>
                <a:path w="2771140" h="1900554">
                  <a:moveTo>
                    <a:pt x="975626" y="972858"/>
                  </a:moveTo>
                  <a:lnTo>
                    <a:pt x="971540" y="988799"/>
                  </a:lnTo>
                  <a:lnTo>
                    <a:pt x="967101" y="1003009"/>
                  </a:lnTo>
                  <a:lnTo>
                    <a:pt x="962325" y="1015440"/>
                  </a:lnTo>
                  <a:lnTo>
                    <a:pt x="957224" y="1026045"/>
                  </a:lnTo>
                  <a:lnTo>
                    <a:pt x="970851" y="1032586"/>
                  </a:lnTo>
                  <a:lnTo>
                    <a:pt x="976403" y="1021113"/>
                  </a:lnTo>
                  <a:lnTo>
                    <a:pt x="981517" y="1007911"/>
                  </a:lnTo>
                  <a:lnTo>
                    <a:pt x="986230" y="992883"/>
                  </a:lnTo>
                  <a:lnTo>
                    <a:pt x="990574" y="975931"/>
                  </a:lnTo>
                  <a:lnTo>
                    <a:pt x="975626" y="972858"/>
                  </a:lnTo>
                  <a:close/>
                </a:path>
                <a:path w="2771140" h="1900554">
                  <a:moveTo>
                    <a:pt x="787146" y="943787"/>
                  </a:moveTo>
                  <a:lnTo>
                    <a:pt x="775119" y="952690"/>
                  </a:lnTo>
                  <a:lnTo>
                    <a:pt x="785789" y="965273"/>
                  </a:lnTo>
                  <a:lnTo>
                    <a:pt x="795937" y="976899"/>
                  </a:lnTo>
                  <a:lnTo>
                    <a:pt x="805633" y="987644"/>
                  </a:lnTo>
                  <a:lnTo>
                    <a:pt x="814946" y="997585"/>
                  </a:lnTo>
                  <a:lnTo>
                    <a:pt x="826325" y="987983"/>
                  </a:lnTo>
                  <a:lnTo>
                    <a:pt x="817181" y="978209"/>
                  </a:lnTo>
                  <a:lnTo>
                    <a:pt x="807650" y="967638"/>
                  </a:lnTo>
                  <a:lnTo>
                    <a:pt x="797661" y="956190"/>
                  </a:lnTo>
                  <a:lnTo>
                    <a:pt x="787146" y="943787"/>
                  </a:lnTo>
                  <a:close/>
                </a:path>
                <a:path w="2771140" h="1900554">
                  <a:moveTo>
                    <a:pt x="38684" y="926147"/>
                  </a:moveTo>
                  <a:lnTo>
                    <a:pt x="35102" y="940166"/>
                  </a:lnTo>
                  <a:lnTo>
                    <a:pt x="31680" y="954358"/>
                  </a:lnTo>
                  <a:lnTo>
                    <a:pt x="28429" y="968672"/>
                  </a:lnTo>
                  <a:lnTo>
                    <a:pt x="25361" y="983056"/>
                  </a:lnTo>
                  <a:lnTo>
                    <a:pt x="40373" y="985786"/>
                  </a:lnTo>
                  <a:lnTo>
                    <a:pt x="43402" y="971585"/>
                  </a:lnTo>
                  <a:lnTo>
                    <a:pt x="46615" y="957456"/>
                  </a:lnTo>
                  <a:lnTo>
                    <a:pt x="49999" y="943445"/>
                  </a:lnTo>
                  <a:lnTo>
                    <a:pt x="53543" y="929601"/>
                  </a:lnTo>
                  <a:lnTo>
                    <a:pt x="38684" y="926147"/>
                  </a:lnTo>
                  <a:close/>
                </a:path>
                <a:path w="2771140" h="1900554">
                  <a:moveTo>
                    <a:pt x="2704655" y="895870"/>
                  </a:moveTo>
                  <a:lnTo>
                    <a:pt x="2689860" y="899541"/>
                  </a:lnTo>
                  <a:lnTo>
                    <a:pt x="2693651" y="913274"/>
                  </a:lnTo>
                  <a:lnTo>
                    <a:pt x="2697343" y="927219"/>
                  </a:lnTo>
                  <a:lnTo>
                    <a:pt x="2700925" y="941323"/>
                  </a:lnTo>
                  <a:lnTo>
                    <a:pt x="2704388" y="955535"/>
                  </a:lnTo>
                  <a:lnTo>
                    <a:pt x="2719311" y="952385"/>
                  </a:lnTo>
                  <a:lnTo>
                    <a:pt x="2715817" y="938042"/>
                  </a:lnTo>
                  <a:lnTo>
                    <a:pt x="2712202" y="923809"/>
                  </a:lnTo>
                  <a:lnTo>
                    <a:pt x="2708477" y="909735"/>
                  </a:lnTo>
                  <a:lnTo>
                    <a:pt x="2704655" y="895870"/>
                  </a:lnTo>
                  <a:close/>
                </a:path>
                <a:path w="2771140" h="1900554">
                  <a:moveTo>
                    <a:pt x="992136" y="858723"/>
                  </a:moveTo>
                  <a:lnTo>
                    <a:pt x="990625" y="874360"/>
                  </a:lnTo>
                  <a:lnTo>
                    <a:pt x="989055" y="889087"/>
                  </a:lnTo>
                  <a:lnTo>
                    <a:pt x="987416" y="903001"/>
                  </a:lnTo>
                  <a:lnTo>
                    <a:pt x="985697" y="916203"/>
                  </a:lnTo>
                  <a:lnTo>
                    <a:pt x="1000874" y="918032"/>
                  </a:lnTo>
                  <a:lnTo>
                    <a:pt x="1002611" y="904687"/>
                  </a:lnTo>
                  <a:lnTo>
                    <a:pt x="1004268" y="890627"/>
                  </a:lnTo>
                  <a:lnTo>
                    <a:pt x="1005853" y="875750"/>
                  </a:lnTo>
                  <a:lnTo>
                    <a:pt x="1007376" y="859955"/>
                  </a:lnTo>
                  <a:lnTo>
                    <a:pt x="992136" y="858723"/>
                  </a:lnTo>
                  <a:close/>
                </a:path>
                <a:path w="2771140" h="1900554">
                  <a:moveTo>
                    <a:pt x="713587" y="851014"/>
                  </a:moveTo>
                  <a:lnTo>
                    <a:pt x="701205" y="859459"/>
                  </a:lnTo>
                  <a:lnTo>
                    <a:pt x="718934" y="882380"/>
                  </a:lnTo>
                  <a:lnTo>
                    <a:pt x="737654" y="906348"/>
                  </a:lnTo>
                  <a:lnTo>
                    <a:pt x="749947" y="897788"/>
                  </a:lnTo>
                  <a:lnTo>
                    <a:pt x="731281" y="873887"/>
                  </a:lnTo>
                  <a:lnTo>
                    <a:pt x="713587" y="851014"/>
                  </a:lnTo>
                  <a:close/>
                </a:path>
                <a:path w="2771140" h="1900554">
                  <a:moveTo>
                    <a:pt x="1831136" y="883043"/>
                  </a:moveTo>
                  <a:lnTo>
                    <a:pt x="1857717" y="905167"/>
                  </a:lnTo>
                  <a:lnTo>
                    <a:pt x="1865317" y="904718"/>
                  </a:lnTo>
                  <a:lnTo>
                    <a:pt x="1873029" y="903377"/>
                  </a:lnTo>
                  <a:lnTo>
                    <a:pt x="1880829" y="901154"/>
                  </a:lnTo>
                  <a:lnTo>
                    <a:pt x="1888693" y="898055"/>
                  </a:lnTo>
                  <a:lnTo>
                    <a:pt x="1884986" y="890755"/>
                  </a:lnTo>
                  <a:lnTo>
                    <a:pt x="1856228" y="890755"/>
                  </a:lnTo>
                  <a:lnTo>
                    <a:pt x="1843657" y="888665"/>
                  </a:lnTo>
                  <a:lnTo>
                    <a:pt x="1831136" y="883043"/>
                  </a:lnTo>
                  <a:close/>
                </a:path>
                <a:path w="2771140" h="1900554">
                  <a:moveTo>
                    <a:pt x="1882101" y="885075"/>
                  </a:moveTo>
                  <a:lnTo>
                    <a:pt x="1868995" y="889498"/>
                  </a:lnTo>
                  <a:lnTo>
                    <a:pt x="1856228" y="890755"/>
                  </a:lnTo>
                  <a:lnTo>
                    <a:pt x="1884986" y="890755"/>
                  </a:lnTo>
                  <a:lnTo>
                    <a:pt x="1882101" y="885075"/>
                  </a:lnTo>
                  <a:close/>
                </a:path>
                <a:path w="2771140" h="1900554">
                  <a:moveTo>
                    <a:pt x="75006" y="814705"/>
                  </a:moveTo>
                  <a:lnTo>
                    <a:pt x="69779" y="828291"/>
                  </a:lnTo>
                  <a:lnTo>
                    <a:pt x="64722" y="842062"/>
                  </a:lnTo>
                  <a:lnTo>
                    <a:pt x="59850" y="855969"/>
                  </a:lnTo>
                  <a:lnTo>
                    <a:pt x="55181" y="869962"/>
                  </a:lnTo>
                  <a:lnTo>
                    <a:pt x="69811" y="874166"/>
                  </a:lnTo>
                  <a:lnTo>
                    <a:pt x="74412" y="860372"/>
                  </a:lnTo>
                  <a:lnTo>
                    <a:pt x="79211" y="846666"/>
                  </a:lnTo>
                  <a:lnTo>
                    <a:pt x="84194" y="833095"/>
                  </a:lnTo>
                  <a:lnTo>
                    <a:pt x="89344" y="819708"/>
                  </a:lnTo>
                  <a:lnTo>
                    <a:pt x="75006" y="814705"/>
                  </a:lnTo>
                  <a:close/>
                </a:path>
                <a:path w="2771140" h="1900554">
                  <a:moveTo>
                    <a:pt x="1965490" y="806145"/>
                  </a:moveTo>
                  <a:lnTo>
                    <a:pt x="1955282" y="819107"/>
                  </a:lnTo>
                  <a:lnTo>
                    <a:pt x="1945589" y="830802"/>
                  </a:lnTo>
                  <a:lnTo>
                    <a:pt x="1936343" y="841306"/>
                  </a:lnTo>
                  <a:lnTo>
                    <a:pt x="1927532" y="850743"/>
                  </a:lnTo>
                  <a:lnTo>
                    <a:pt x="1938718" y="860450"/>
                  </a:lnTo>
                  <a:lnTo>
                    <a:pt x="1947890" y="850743"/>
                  </a:lnTo>
                  <a:lnTo>
                    <a:pt x="1957430" y="839914"/>
                  </a:lnTo>
                  <a:lnTo>
                    <a:pt x="1967406" y="827885"/>
                  </a:lnTo>
                  <a:lnTo>
                    <a:pt x="1977885" y="814578"/>
                  </a:lnTo>
                  <a:lnTo>
                    <a:pt x="1965490" y="806145"/>
                  </a:lnTo>
                  <a:close/>
                </a:path>
                <a:path w="2771140" h="1900554">
                  <a:moveTo>
                    <a:pt x="1763306" y="792708"/>
                  </a:moveTo>
                  <a:lnTo>
                    <a:pt x="1749475" y="798855"/>
                  </a:lnTo>
                  <a:lnTo>
                    <a:pt x="1757109" y="813536"/>
                  </a:lnTo>
                  <a:lnTo>
                    <a:pt x="1764617" y="826987"/>
                  </a:lnTo>
                  <a:lnTo>
                    <a:pt x="1772053" y="839297"/>
                  </a:lnTo>
                  <a:lnTo>
                    <a:pt x="1779473" y="850557"/>
                  </a:lnTo>
                  <a:lnTo>
                    <a:pt x="1792312" y="842733"/>
                  </a:lnTo>
                  <a:lnTo>
                    <a:pt x="1785167" y="831877"/>
                  </a:lnTo>
                  <a:lnTo>
                    <a:pt x="1777985" y="819978"/>
                  </a:lnTo>
                  <a:lnTo>
                    <a:pt x="1770715" y="806950"/>
                  </a:lnTo>
                  <a:lnTo>
                    <a:pt x="1763306" y="792708"/>
                  </a:lnTo>
                  <a:close/>
                </a:path>
                <a:path w="2771140" h="1900554">
                  <a:moveTo>
                    <a:pt x="2667787" y="784733"/>
                  </a:moveTo>
                  <a:lnTo>
                    <a:pt x="2653411" y="789660"/>
                  </a:lnTo>
                  <a:lnTo>
                    <a:pt x="2658470" y="802964"/>
                  </a:lnTo>
                  <a:lnTo>
                    <a:pt x="2663426" y="816517"/>
                  </a:lnTo>
                  <a:lnTo>
                    <a:pt x="2668261" y="830276"/>
                  </a:lnTo>
                  <a:lnTo>
                    <a:pt x="2672956" y="844194"/>
                  </a:lnTo>
                  <a:lnTo>
                    <a:pt x="2687574" y="839927"/>
                  </a:lnTo>
                  <a:lnTo>
                    <a:pt x="2682821" y="825845"/>
                  </a:lnTo>
                  <a:lnTo>
                    <a:pt x="2677928" y="811920"/>
                  </a:lnTo>
                  <a:lnTo>
                    <a:pt x="2672911" y="798200"/>
                  </a:lnTo>
                  <a:lnTo>
                    <a:pt x="2667787" y="784733"/>
                  </a:lnTo>
                  <a:close/>
                </a:path>
                <a:path w="2771140" h="1900554">
                  <a:moveTo>
                    <a:pt x="640435" y="757402"/>
                  </a:moveTo>
                  <a:lnTo>
                    <a:pt x="628243" y="766089"/>
                  </a:lnTo>
                  <a:lnTo>
                    <a:pt x="636666" y="776607"/>
                  </a:lnTo>
                  <a:lnTo>
                    <a:pt x="645485" y="787723"/>
                  </a:lnTo>
                  <a:lnTo>
                    <a:pt x="664946" y="812558"/>
                  </a:lnTo>
                  <a:lnTo>
                    <a:pt x="677291" y="804062"/>
                  </a:lnTo>
                  <a:lnTo>
                    <a:pt x="657758" y="779132"/>
                  </a:lnTo>
                  <a:lnTo>
                    <a:pt x="648901" y="767968"/>
                  </a:lnTo>
                  <a:lnTo>
                    <a:pt x="640435" y="757402"/>
                  </a:lnTo>
                  <a:close/>
                </a:path>
                <a:path w="2771140" h="1900554">
                  <a:moveTo>
                    <a:pt x="1000315" y="743026"/>
                  </a:moveTo>
                  <a:lnTo>
                    <a:pt x="999385" y="759032"/>
                  </a:lnTo>
                  <a:lnTo>
                    <a:pt x="998478" y="773953"/>
                  </a:lnTo>
                  <a:lnTo>
                    <a:pt x="997588" y="787888"/>
                  </a:lnTo>
                  <a:lnTo>
                    <a:pt x="996708" y="800938"/>
                  </a:lnTo>
                  <a:lnTo>
                    <a:pt x="1011974" y="801865"/>
                  </a:lnTo>
                  <a:lnTo>
                    <a:pt x="1012853" y="788777"/>
                  </a:lnTo>
                  <a:lnTo>
                    <a:pt x="1013745" y="774804"/>
                  </a:lnTo>
                  <a:lnTo>
                    <a:pt x="1014656" y="759845"/>
                  </a:lnTo>
                  <a:lnTo>
                    <a:pt x="1015593" y="743800"/>
                  </a:lnTo>
                  <a:lnTo>
                    <a:pt x="1000315" y="743026"/>
                  </a:lnTo>
                  <a:close/>
                </a:path>
                <a:path w="2771140" h="1900554">
                  <a:moveTo>
                    <a:pt x="125145" y="708025"/>
                  </a:moveTo>
                  <a:lnTo>
                    <a:pt x="118116" y="720975"/>
                  </a:lnTo>
                  <a:lnTo>
                    <a:pt x="111296" y="734066"/>
                  </a:lnTo>
                  <a:lnTo>
                    <a:pt x="104686" y="747290"/>
                  </a:lnTo>
                  <a:lnTo>
                    <a:pt x="98285" y="760641"/>
                  </a:lnTo>
                  <a:lnTo>
                    <a:pt x="112280" y="766457"/>
                  </a:lnTo>
                  <a:lnTo>
                    <a:pt x="118581" y="753316"/>
                  </a:lnTo>
                  <a:lnTo>
                    <a:pt x="125085" y="740302"/>
                  </a:lnTo>
                  <a:lnTo>
                    <a:pt x="131793" y="727420"/>
                  </a:lnTo>
                  <a:lnTo>
                    <a:pt x="138709" y="714679"/>
                  </a:lnTo>
                  <a:lnTo>
                    <a:pt x="125145" y="708025"/>
                  </a:lnTo>
                  <a:close/>
                </a:path>
                <a:path w="2771140" h="1900554">
                  <a:moveTo>
                    <a:pt x="2033612" y="709904"/>
                  </a:moveTo>
                  <a:lnTo>
                    <a:pt x="2016694" y="734634"/>
                  </a:lnTo>
                  <a:lnTo>
                    <a:pt x="2008365" y="746727"/>
                  </a:lnTo>
                  <a:lnTo>
                    <a:pt x="2000148" y="758545"/>
                  </a:lnTo>
                  <a:lnTo>
                    <a:pt x="2012937" y="766445"/>
                  </a:lnTo>
                  <a:lnTo>
                    <a:pt x="2021180" y="754586"/>
                  </a:lnTo>
                  <a:lnTo>
                    <a:pt x="2029533" y="742465"/>
                  </a:lnTo>
                  <a:lnTo>
                    <a:pt x="2046490" y="717677"/>
                  </a:lnTo>
                  <a:lnTo>
                    <a:pt x="2033612" y="709904"/>
                  </a:lnTo>
                  <a:close/>
                </a:path>
                <a:path w="2771140" h="1900554">
                  <a:moveTo>
                    <a:pt x="1717344" y="685787"/>
                  </a:moveTo>
                  <a:lnTo>
                    <a:pt x="1702955" y="690664"/>
                  </a:lnTo>
                  <a:lnTo>
                    <a:pt x="1708696" y="705467"/>
                  </a:lnTo>
                  <a:lnTo>
                    <a:pt x="1714231" y="719423"/>
                  </a:lnTo>
                  <a:lnTo>
                    <a:pt x="1719602" y="732626"/>
                  </a:lnTo>
                  <a:lnTo>
                    <a:pt x="1724850" y="745172"/>
                  </a:lnTo>
                  <a:lnTo>
                    <a:pt x="1739061" y="739851"/>
                  </a:lnTo>
                  <a:lnTo>
                    <a:pt x="1733859" y="727410"/>
                  </a:lnTo>
                  <a:lnTo>
                    <a:pt x="1728531" y="714314"/>
                  </a:lnTo>
                  <a:lnTo>
                    <a:pt x="1723040" y="700471"/>
                  </a:lnTo>
                  <a:lnTo>
                    <a:pt x="1717344" y="685787"/>
                  </a:lnTo>
                  <a:close/>
                </a:path>
                <a:path w="2771140" h="1900554">
                  <a:moveTo>
                    <a:pt x="2618689" y="677672"/>
                  </a:moveTo>
                  <a:lnTo>
                    <a:pt x="2605049" y="684199"/>
                  </a:lnTo>
                  <a:lnTo>
                    <a:pt x="2611705" y="696751"/>
                  </a:lnTo>
                  <a:lnTo>
                    <a:pt x="2618249" y="709631"/>
                  </a:lnTo>
                  <a:lnTo>
                    <a:pt x="2624657" y="722797"/>
                  </a:lnTo>
                  <a:lnTo>
                    <a:pt x="2630906" y="736206"/>
                  </a:lnTo>
                  <a:lnTo>
                    <a:pt x="2644965" y="730529"/>
                  </a:lnTo>
                  <a:lnTo>
                    <a:pt x="2638611" y="716909"/>
                  </a:lnTo>
                  <a:lnTo>
                    <a:pt x="2632098" y="703529"/>
                  </a:lnTo>
                  <a:lnTo>
                    <a:pt x="2625450" y="690435"/>
                  </a:lnTo>
                  <a:lnTo>
                    <a:pt x="2618689" y="677672"/>
                  </a:lnTo>
                  <a:close/>
                </a:path>
                <a:path w="2771140" h="1900554">
                  <a:moveTo>
                    <a:pt x="562406" y="666877"/>
                  </a:moveTo>
                  <a:lnTo>
                    <a:pt x="550964" y="676414"/>
                  </a:lnTo>
                  <a:lnTo>
                    <a:pt x="560541" y="686710"/>
                  </a:lnTo>
                  <a:lnTo>
                    <a:pt x="570269" y="697437"/>
                  </a:lnTo>
                  <a:lnTo>
                    <a:pt x="580219" y="708677"/>
                  </a:lnTo>
                  <a:lnTo>
                    <a:pt x="590461" y="720509"/>
                  </a:lnTo>
                  <a:lnTo>
                    <a:pt x="602373" y="711479"/>
                  </a:lnTo>
                  <a:lnTo>
                    <a:pt x="592017" y="699515"/>
                  </a:lnTo>
                  <a:lnTo>
                    <a:pt x="581952" y="688144"/>
                  </a:lnTo>
                  <a:lnTo>
                    <a:pt x="572105" y="677291"/>
                  </a:lnTo>
                  <a:lnTo>
                    <a:pt x="562406" y="666877"/>
                  </a:lnTo>
                  <a:close/>
                </a:path>
                <a:path w="2771140" h="1900554">
                  <a:moveTo>
                    <a:pt x="1006640" y="627037"/>
                  </a:moveTo>
                  <a:lnTo>
                    <a:pt x="1005833" y="641655"/>
                  </a:lnTo>
                  <a:lnTo>
                    <a:pt x="1003503" y="685050"/>
                  </a:lnTo>
                  <a:lnTo>
                    <a:pt x="1018781" y="685774"/>
                  </a:lnTo>
                  <a:lnTo>
                    <a:pt x="1021918" y="627786"/>
                  </a:lnTo>
                  <a:lnTo>
                    <a:pt x="1006640" y="627037"/>
                  </a:lnTo>
                  <a:close/>
                </a:path>
                <a:path w="2771140" h="1900554">
                  <a:moveTo>
                    <a:pt x="2102218" y="613079"/>
                  </a:moveTo>
                  <a:lnTo>
                    <a:pt x="2094021" y="624014"/>
                  </a:lnTo>
                  <a:lnTo>
                    <a:pt x="2085505" y="635615"/>
                  </a:lnTo>
                  <a:lnTo>
                    <a:pt x="2076607" y="647969"/>
                  </a:lnTo>
                  <a:lnTo>
                    <a:pt x="2067267" y="661162"/>
                  </a:lnTo>
                  <a:lnTo>
                    <a:pt x="2080031" y="669099"/>
                  </a:lnTo>
                  <a:lnTo>
                    <a:pt x="2089297" y="656010"/>
                  </a:lnTo>
                  <a:lnTo>
                    <a:pt x="2098120" y="643756"/>
                  </a:lnTo>
                  <a:lnTo>
                    <a:pt x="2106561" y="632255"/>
                  </a:lnTo>
                  <a:lnTo>
                    <a:pt x="2114677" y="621423"/>
                  </a:lnTo>
                  <a:lnTo>
                    <a:pt x="2102218" y="613079"/>
                  </a:lnTo>
                  <a:close/>
                </a:path>
                <a:path w="2771140" h="1900554">
                  <a:moveTo>
                    <a:pt x="193001" y="609777"/>
                  </a:moveTo>
                  <a:lnTo>
                    <a:pt x="183689" y="620548"/>
                  </a:lnTo>
                  <a:lnTo>
                    <a:pt x="174423" y="632086"/>
                  </a:lnTo>
                  <a:lnTo>
                    <a:pt x="165235" y="644351"/>
                  </a:lnTo>
                  <a:lnTo>
                    <a:pt x="156159" y="657301"/>
                  </a:lnTo>
                  <a:lnTo>
                    <a:pt x="169049" y="665035"/>
                  </a:lnTo>
                  <a:lnTo>
                    <a:pt x="177850" y="652483"/>
                  </a:lnTo>
                  <a:lnTo>
                    <a:pt x="186743" y="640610"/>
                  </a:lnTo>
                  <a:lnTo>
                    <a:pt x="195699" y="629456"/>
                  </a:lnTo>
                  <a:lnTo>
                    <a:pt x="204685" y="619061"/>
                  </a:lnTo>
                  <a:lnTo>
                    <a:pt x="193001" y="609777"/>
                  </a:lnTo>
                  <a:close/>
                </a:path>
                <a:path w="2771140" h="1900554">
                  <a:moveTo>
                    <a:pt x="1677339" y="576173"/>
                  </a:moveTo>
                  <a:lnTo>
                    <a:pt x="1662823" y="580720"/>
                  </a:lnTo>
                  <a:lnTo>
                    <a:pt x="1672221" y="607142"/>
                  </a:lnTo>
                  <a:lnTo>
                    <a:pt x="1677307" y="621321"/>
                  </a:lnTo>
                  <a:lnTo>
                    <a:pt x="1682534" y="635774"/>
                  </a:lnTo>
                  <a:lnTo>
                    <a:pt x="1697012" y="631126"/>
                  </a:lnTo>
                  <a:lnTo>
                    <a:pt x="1691802" y="616700"/>
                  </a:lnTo>
                  <a:lnTo>
                    <a:pt x="1686728" y="602545"/>
                  </a:lnTo>
                  <a:lnTo>
                    <a:pt x="1677339" y="576173"/>
                  </a:lnTo>
                  <a:close/>
                </a:path>
                <a:path w="2771140" h="1900554">
                  <a:moveTo>
                    <a:pt x="472528" y="585774"/>
                  </a:moveTo>
                  <a:lnTo>
                    <a:pt x="463194" y="597179"/>
                  </a:lnTo>
                  <a:lnTo>
                    <a:pt x="474334" y="605523"/>
                  </a:lnTo>
                  <a:lnTo>
                    <a:pt x="485690" y="614589"/>
                  </a:lnTo>
                  <a:lnTo>
                    <a:pt x="497348" y="624459"/>
                  </a:lnTo>
                  <a:lnTo>
                    <a:pt x="508901" y="634771"/>
                  </a:lnTo>
                  <a:lnTo>
                    <a:pt x="519569" y="624459"/>
                  </a:lnTo>
                  <a:lnTo>
                    <a:pt x="507572" y="613753"/>
                  </a:lnTo>
                  <a:lnTo>
                    <a:pt x="495706" y="603716"/>
                  </a:lnTo>
                  <a:lnTo>
                    <a:pt x="484011" y="594380"/>
                  </a:lnTo>
                  <a:lnTo>
                    <a:pt x="472528" y="585774"/>
                  </a:lnTo>
                  <a:close/>
                </a:path>
                <a:path w="2771140" h="1900554">
                  <a:moveTo>
                    <a:pt x="2553385" y="578192"/>
                  </a:moveTo>
                  <a:lnTo>
                    <a:pt x="2541181" y="586867"/>
                  </a:lnTo>
                  <a:lnTo>
                    <a:pt x="2549917" y="598030"/>
                  </a:lnTo>
                  <a:lnTo>
                    <a:pt x="2558543" y="609660"/>
                  </a:lnTo>
                  <a:lnTo>
                    <a:pt x="2567028" y="621714"/>
                  </a:lnTo>
                  <a:lnTo>
                    <a:pt x="2575344" y="634149"/>
                  </a:lnTo>
                  <a:lnTo>
                    <a:pt x="2588387" y="626630"/>
                  </a:lnTo>
                  <a:lnTo>
                    <a:pt x="2579874" y="613900"/>
                  </a:lnTo>
                  <a:lnTo>
                    <a:pt x="2571181" y="601554"/>
                  </a:lnTo>
                  <a:lnTo>
                    <a:pt x="2562340" y="589636"/>
                  </a:lnTo>
                  <a:lnTo>
                    <a:pt x="2553385" y="578192"/>
                  </a:lnTo>
                  <a:close/>
                </a:path>
                <a:path w="2771140" h="1900554">
                  <a:moveTo>
                    <a:pt x="294830" y="540397"/>
                  </a:moveTo>
                  <a:lnTo>
                    <a:pt x="280458" y="545274"/>
                  </a:lnTo>
                  <a:lnTo>
                    <a:pt x="266215" y="551599"/>
                  </a:lnTo>
                  <a:lnTo>
                    <a:pt x="252151" y="559342"/>
                  </a:lnTo>
                  <a:lnTo>
                    <a:pt x="238315" y="568477"/>
                  </a:lnTo>
                  <a:lnTo>
                    <a:pt x="247599" y="579920"/>
                  </a:lnTo>
                  <a:lnTo>
                    <a:pt x="260312" y="571511"/>
                  </a:lnTo>
                  <a:lnTo>
                    <a:pt x="273199" y="564397"/>
                  </a:lnTo>
                  <a:lnTo>
                    <a:pt x="286214" y="558603"/>
                  </a:lnTo>
                  <a:lnTo>
                    <a:pt x="299313" y="554151"/>
                  </a:lnTo>
                  <a:lnTo>
                    <a:pt x="294830" y="540397"/>
                  </a:lnTo>
                  <a:close/>
                </a:path>
                <a:path w="2771140" h="1900554">
                  <a:moveTo>
                    <a:pt x="2181250" y="522681"/>
                  </a:moveTo>
                  <a:lnTo>
                    <a:pt x="2171030" y="532587"/>
                  </a:lnTo>
                  <a:lnTo>
                    <a:pt x="2160744" y="543136"/>
                  </a:lnTo>
                  <a:lnTo>
                    <a:pt x="2150323" y="554401"/>
                  </a:lnTo>
                  <a:lnTo>
                    <a:pt x="2139696" y="566458"/>
                  </a:lnTo>
                  <a:lnTo>
                    <a:pt x="2151583" y="575525"/>
                  </a:lnTo>
                  <a:lnTo>
                    <a:pt x="2161958" y="563750"/>
                  </a:lnTo>
                  <a:lnTo>
                    <a:pt x="2172119" y="552759"/>
                  </a:lnTo>
                  <a:lnTo>
                    <a:pt x="2182137" y="542480"/>
                  </a:lnTo>
                  <a:lnTo>
                    <a:pt x="2192083" y="532841"/>
                  </a:lnTo>
                  <a:lnTo>
                    <a:pt x="2181250" y="522681"/>
                  </a:lnTo>
                  <a:close/>
                </a:path>
                <a:path w="2771140" h="1900554">
                  <a:moveTo>
                    <a:pt x="1014107" y="510959"/>
                  </a:moveTo>
                  <a:lnTo>
                    <a:pt x="1013080" y="524744"/>
                  </a:lnTo>
                  <a:lnTo>
                    <a:pt x="1012070" y="538946"/>
                  </a:lnTo>
                  <a:lnTo>
                    <a:pt x="1011073" y="553668"/>
                  </a:lnTo>
                  <a:lnTo>
                    <a:pt x="1010081" y="569010"/>
                  </a:lnTo>
                  <a:lnTo>
                    <a:pt x="1025347" y="569861"/>
                  </a:lnTo>
                  <a:lnTo>
                    <a:pt x="1026338" y="554566"/>
                  </a:lnTo>
                  <a:lnTo>
                    <a:pt x="1027334" y="539891"/>
                  </a:lnTo>
                  <a:lnTo>
                    <a:pt x="1028340" y="525732"/>
                  </a:lnTo>
                  <a:lnTo>
                    <a:pt x="1029360" y="511987"/>
                  </a:lnTo>
                  <a:lnTo>
                    <a:pt x="1014107" y="510959"/>
                  </a:lnTo>
                  <a:close/>
                </a:path>
                <a:path w="2771140" h="1900554">
                  <a:moveTo>
                    <a:pt x="358889" y="535647"/>
                  </a:moveTo>
                  <a:lnTo>
                    <a:pt x="356806" y="549910"/>
                  </a:lnTo>
                  <a:lnTo>
                    <a:pt x="370412" y="552276"/>
                  </a:lnTo>
                  <a:lnTo>
                    <a:pt x="384281" y="555899"/>
                  </a:lnTo>
                  <a:lnTo>
                    <a:pt x="398367" y="560763"/>
                  </a:lnTo>
                  <a:lnTo>
                    <a:pt x="412623" y="566851"/>
                  </a:lnTo>
                  <a:lnTo>
                    <a:pt x="419430" y="553974"/>
                  </a:lnTo>
                  <a:lnTo>
                    <a:pt x="404046" y="547404"/>
                  </a:lnTo>
                  <a:lnTo>
                    <a:pt x="388793" y="542148"/>
                  </a:lnTo>
                  <a:lnTo>
                    <a:pt x="373722" y="538223"/>
                  </a:lnTo>
                  <a:lnTo>
                    <a:pt x="358889" y="535647"/>
                  </a:lnTo>
                  <a:close/>
                </a:path>
                <a:path w="2771140" h="1900554">
                  <a:moveTo>
                    <a:pt x="2465514" y="494753"/>
                  </a:moveTo>
                  <a:lnTo>
                    <a:pt x="2456497" y="506374"/>
                  </a:lnTo>
                  <a:lnTo>
                    <a:pt x="2467987" y="514631"/>
                  </a:lnTo>
                  <a:lnTo>
                    <a:pt x="2479398" y="523609"/>
                  </a:lnTo>
                  <a:lnTo>
                    <a:pt x="2490691" y="533275"/>
                  </a:lnTo>
                  <a:lnTo>
                    <a:pt x="2501823" y="543598"/>
                  </a:lnTo>
                  <a:lnTo>
                    <a:pt x="2512771" y="533552"/>
                  </a:lnTo>
                  <a:lnTo>
                    <a:pt x="2501179" y="522802"/>
                  </a:lnTo>
                  <a:lnTo>
                    <a:pt x="2489409" y="512729"/>
                  </a:lnTo>
                  <a:lnTo>
                    <a:pt x="2477506" y="503368"/>
                  </a:lnTo>
                  <a:lnTo>
                    <a:pt x="2465514" y="494753"/>
                  </a:lnTo>
                  <a:close/>
                </a:path>
                <a:path w="2771140" h="1900554">
                  <a:moveTo>
                    <a:pt x="1638046" y="466102"/>
                  </a:moveTo>
                  <a:lnTo>
                    <a:pt x="1623568" y="470763"/>
                  </a:lnTo>
                  <a:lnTo>
                    <a:pt x="1628052" y="483112"/>
                  </a:lnTo>
                  <a:lnTo>
                    <a:pt x="1632780" y="496220"/>
                  </a:lnTo>
                  <a:lnTo>
                    <a:pt x="1643316" y="525678"/>
                  </a:lnTo>
                  <a:lnTo>
                    <a:pt x="1657819" y="521119"/>
                  </a:lnTo>
                  <a:lnTo>
                    <a:pt x="1652340" y="505741"/>
                  </a:lnTo>
                  <a:lnTo>
                    <a:pt x="1647275" y="491605"/>
                  </a:lnTo>
                  <a:lnTo>
                    <a:pt x="1642539" y="478472"/>
                  </a:lnTo>
                  <a:lnTo>
                    <a:pt x="1638046" y="466102"/>
                  </a:lnTo>
                  <a:close/>
                </a:path>
                <a:path w="2771140" h="1900554">
                  <a:moveTo>
                    <a:pt x="2285580" y="457085"/>
                  </a:moveTo>
                  <a:lnTo>
                    <a:pt x="2271525" y="462008"/>
                  </a:lnTo>
                  <a:lnTo>
                    <a:pt x="2257393" y="468207"/>
                  </a:lnTo>
                  <a:lnTo>
                    <a:pt x="2243232" y="475659"/>
                  </a:lnTo>
                  <a:lnTo>
                    <a:pt x="2229091" y="484339"/>
                  </a:lnTo>
                  <a:lnTo>
                    <a:pt x="2237867" y="496125"/>
                  </a:lnTo>
                  <a:lnTo>
                    <a:pt x="2251053" y="488023"/>
                  </a:lnTo>
                  <a:lnTo>
                    <a:pt x="2264219" y="481083"/>
                  </a:lnTo>
                  <a:lnTo>
                    <a:pt x="2277318" y="475328"/>
                  </a:lnTo>
                  <a:lnTo>
                    <a:pt x="2290305" y="470776"/>
                  </a:lnTo>
                  <a:lnTo>
                    <a:pt x="2285580" y="457085"/>
                  </a:lnTo>
                  <a:close/>
                </a:path>
                <a:path w="2771140" h="1900554">
                  <a:moveTo>
                    <a:pt x="2349207" y="450354"/>
                  </a:moveTo>
                  <a:lnTo>
                    <a:pt x="2347785" y="464680"/>
                  </a:lnTo>
                  <a:lnTo>
                    <a:pt x="2361995" y="466478"/>
                  </a:lnTo>
                  <a:lnTo>
                    <a:pt x="2376266" y="469388"/>
                  </a:lnTo>
                  <a:lnTo>
                    <a:pt x="2390549" y="473399"/>
                  </a:lnTo>
                  <a:lnTo>
                    <a:pt x="2404795" y="478497"/>
                  </a:lnTo>
                  <a:lnTo>
                    <a:pt x="2410739" y="465239"/>
                  </a:lnTo>
                  <a:lnTo>
                    <a:pt x="2395394" y="459757"/>
                  </a:lnTo>
                  <a:lnTo>
                    <a:pt x="2379987" y="455439"/>
                  </a:lnTo>
                  <a:lnTo>
                    <a:pt x="2364574" y="452299"/>
                  </a:lnTo>
                  <a:lnTo>
                    <a:pt x="2349207" y="450354"/>
                  </a:lnTo>
                  <a:close/>
                </a:path>
                <a:path w="2771140" h="1900554">
                  <a:moveTo>
                    <a:pt x="1025182" y="395020"/>
                  </a:moveTo>
                  <a:lnTo>
                    <a:pt x="1023566" y="408940"/>
                  </a:lnTo>
                  <a:lnTo>
                    <a:pt x="1021997" y="423270"/>
                  </a:lnTo>
                  <a:lnTo>
                    <a:pt x="1020481" y="437960"/>
                  </a:lnTo>
                  <a:lnTo>
                    <a:pt x="1019022" y="452958"/>
                  </a:lnTo>
                  <a:lnTo>
                    <a:pt x="1034249" y="454228"/>
                  </a:lnTo>
                  <a:lnTo>
                    <a:pt x="1035706" y="439315"/>
                  </a:lnTo>
                  <a:lnTo>
                    <a:pt x="1037216" y="424711"/>
                  </a:lnTo>
                  <a:lnTo>
                    <a:pt x="1038777" y="410467"/>
                  </a:lnTo>
                  <a:lnTo>
                    <a:pt x="1040384" y="396633"/>
                  </a:lnTo>
                  <a:lnTo>
                    <a:pt x="1025182" y="395020"/>
                  </a:lnTo>
                  <a:close/>
                </a:path>
                <a:path w="2771140" h="1900554">
                  <a:moveTo>
                    <a:pt x="1596212" y="356692"/>
                  </a:moveTo>
                  <a:lnTo>
                    <a:pt x="1581924" y="361835"/>
                  </a:lnTo>
                  <a:lnTo>
                    <a:pt x="1587138" y="374784"/>
                  </a:lnTo>
                  <a:lnTo>
                    <a:pt x="1592402" y="388072"/>
                  </a:lnTo>
                  <a:lnTo>
                    <a:pt x="1597751" y="401796"/>
                  </a:lnTo>
                  <a:lnTo>
                    <a:pt x="1603222" y="416052"/>
                  </a:lnTo>
                  <a:lnTo>
                    <a:pt x="1617624" y="411200"/>
                  </a:lnTo>
                  <a:lnTo>
                    <a:pt x="1612124" y="396870"/>
                  </a:lnTo>
                  <a:lnTo>
                    <a:pt x="1606746" y="383074"/>
                  </a:lnTo>
                  <a:lnTo>
                    <a:pt x="1601454" y="369715"/>
                  </a:lnTo>
                  <a:lnTo>
                    <a:pt x="1596212" y="356692"/>
                  </a:lnTo>
                  <a:close/>
                </a:path>
                <a:path w="2771140" h="1900554">
                  <a:moveTo>
                    <a:pt x="1043139" y="279654"/>
                  </a:moveTo>
                  <a:lnTo>
                    <a:pt x="1040474" y="293435"/>
                  </a:lnTo>
                  <a:lnTo>
                    <a:pt x="1037894" y="307655"/>
                  </a:lnTo>
                  <a:lnTo>
                    <a:pt x="1035410" y="322264"/>
                  </a:lnTo>
                  <a:lnTo>
                    <a:pt x="1033030" y="337210"/>
                  </a:lnTo>
                  <a:lnTo>
                    <a:pt x="1048169" y="339267"/>
                  </a:lnTo>
                  <a:lnTo>
                    <a:pt x="1050527" y="324467"/>
                  </a:lnTo>
                  <a:lnTo>
                    <a:pt x="1052987" y="310007"/>
                  </a:lnTo>
                  <a:lnTo>
                    <a:pt x="1055539" y="295937"/>
                  </a:lnTo>
                  <a:lnTo>
                    <a:pt x="1058176" y="282308"/>
                  </a:lnTo>
                  <a:lnTo>
                    <a:pt x="1043139" y="279654"/>
                  </a:lnTo>
                  <a:close/>
                </a:path>
                <a:path w="2771140" h="1900554">
                  <a:moveTo>
                    <a:pt x="1548447" y="249199"/>
                  </a:moveTo>
                  <a:lnTo>
                    <a:pt x="1534566" y="255244"/>
                  </a:lnTo>
                  <a:lnTo>
                    <a:pt x="1540682" y="267852"/>
                  </a:lnTo>
                  <a:lnTo>
                    <a:pt x="1546840" y="280898"/>
                  </a:lnTo>
                  <a:lnTo>
                    <a:pt x="1553018" y="294335"/>
                  </a:lnTo>
                  <a:lnTo>
                    <a:pt x="1559191" y="308114"/>
                  </a:lnTo>
                  <a:lnTo>
                    <a:pt x="1573314" y="302602"/>
                  </a:lnTo>
                  <a:lnTo>
                    <a:pt x="1567083" y="288682"/>
                  </a:lnTo>
                  <a:lnTo>
                    <a:pt x="1560847" y="275110"/>
                  </a:lnTo>
                  <a:lnTo>
                    <a:pt x="1554627" y="261933"/>
                  </a:lnTo>
                  <a:lnTo>
                    <a:pt x="1548447" y="249199"/>
                  </a:lnTo>
                  <a:close/>
                </a:path>
                <a:path w="2771140" h="1900554">
                  <a:moveTo>
                    <a:pt x="1073810" y="166293"/>
                  </a:moveTo>
                  <a:lnTo>
                    <a:pt x="1069186" y="179525"/>
                  </a:lnTo>
                  <a:lnTo>
                    <a:pt x="1064718" y="193340"/>
                  </a:lnTo>
                  <a:lnTo>
                    <a:pt x="1060424" y="207690"/>
                  </a:lnTo>
                  <a:lnTo>
                    <a:pt x="1056322" y="222529"/>
                  </a:lnTo>
                  <a:lnTo>
                    <a:pt x="1071168" y="226021"/>
                  </a:lnTo>
                  <a:lnTo>
                    <a:pt x="1075188" y="211475"/>
                  </a:lnTo>
                  <a:lnTo>
                    <a:pt x="1079390" y="197415"/>
                  </a:lnTo>
                  <a:lnTo>
                    <a:pt x="1083761" y="183888"/>
                  </a:lnTo>
                  <a:lnTo>
                    <a:pt x="1088288" y="170942"/>
                  </a:lnTo>
                  <a:lnTo>
                    <a:pt x="1073810" y="166293"/>
                  </a:lnTo>
                  <a:close/>
                </a:path>
                <a:path w="2771140" h="1900554">
                  <a:moveTo>
                    <a:pt x="1489773" y="146215"/>
                  </a:moveTo>
                  <a:lnTo>
                    <a:pt x="1476844" y="153911"/>
                  </a:lnTo>
                  <a:lnTo>
                    <a:pt x="1484510" y="165569"/>
                  </a:lnTo>
                  <a:lnTo>
                    <a:pt x="1492173" y="177769"/>
                  </a:lnTo>
                  <a:lnTo>
                    <a:pt x="1499808" y="190467"/>
                  </a:lnTo>
                  <a:lnTo>
                    <a:pt x="1507388" y="203619"/>
                  </a:lnTo>
                  <a:lnTo>
                    <a:pt x="1520901" y="196875"/>
                  </a:lnTo>
                  <a:lnTo>
                    <a:pt x="1513183" y="183485"/>
                  </a:lnTo>
                  <a:lnTo>
                    <a:pt x="1505404" y="170549"/>
                  </a:lnTo>
                  <a:lnTo>
                    <a:pt x="1497591" y="158111"/>
                  </a:lnTo>
                  <a:lnTo>
                    <a:pt x="1489773" y="146215"/>
                  </a:lnTo>
                  <a:close/>
                </a:path>
                <a:path w="2771140" h="1900554">
                  <a:moveTo>
                    <a:pt x="1130655" y="61582"/>
                  </a:moveTo>
                  <a:lnTo>
                    <a:pt x="1121864" y="72755"/>
                  </a:lnTo>
                  <a:lnTo>
                    <a:pt x="1113396" y="84889"/>
                  </a:lnTo>
                  <a:lnTo>
                    <a:pt x="1105281" y="97943"/>
                  </a:lnTo>
                  <a:lnTo>
                    <a:pt x="1097546" y="111874"/>
                  </a:lnTo>
                  <a:lnTo>
                    <a:pt x="1111262" y="118249"/>
                  </a:lnTo>
                  <a:lnTo>
                    <a:pt x="1118625" y="104978"/>
                  </a:lnTo>
                  <a:lnTo>
                    <a:pt x="1126332" y="92567"/>
                  </a:lnTo>
                  <a:lnTo>
                    <a:pt x="1134356" y="81055"/>
                  </a:lnTo>
                  <a:lnTo>
                    <a:pt x="1142669" y="70485"/>
                  </a:lnTo>
                  <a:lnTo>
                    <a:pt x="1130655" y="61582"/>
                  </a:lnTo>
                  <a:close/>
                </a:path>
                <a:path w="2771140" h="1900554">
                  <a:moveTo>
                    <a:pt x="1411033" y="55092"/>
                  </a:moveTo>
                  <a:lnTo>
                    <a:pt x="1400771" y="65760"/>
                  </a:lnTo>
                  <a:lnTo>
                    <a:pt x="1411138" y="74993"/>
                  </a:lnTo>
                  <a:lnTo>
                    <a:pt x="1421452" y="85010"/>
                  </a:lnTo>
                  <a:lnTo>
                    <a:pt x="1431677" y="95775"/>
                  </a:lnTo>
                  <a:lnTo>
                    <a:pt x="1441780" y="107251"/>
                  </a:lnTo>
                  <a:lnTo>
                    <a:pt x="1453743" y="98285"/>
                  </a:lnTo>
                  <a:lnTo>
                    <a:pt x="1443241" y="86359"/>
                  </a:lnTo>
                  <a:lnTo>
                    <a:pt x="1432598" y="75160"/>
                  </a:lnTo>
                  <a:lnTo>
                    <a:pt x="1421850" y="64725"/>
                  </a:lnTo>
                  <a:lnTo>
                    <a:pt x="1411033" y="55092"/>
                  </a:lnTo>
                  <a:close/>
                </a:path>
                <a:path w="2771140" h="1900554">
                  <a:moveTo>
                    <a:pt x="1236459" y="0"/>
                  </a:moveTo>
                  <a:lnTo>
                    <a:pt x="1220765" y="3061"/>
                  </a:lnTo>
                  <a:lnTo>
                    <a:pt x="1205609" y="7607"/>
                  </a:lnTo>
                  <a:lnTo>
                    <a:pt x="1191041" y="13619"/>
                  </a:lnTo>
                  <a:lnTo>
                    <a:pt x="1177112" y="21081"/>
                  </a:lnTo>
                  <a:lnTo>
                    <a:pt x="1185354" y="33197"/>
                  </a:lnTo>
                  <a:lnTo>
                    <a:pt x="1197896" y="26480"/>
                  </a:lnTo>
                  <a:lnTo>
                    <a:pt x="1210977" y="21081"/>
                  </a:lnTo>
                  <a:lnTo>
                    <a:pt x="1224655" y="16976"/>
                  </a:lnTo>
                  <a:lnTo>
                    <a:pt x="1238783" y="14224"/>
                  </a:lnTo>
                  <a:lnTo>
                    <a:pt x="1236459" y="0"/>
                  </a:lnTo>
                  <a:close/>
                </a:path>
                <a:path w="2771140" h="1900554">
                  <a:moveTo>
                    <a:pt x="1300010" y="673"/>
                  </a:moveTo>
                  <a:lnTo>
                    <a:pt x="1297317" y="14833"/>
                  </a:lnTo>
                  <a:lnTo>
                    <a:pt x="1311363" y="17759"/>
                  </a:lnTo>
                  <a:lnTo>
                    <a:pt x="1325275" y="21804"/>
                  </a:lnTo>
                  <a:lnTo>
                    <a:pt x="1339003" y="26951"/>
                  </a:lnTo>
                  <a:lnTo>
                    <a:pt x="1352499" y="33185"/>
                  </a:lnTo>
                  <a:lnTo>
                    <a:pt x="1359763" y="20523"/>
                  </a:lnTo>
                  <a:lnTo>
                    <a:pt x="1345165" y="13787"/>
                  </a:lnTo>
                  <a:lnTo>
                    <a:pt x="1330305" y="8221"/>
                  </a:lnTo>
                  <a:lnTo>
                    <a:pt x="1315236" y="3844"/>
                  </a:lnTo>
                  <a:lnTo>
                    <a:pt x="1300010" y="673"/>
                  </a:lnTo>
                  <a:close/>
                </a:path>
              </a:pathLst>
            </a:custGeom>
            <a:solidFill>
              <a:srgbClr val="F6D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1516" y="4685536"/>
              <a:ext cx="3173888" cy="219634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638788" y="370374"/>
            <a:ext cx="30841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8,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‘Minding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Myself’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26398" y="1440007"/>
          <a:ext cx="2193925" cy="5440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BA797"/>
                      </a:solidFill>
                      <a:prstDash val="solid"/>
                    </a:lnL>
                    <a:lnR w="12700">
                      <a:solidFill>
                        <a:srgbClr val="EBA797"/>
                      </a:solidFill>
                      <a:prstDash val="solid"/>
                    </a:lnR>
                    <a:lnT w="12700">
                      <a:solidFill>
                        <a:srgbClr val="EBA797"/>
                      </a:solidFill>
                      <a:prstDash val="solid"/>
                    </a:lnT>
                    <a:lnB w="12700">
                      <a:solidFill>
                        <a:srgbClr val="EBA797"/>
                      </a:solidFill>
                      <a:prstDash val="solid"/>
                    </a:lnB>
                    <a:solidFill>
                      <a:srgbClr val="DE55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b="1" dirty="0">
                          <a:solidFill>
                            <a:srgbClr val="A12236"/>
                          </a:solidFill>
                          <a:latin typeface="Helvetica Neue LT Pro 75 Bold"/>
                          <a:cs typeface="Helvetica Neue LT Pro 75 Bold"/>
                        </a:rPr>
                        <a:t>Station</a:t>
                      </a:r>
                      <a:r>
                        <a:rPr sz="1200" b="1" spc="-45" dirty="0">
                          <a:solidFill>
                            <a:srgbClr val="A12236"/>
                          </a:solidFill>
                          <a:latin typeface="Helvetica Neue LT Pro 75 Bold"/>
                          <a:cs typeface="Helvetica Neue LT Pro 75 Bold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A12236"/>
                          </a:solidFill>
                          <a:latin typeface="Helvetica Neue LT Pro 75 Bold"/>
                          <a:cs typeface="Helvetica Neue LT Pro 75 Bold"/>
                        </a:rPr>
                        <a:t>2:</a:t>
                      </a:r>
                      <a:endParaRPr sz="1200">
                        <a:latin typeface="Helvetica Neue LT Pro 75 Bold"/>
                        <a:cs typeface="Helvetica Neue LT Pro 75 Bold"/>
                      </a:endParaRPr>
                    </a:p>
                    <a:p>
                      <a:pPr marL="107950" marR="198755">
                        <a:lnSpc>
                          <a:spcPct val="106100"/>
                        </a:lnSpc>
                        <a:spcBef>
                          <a:spcPts val="545"/>
                        </a:spcBef>
                      </a:pP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What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are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some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ways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we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25" dirty="0">
                          <a:latin typeface="HelveticaNeueLT Pro 55 Roman"/>
                          <a:cs typeface="HelveticaNeueLT Pro 55 Roman"/>
                        </a:rPr>
                        <a:t>can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connect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with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nature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or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25" dirty="0">
                          <a:latin typeface="HelveticaNeueLT Pro 55 Roman"/>
                          <a:cs typeface="HelveticaNeueLT Pro 55 Roman"/>
                        </a:rPr>
                        <a:t>the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social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world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around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25" dirty="0">
                          <a:latin typeface="HelveticaNeueLT Pro 55 Roman"/>
                          <a:cs typeface="HelveticaNeueLT Pro 55 Roman"/>
                        </a:rPr>
                        <a:t>us?</a:t>
                      </a:r>
                      <a:endParaRPr sz="1100">
                        <a:latin typeface="HelveticaNeueLT Pro 55 Roman"/>
                        <a:cs typeface="HelveticaNeueLT Pro 55 Roman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EBA797"/>
                      </a:solidFill>
                      <a:prstDash val="solid"/>
                    </a:lnL>
                    <a:lnR w="12700">
                      <a:solidFill>
                        <a:srgbClr val="EBA797"/>
                      </a:solidFill>
                      <a:prstDash val="solid"/>
                    </a:lnR>
                    <a:lnT w="12700">
                      <a:solidFill>
                        <a:srgbClr val="EBA797"/>
                      </a:solidFill>
                      <a:prstDash val="solid"/>
                    </a:lnT>
                    <a:lnB w="12700">
                      <a:solidFill>
                        <a:srgbClr val="EBA7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912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b="1" spc="-10" dirty="0">
                          <a:solidFill>
                            <a:srgbClr val="A12236"/>
                          </a:solidFill>
                          <a:latin typeface="Helvetica Neue LT Pro 75 Bold"/>
                          <a:cs typeface="Helvetica Neue LT Pro 75 Bold"/>
                        </a:rPr>
                        <a:t>Instructions:</a:t>
                      </a:r>
                      <a:endParaRPr sz="1200">
                        <a:latin typeface="Helvetica Neue LT Pro 75 Bold"/>
                        <a:cs typeface="Helvetica Neue LT Pro 75 Bold"/>
                      </a:endParaRPr>
                    </a:p>
                    <a:p>
                      <a:pPr marL="332740" marR="80645" indent="-225425">
                        <a:lnSpc>
                          <a:spcPct val="106100"/>
                        </a:lnSpc>
                        <a:spcBef>
                          <a:spcPts val="545"/>
                        </a:spcBef>
                        <a:buAutoNum type="arabicPeriod"/>
                        <a:tabLst>
                          <a:tab pos="335915" algn="l"/>
                        </a:tabLst>
                      </a:pP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Take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a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moment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to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discuss 	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the</a:t>
                      </a:r>
                      <a:r>
                        <a:rPr sz="1100" spc="-2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question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in</a:t>
                      </a:r>
                      <a:r>
                        <a:rPr sz="1100" spc="-2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your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group.</a:t>
                      </a:r>
                      <a:endParaRPr sz="1100">
                        <a:latin typeface="HelveticaNeueLT Pro 55 Roman"/>
                        <a:cs typeface="HelveticaNeueLT Pro 55 Roman"/>
                      </a:endParaRPr>
                    </a:p>
                    <a:p>
                      <a:pPr marL="359410" marR="344805">
                        <a:lnSpc>
                          <a:spcPct val="106100"/>
                        </a:lnSpc>
                        <a:spcBef>
                          <a:spcPts val="850"/>
                        </a:spcBef>
                      </a:pP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What</a:t>
                      </a:r>
                      <a:r>
                        <a:rPr sz="1100" i="1" spc="-20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can</a:t>
                      </a:r>
                      <a:r>
                        <a:rPr sz="1100" i="1" spc="-20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you</a:t>
                      </a:r>
                      <a:r>
                        <a:rPr sz="1100" i="1" spc="-20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do</a:t>
                      </a:r>
                      <a:r>
                        <a:rPr sz="1100" i="1" spc="-15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spc="-25" dirty="0">
                          <a:latin typeface="Helvetica Neue LT Pro 56 Italic"/>
                          <a:cs typeface="Helvetica Neue LT Pro 56 Italic"/>
                        </a:rPr>
                        <a:t>to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Connect</a:t>
                      </a:r>
                      <a:r>
                        <a:rPr sz="1100" i="1" spc="-20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if</a:t>
                      </a:r>
                      <a:r>
                        <a:rPr sz="1100" i="1" spc="-15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you</a:t>
                      </a:r>
                      <a:r>
                        <a:rPr sz="1100" i="1" spc="-15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have</a:t>
                      </a:r>
                      <a:r>
                        <a:rPr sz="1100" i="1" spc="-20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spc="-25" dirty="0">
                          <a:latin typeface="Helvetica Neue LT Pro 56 Italic"/>
                          <a:cs typeface="Helvetica Neue LT Pro 56 Italic"/>
                        </a:rPr>
                        <a:t>...</a:t>
                      </a:r>
                      <a:endParaRPr sz="1100">
                        <a:latin typeface="Helvetica Neue LT Pro 56 Italic"/>
                        <a:cs typeface="Helvetica Neue LT Pro 56 Italic"/>
                      </a:endParaRPr>
                    </a:p>
                    <a:p>
                      <a:pPr marL="359410" marR="307975">
                        <a:lnSpc>
                          <a:spcPct val="106100"/>
                        </a:lnSpc>
                        <a:spcBef>
                          <a:spcPts val="850"/>
                        </a:spcBef>
                      </a:pP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Less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than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5-Minutes?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Less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than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10-Minutes? 1-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Hour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or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more?</a:t>
                      </a:r>
                      <a:endParaRPr sz="1100">
                        <a:latin typeface="HelveticaNeueLT Pro 55 Roman"/>
                        <a:cs typeface="HelveticaNeueLT Pro 55 Roman"/>
                      </a:endParaRPr>
                    </a:p>
                    <a:p>
                      <a:pPr marL="332740" marR="257175" indent="-225425">
                        <a:lnSpc>
                          <a:spcPct val="106100"/>
                        </a:lnSpc>
                        <a:spcBef>
                          <a:spcPts val="850"/>
                        </a:spcBef>
                        <a:buAutoNum type="arabicPeriod" startAt="2"/>
                        <a:tabLst>
                          <a:tab pos="335915" algn="l"/>
                        </a:tabLst>
                      </a:pP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Write/Draw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ideas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on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25" dirty="0">
                          <a:latin typeface="HelveticaNeueLT Pro 55 Roman"/>
                          <a:cs typeface="HelveticaNeueLT Pro 55 Roman"/>
                        </a:rPr>
                        <a:t>the 	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piece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of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the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Wellbeing 	Wheel.</a:t>
                      </a:r>
                      <a:endParaRPr sz="1100">
                        <a:latin typeface="HelveticaNeueLT Pro 55 Roman"/>
                        <a:cs typeface="HelveticaNeueLT Pro 55 Roman"/>
                      </a:endParaRPr>
                    </a:p>
                    <a:p>
                      <a:pPr marL="332740" marR="205104" indent="-225425">
                        <a:lnSpc>
                          <a:spcPct val="106100"/>
                        </a:lnSpc>
                        <a:spcBef>
                          <a:spcPts val="850"/>
                        </a:spcBef>
                        <a:buAutoNum type="arabicPeriod" startAt="2"/>
                        <a:tabLst>
                          <a:tab pos="335915" algn="l"/>
                        </a:tabLst>
                      </a:pP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Select</a:t>
                      </a:r>
                      <a:r>
                        <a:rPr sz="1100" spc="-2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the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strategies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that 	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would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work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best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for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25" dirty="0">
                          <a:latin typeface="HelveticaNeueLT Pro 55 Roman"/>
                          <a:cs typeface="HelveticaNeueLT Pro 55 Roman"/>
                        </a:rPr>
                        <a:t>you</a:t>
                      </a:r>
                      <a:endParaRPr sz="1100">
                        <a:latin typeface="HelveticaNeueLT Pro 55 Roman"/>
                        <a:cs typeface="HelveticaNeueLT Pro 55 Roman"/>
                      </a:endParaRPr>
                    </a:p>
                    <a:p>
                      <a:pPr marL="335915" marR="169545">
                        <a:lnSpc>
                          <a:spcPct val="106100"/>
                        </a:lnSpc>
                      </a:pP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-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these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are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your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b="1" spc="-10" dirty="0">
                          <a:latin typeface="Helvetica Neue LT Pro 75 Bold"/>
                          <a:cs typeface="Helvetica Neue LT Pro 75 Bold"/>
                        </a:rPr>
                        <a:t>Toolkit </a:t>
                      </a:r>
                      <a:r>
                        <a:rPr sz="1100" b="1" dirty="0">
                          <a:latin typeface="Helvetica Neue LT Pro 75 Bold"/>
                          <a:cs typeface="Helvetica Neue LT Pro 75 Bold"/>
                        </a:rPr>
                        <a:t>Takeaways!</a:t>
                      </a:r>
                      <a:r>
                        <a:rPr sz="1100" b="1" spc="-65" dirty="0">
                          <a:latin typeface="Helvetica Neue LT Pro 75 Bold"/>
                          <a:cs typeface="Helvetica Neue LT Pro 75 Bold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Write/Draw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these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on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your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Minding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Myself</a:t>
                      </a:r>
                      <a:r>
                        <a:rPr sz="1100" spc="-5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Toolkit</a:t>
                      </a:r>
                      <a:r>
                        <a:rPr sz="1100" spc="-5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worksheet,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or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in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your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Wellbeing Journal.</a:t>
                      </a:r>
                      <a:endParaRPr sz="1100">
                        <a:latin typeface="HelveticaNeueLT Pro 55 Roman"/>
                        <a:cs typeface="HelveticaNeueLT Pro 55 Roman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EBA797"/>
                      </a:solidFill>
                      <a:prstDash val="solid"/>
                    </a:lnL>
                    <a:lnR w="12700">
                      <a:solidFill>
                        <a:srgbClr val="EBA797"/>
                      </a:solidFill>
                      <a:prstDash val="solid"/>
                    </a:lnR>
                    <a:lnT w="12700">
                      <a:solidFill>
                        <a:srgbClr val="EBA797"/>
                      </a:solidFill>
                      <a:prstDash val="solid"/>
                    </a:lnT>
                    <a:lnB w="12700">
                      <a:solidFill>
                        <a:srgbClr val="EBA7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22412" y="1446137"/>
            <a:ext cx="5847080" cy="5391150"/>
            <a:chOff x="4322412" y="1446137"/>
            <a:chExt cx="5847080" cy="5391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1082" y="2883797"/>
              <a:ext cx="518069" cy="23526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2060" y="1630277"/>
              <a:ext cx="1487940" cy="13169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8288" y="5671182"/>
              <a:ext cx="1037440" cy="116608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638788" y="370374"/>
            <a:ext cx="30841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8,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‘Minding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Myself’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26398" y="1440007"/>
          <a:ext cx="2193925" cy="5446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BA797"/>
                      </a:solidFill>
                      <a:prstDash val="solid"/>
                    </a:lnL>
                    <a:lnR w="12700">
                      <a:solidFill>
                        <a:srgbClr val="EBA797"/>
                      </a:solidFill>
                      <a:prstDash val="solid"/>
                    </a:lnR>
                    <a:lnT w="12700">
                      <a:solidFill>
                        <a:srgbClr val="EBA797"/>
                      </a:solidFill>
                      <a:prstDash val="solid"/>
                    </a:lnT>
                    <a:lnB w="12700">
                      <a:solidFill>
                        <a:srgbClr val="EBA797"/>
                      </a:solidFill>
                      <a:prstDash val="solid"/>
                    </a:lnB>
                    <a:solidFill>
                      <a:srgbClr val="DE55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744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b="1" dirty="0">
                          <a:solidFill>
                            <a:srgbClr val="A12236"/>
                          </a:solidFill>
                          <a:latin typeface="Helvetica Neue LT Pro 75 Bold"/>
                          <a:cs typeface="Helvetica Neue LT Pro 75 Bold"/>
                        </a:rPr>
                        <a:t>Station</a:t>
                      </a:r>
                      <a:r>
                        <a:rPr sz="1200" b="1" spc="-45" dirty="0">
                          <a:solidFill>
                            <a:srgbClr val="A12236"/>
                          </a:solidFill>
                          <a:latin typeface="Helvetica Neue LT Pro 75 Bold"/>
                          <a:cs typeface="Helvetica Neue LT Pro 75 Bold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A12236"/>
                          </a:solidFill>
                          <a:latin typeface="Helvetica Neue LT Pro 75 Bold"/>
                          <a:cs typeface="Helvetica Neue LT Pro 75 Bold"/>
                        </a:rPr>
                        <a:t>3:</a:t>
                      </a:r>
                      <a:endParaRPr sz="1200">
                        <a:latin typeface="Helvetica Neue LT Pro 75 Bold"/>
                        <a:cs typeface="Helvetica Neue LT Pro 75 Bold"/>
                      </a:endParaRPr>
                    </a:p>
                    <a:p>
                      <a:pPr marL="107950" marR="219075">
                        <a:lnSpc>
                          <a:spcPct val="106100"/>
                        </a:lnSpc>
                        <a:spcBef>
                          <a:spcPts val="545"/>
                        </a:spcBef>
                      </a:pP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What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are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some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of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the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ways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we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can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Be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Active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by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moving</a:t>
                      </a:r>
                      <a:endParaRPr sz="1100">
                        <a:latin typeface="HelveticaNeueLT Pro 55 Roman"/>
                        <a:cs typeface="HelveticaNeueLT Pro 55 Roman"/>
                      </a:endParaRPr>
                    </a:p>
                    <a:p>
                      <a:pPr marL="107950" marR="69215">
                        <a:lnSpc>
                          <a:spcPct val="106100"/>
                        </a:lnSpc>
                      </a:pP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our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body,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engaging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in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exercise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and</a:t>
                      </a:r>
                      <a:r>
                        <a:rPr sz="1100" spc="-2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other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physical</a:t>
                      </a:r>
                      <a:r>
                        <a:rPr sz="1100" spc="-2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activities?</a:t>
                      </a:r>
                      <a:endParaRPr sz="1100">
                        <a:latin typeface="HelveticaNeueLT Pro 55 Roman"/>
                        <a:cs typeface="HelveticaNeueLT Pro 55 Roman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EBA797"/>
                      </a:solidFill>
                      <a:prstDash val="solid"/>
                    </a:lnL>
                    <a:lnR w="12700">
                      <a:solidFill>
                        <a:srgbClr val="EBA797"/>
                      </a:solidFill>
                      <a:prstDash val="solid"/>
                    </a:lnR>
                    <a:lnT w="12700">
                      <a:solidFill>
                        <a:srgbClr val="EBA797"/>
                      </a:solidFill>
                      <a:prstDash val="solid"/>
                    </a:lnT>
                    <a:lnB w="12700">
                      <a:solidFill>
                        <a:srgbClr val="EBA7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767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b="1" spc="-10" dirty="0">
                          <a:solidFill>
                            <a:srgbClr val="A12236"/>
                          </a:solidFill>
                          <a:latin typeface="Helvetica Neue LT Pro 75 Bold"/>
                          <a:cs typeface="Helvetica Neue LT Pro 75 Bold"/>
                        </a:rPr>
                        <a:t>Instructions:</a:t>
                      </a:r>
                      <a:endParaRPr sz="1200">
                        <a:latin typeface="Helvetica Neue LT Pro 75 Bold"/>
                        <a:cs typeface="Helvetica Neue LT Pro 75 Bold"/>
                      </a:endParaRPr>
                    </a:p>
                    <a:p>
                      <a:pPr marL="332740" marR="80645" indent="-225425">
                        <a:lnSpc>
                          <a:spcPct val="106100"/>
                        </a:lnSpc>
                        <a:spcBef>
                          <a:spcPts val="545"/>
                        </a:spcBef>
                        <a:buAutoNum type="arabicPeriod"/>
                        <a:tabLst>
                          <a:tab pos="335915" algn="l"/>
                        </a:tabLst>
                      </a:pP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Take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a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moment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to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discuss 	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the</a:t>
                      </a:r>
                      <a:r>
                        <a:rPr sz="1100" spc="-2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question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in</a:t>
                      </a:r>
                      <a:r>
                        <a:rPr sz="1100" spc="-2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your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group.</a:t>
                      </a:r>
                      <a:endParaRPr sz="1100">
                        <a:latin typeface="HelveticaNeueLT Pro 55 Roman"/>
                        <a:cs typeface="HelveticaNeueLT Pro 55 Roman"/>
                      </a:endParaRPr>
                    </a:p>
                    <a:p>
                      <a:pPr marL="359410" marR="311150">
                        <a:lnSpc>
                          <a:spcPct val="106100"/>
                        </a:lnSpc>
                        <a:spcBef>
                          <a:spcPts val="850"/>
                        </a:spcBef>
                      </a:pP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What</a:t>
                      </a:r>
                      <a:r>
                        <a:rPr sz="1100" i="1" spc="-20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can</a:t>
                      </a:r>
                      <a:r>
                        <a:rPr sz="1100" i="1" spc="-15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you</a:t>
                      </a:r>
                      <a:r>
                        <a:rPr sz="1100" i="1" spc="-20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do</a:t>
                      </a:r>
                      <a:r>
                        <a:rPr sz="1100" i="1" spc="-15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to</a:t>
                      </a:r>
                      <a:r>
                        <a:rPr sz="1100" i="1" spc="-15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spc="-25" dirty="0">
                          <a:latin typeface="Helvetica Neue LT Pro 56 Italic"/>
                          <a:cs typeface="Helvetica Neue LT Pro 56 Italic"/>
                        </a:rPr>
                        <a:t>Be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Active</a:t>
                      </a:r>
                      <a:r>
                        <a:rPr sz="1100" i="1" spc="-15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if</a:t>
                      </a:r>
                      <a:r>
                        <a:rPr sz="1100" i="1" spc="-15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you</a:t>
                      </a:r>
                      <a:r>
                        <a:rPr sz="1100" i="1" spc="-15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have</a:t>
                      </a:r>
                      <a:r>
                        <a:rPr sz="1100" i="1" spc="-10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spc="-25" dirty="0">
                          <a:latin typeface="Helvetica Neue LT Pro 56 Italic"/>
                          <a:cs typeface="Helvetica Neue LT Pro 56 Italic"/>
                        </a:rPr>
                        <a:t>...</a:t>
                      </a:r>
                      <a:endParaRPr sz="1100">
                        <a:latin typeface="Helvetica Neue LT Pro 56 Italic"/>
                        <a:cs typeface="Helvetica Neue LT Pro 56 Italic"/>
                      </a:endParaRPr>
                    </a:p>
                    <a:p>
                      <a:pPr marL="359410" marR="307975">
                        <a:lnSpc>
                          <a:spcPct val="106100"/>
                        </a:lnSpc>
                        <a:spcBef>
                          <a:spcPts val="850"/>
                        </a:spcBef>
                      </a:pP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Less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than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5-Minutes?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Less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than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10-Minutes? 1-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Hour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or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more?</a:t>
                      </a:r>
                      <a:endParaRPr sz="1100">
                        <a:latin typeface="HelveticaNeueLT Pro 55 Roman"/>
                        <a:cs typeface="HelveticaNeueLT Pro 55 Roman"/>
                      </a:endParaRPr>
                    </a:p>
                    <a:p>
                      <a:pPr marL="332740" marR="257175" indent="-225425">
                        <a:lnSpc>
                          <a:spcPct val="106100"/>
                        </a:lnSpc>
                        <a:spcBef>
                          <a:spcPts val="850"/>
                        </a:spcBef>
                        <a:buAutoNum type="arabicPeriod" startAt="2"/>
                        <a:tabLst>
                          <a:tab pos="335915" algn="l"/>
                        </a:tabLst>
                      </a:pP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Write/Draw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ideas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on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25" dirty="0">
                          <a:latin typeface="HelveticaNeueLT Pro 55 Roman"/>
                          <a:cs typeface="HelveticaNeueLT Pro 55 Roman"/>
                        </a:rPr>
                        <a:t>the 	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piece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of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the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Wellbeing 	Wheel.</a:t>
                      </a:r>
                      <a:endParaRPr sz="1100">
                        <a:latin typeface="HelveticaNeueLT Pro 55 Roman"/>
                        <a:cs typeface="HelveticaNeueLT Pro 55 Roman"/>
                      </a:endParaRPr>
                    </a:p>
                    <a:p>
                      <a:pPr marL="332740" marR="205104" indent="-225425">
                        <a:lnSpc>
                          <a:spcPct val="106100"/>
                        </a:lnSpc>
                        <a:spcBef>
                          <a:spcPts val="850"/>
                        </a:spcBef>
                        <a:buAutoNum type="arabicPeriod" startAt="2"/>
                        <a:tabLst>
                          <a:tab pos="335915" algn="l"/>
                        </a:tabLst>
                      </a:pP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Select</a:t>
                      </a:r>
                      <a:r>
                        <a:rPr sz="1100" spc="-2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the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strategies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that 	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would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work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best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for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25" dirty="0">
                          <a:latin typeface="HelveticaNeueLT Pro 55 Roman"/>
                          <a:cs typeface="HelveticaNeueLT Pro 55 Roman"/>
                        </a:rPr>
                        <a:t>you</a:t>
                      </a:r>
                      <a:endParaRPr sz="1100">
                        <a:latin typeface="HelveticaNeueLT Pro 55 Roman"/>
                        <a:cs typeface="HelveticaNeueLT Pro 55 Roman"/>
                      </a:endParaRPr>
                    </a:p>
                    <a:p>
                      <a:pPr marL="335915" marR="169545">
                        <a:lnSpc>
                          <a:spcPct val="106100"/>
                        </a:lnSpc>
                      </a:pP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-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these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are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your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b="1" spc="-10" dirty="0">
                          <a:latin typeface="Helvetica Neue LT Pro 75 Bold"/>
                          <a:cs typeface="Helvetica Neue LT Pro 75 Bold"/>
                        </a:rPr>
                        <a:t>Toolkit </a:t>
                      </a:r>
                      <a:r>
                        <a:rPr sz="1100" b="1" dirty="0">
                          <a:latin typeface="Helvetica Neue LT Pro 75 Bold"/>
                          <a:cs typeface="Helvetica Neue LT Pro 75 Bold"/>
                        </a:rPr>
                        <a:t>Takeaways!</a:t>
                      </a:r>
                      <a:r>
                        <a:rPr sz="1100" b="1" spc="-65" dirty="0">
                          <a:latin typeface="Helvetica Neue LT Pro 75 Bold"/>
                          <a:cs typeface="Helvetica Neue LT Pro 75 Bold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Write/Draw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these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on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your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Minding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Myself</a:t>
                      </a:r>
                      <a:r>
                        <a:rPr sz="1100" spc="-5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Toolkit</a:t>
                      </a:r>
                      <a:r>
                        <a:rPr sz="1100" spc="-5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worksheet,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or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in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your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Wellbeing Journal.</a:t>
                      </a:r>
                      <a:endParaRPr sz="1100">
                        <a:latin typeface="HelveticaNeueLT Pro 55 Roman"/>
                        <a:cs typeface="HelveticaNeueLT Pro 55 Roman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EBA797"/>
                      </a:solidFill>
                      <a:prstDash val="solid"/>
                    </a:lnL>
                    <a:lnR w="12700">
                      <a:solidFill>
                        <a:srgbClr val="EBA797"/>
                      </a:solidFill>
                      <a:prstDash val="solid"/>
                    </a:lnR>
                    <a:lnT w="12700">
                      <a:solidFill>
                        <a:srgbClr val="EBA797"/>
                      </a:solidFill>
                      <a:prstDash val="solid"/>
                    </a:lnT>
                    <a:lnB w="12700">
                      <a:solidFill>
                        <a:srgbClr val="EBA7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3011445" y="1881131"/>
            <a:ext cx="1177925" cy="1075690"/>
            <a:chOff x="3011445" y="1881131"/>
            <a:chExt cx="1177925" cy="1075690"/>
          </a:xfrm>
        </p:grpSpPr>
        <p:sp>
          <p:nvSpPr>
            <p:cNvPr id="9" name="object 9"/>
            <p:cNvSpPr/>
            <p:nvPr/>
          </p:nvSpPr>
          <p:spPr>
            <a:xfrm>
              <a:off x="3243690" y="1955956"/>
              <a:ext cx="946150" cy="937260"/>
            </a:xfrm>
            <a:custGeom>
              <a:avLst/>
              <a:gdLst/>
              <a:ahLst/>
              <a:cxnLst/>
              <a:rect l="l" t="t" r="r" b="b"/>
              <a:pathLst>
                <a:path w="946150" h="937260">
                  <a:moveTo>
                    <a:pt x="531456" y="0"/>
                  </a:moveTo>
                  <a:lnTo>
                    <a:pt x="464784" y="5160"/>
                  </a:lnTo>
                  <a:lnTo>
                    <a:pt x="392800" y="24612"/>
                  </a:lnTo>
                  <a:lnTo>
                    <a:pt x="332437" y="67390"/>
                  </a:lnTo>
                  <a:lnTo>
                    <a:pt x="288990" y="123931"/>
                  </a:lnTo>
                  <a:lnTo>
                    <a:pt x="276504" y="138935"/>
                  </a:lnTo>
                  <a:lnTo>
                    <a:pt x="262990" y="152679"/>
                  </a:lnTo>
                  <a:lnTo>
                    <a:pt x="248482" y="165377"/>
                  </a:lnTo>
                  <a:lnTo>
                    <a:pt x="233009" y="177245"/>
                  </a:lnTo>
                  <a:lnTo>
                    <a:pt x="205871" y="196027"/>
                  </a:lnTo>
                  <a:lnTo>
                    <a:pt x="179007" y="215128"/>
                  </a:lnTo>
                  <a:lnTo>
                    <a:pt x="154226" y="236494"/>
                  </a:lnTo>
                  <a:lnTo>
                    <a:pt x="133339" y="262069"/>
                  </a:lnTo>
                  <a:lnTo>
                    <a:pt x="119176" y="293407"/>
                  </a:lnTo>
                  <a:lnTo>
                    <a:pt x="110886" y="326636"/>
                  </a:lnTo>
                  <a:lnTo>
                    <a:pt x="102042" y="359702"/>
                  </a:lnTo>
                  <a:lnTo>
                    <a:pt x="86222" y="390555"/>
                  </a:lnTo>
                  <a:lnTo>
                    <a:pt x="65920" y="418794"/>
                  </a:lnTo>
                  <a:lnTo>
                    <a:pt x="47413" y="447278"/>
                  </a:lnTo>
                  <a:lnTo>
                    <a:pt x="17909" y="509325"/>
                  </a:lnTo>
                  <a:lnTo>
                    <a:pt x="2650" y="575005"/>
                  </a:lnTo>
                  <a:lnTo>
                    <a:pt x="0" y="608636"/>
                  </a:lnTo>
                  <a:lnTo>
                    <a:pt x="459" y="642408"/>
                  </a:lnTo>
                  <a:lnTo>
                    <a:pt x="6699" y="689239"/>
                  </a:lnTo>
                  <a:lnTo>
                    <a:pt x="19957" y="736905"/>
                  </a:lnTo>
                  <a:lnTo>
                    <a:pt x="39986" y="783080"/>
                  </a:lnTo>
                  <a:lnTo>
                    <a:pt x="66538" y="825436"/>
                  </a:lnTo>
                  <a:lnTo>
                    <a:pt x="99364" y="861647"/>
                  </a:lnTo>
                  <a:lnTo>
                    <a:pt x="138216" y="889385"/>
                  </a:lnTo>
                  <a:lnTo>
                    <a:pt x="205990" y="906927"/>
                  </a:lnTo>
                  <a:lnTo>
                    <a:pt x="240922" y="905848"/>
                  </a:lnTo>
                  <a:lnTo>
                    <a:pt x="276621" y="901857"/>
                  </a:lnTo>
                  <a:lnTo>
                    <a:pt x="317717" y="898316"/>
                  </a:lnTo>
                  <a:lnTo>
                    <a:pt x="357713" y="898721"/>
                  </a:lnTo>
                  <a:lnTo>
                    <a:pt x="397286" y="903844"/>
                  </a:lnTo>
                  <a:lnTo>
                    <a:pt x="437110" y="914455"/>
                  </a:lnTo>
                  <a:lnTo>
                    <a:pt x="470741" y="925416"/>
                  </a:lnTo>
                  <a:lnTo>
                    <a:pt x="504246" y="933686"/>
                  </a:lnTo>
                  <a:lnTo>
                    <a:pt x="573458" y="932438"/>
                  </a:lnTo>
                  <a:lnTo>
                    <a:pt x="635192" y="897532"/>
                  </a:lnTo>
                  <a:lnTo>
                    <a:pt x="684659" y="845672"/>
                  </a:lnTo>
                  <a:lnTo>
                    <a:pt x="699781" y="832525"/>
                  </a:lnTo>
                  <a:lnTo>
                    <a:pt x="734183" y="815865"/>
                  </a:lnTo>
                  <a:lnTo>
                    <a:pt x="772194" y="809108"/>
                  </a:lnTo>
                  <a:lnTo>
                    <a:pt x="790586" y="806962"/>
                  </a:lnTo>
                  <a:lnTo>
                    <a:pt x="808870" y="804178"/>
                  </a:lnTo>
                  <a:lnTo>
                    <a:pt x="855340" y="785498"/>
                  </a:lnTo>
                  <a:lnTo>
                    <a:pt x="894339" y="736247"/>
                  </a:lnTo>
                  <a:lnTo>
                    <a:pt x="913144" y="673714"/>
                  </a:lnTo>
                  <a:lnTo>
                    <a:pt x="918180" y="605833"/>
                  </a:lnTo>
                  <a:lnTo>
                    <a:pt x="920218" y="572000"/>
                  </a:lnTo>
                  <a:lnTo>
                    <a:pt x="926206" y="536673"/>
                  </a:lnTo>
                  <a:lnTo>
                    <a:pt x="935170" y="501697"/>
                  </a:lnTo>
                  <a:lnTo>
                    <a:pt x="943014" y="466624"/>
                  </a:lnTo>
                  <a:lnTo>
                    <a:pt x="939375" y="388989"/>
                  </a:lnTo>
                  <a:lnTo>
                    <a:pt x="924890" y="350759"/>
                  </a:lnTo>
                  <a:lnTo>
                    <a:pt x="903726" y="315911"/>
                  </a:lnTo>
                  <a:lnTo>
                    <a:pt x="877419" y="284040"/>
                  </a:lnTo>
                  <a:lnTo>
                    <a:pt x="866605" y="256223"/>
                  </a:lnTo>
                  <a:lnTo>
                    <a:pt x="836522" y="205305"/>
                  </a:lnTo>
                  <a:lnTo>
                    <a:pt x="802550" y="172936"/>
                  </a:lnTo>
                  <a:lnTo>
                    <a:pt x="756655" y="149496"/>
                  </a:lnTo>
                  <a:lnTo>
                    <a:pt x="738128" y="140512"/>
                  </a:lnTo>
                  <a:lnTo>
                    <a:pt x="704241" y="118856"/>
                  </a:lnTo>
                  <a:lnTo>
                    <a:pt x="666241" y="82271"/>
                  </a:lnTo>
                  <a:lnTo>
                    <a:pt x="644352" y="58647"/>
                  </a:lnTo>
                  <a:lnTo>
                    <a:pt x="621249" y="36413"/>
                  </a:lnTo>
                  <a:lnTo>
                    <a:pt x="595175" y="17441"/>
                  </a:lnTo>
                  <a:lnTo>
                    <a:pt x="564182" y="4651"/>
                  </a:lnTo>
                  <a:lnTo>
                    <a:pt x="531456" y="0"/>
                  </a:lnTo>
                  <a:close/>
                </a:path>
              </a:pathLst>
            </a:custGeom>
            <a:solidFill>
              <a:srgbClr val="CCED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98396" y="2485023"/>
              <a:ext cx="356870" cy="309880"/>
            </a:xfrm>
            <a:custGeom>
              <a:avLst/>
              <a:gdLst/>
              <a:ahLst/>
              <a:cxnLst/>
              <a:rect l="l" t="t" r="r" b="b"/>
              <a:pathLst>
                <a:path w="356870" h="309880">
                  <a:moveTo>
                    <a:pt x="134442" y="0"/>
                  </a:moveTo>
                  <a:lnTo>
                    <a:pt x="0" y="19088"/>
                  </a:lnTo>
                  <a:lnTo>
                    <a:pt x="41320" y="106147"/>
                  </a:lnTo>
                  <a:lnTo>
                    <a:pt x="69721" y="154827"/>
                  </a:lnTo>
                  <a:lnTo>
                    <a:pt x="98367" y="182821"/>
                  </a:lnTo>
                  <a:lnTo>
                    <a:pt x="140423" y="207822"/>
                  </a:lnTo>
                  <a:lnTo>
                    <a:pt x="200304" y="240302"/>
                  </a:lnTo>
                  <a:lnTo>
                    <a:pt x="262947" y="273534"/>
                  </a:lnTo>
                  <a:lnTo>
                    <a:pt x="332320" y="309841"/>
                  </a:lnTo>
                  <a:lnTo>
                    <a:pt x="356692" y="263766"/>
                  </a:lnTo>
                  <a:lnTo>
                    <a:pt x="333400" y="223551"/>
                  </a:lnTo>
                  <a:lnTo>
                    <a:pt x="313901" y="199316"/>
                  </a:lnTo>
                  <a:lnTo>
                    <a:pt x="287631" y="181316"/>
                  </a:lnTo>
                  <a:lnTo>
                    <a:pt x="244030" y="159804"/>
                  </a:lnTo>
                  <a:lnTo>
                    <a:pt x="215582" y="132852"/>
                  </a:lnTo>
                  <a:lnTo>
                    <a:pt x="192193" y="88874"/>
                  </a:lnTo>
                  <a:lnTo>
                    <a:pt x="167326" y="40410"/>
                  </a:lnTo>
                  <a:lnTo>
                    <a:pt x="134442" y="0"/>
                  </a:lnTo>
                  <a:close/>
                </a:path>
              </a:pathLst>
            </a:custGeom>
            <a:solidFill>
              <a:srgbClr val="3D66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0719" y="2748790"/>
              <a:ext cx="70319" cy="7461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416873" y="2357796"/>
              <a:ext cx="434975" cy="366395"/>
            </a:xfrm>
            <a:custGeom>
              <a:avLst/>
              <a:gdLst/>
              <a:ahLst/>
              <a:cxnLst/>
              <a:rect l="l" t="t" r="r" b="b"/>
              <a:pathLst>
                <a:path w="434975" h="366394">
                  <a:moveTo>
                    <a:pt x="379813" y="0"/>
                  </a:moveTo>
                  <a:lnTo>
                    <a:pt x="345407" y="19864"/>
                  </a:lnTo>
                  <a:lnTo>
                    <a:pt x="318638" y="30614"/>
                  </a:lnTo>
                  <a:lnTo>
                    <a:pt x="285734" y="35966"/>
                  </a:lnTo>
                  <a:lnTo>
                    <a:pt x="232925" y="39636"/>
                  </a:lnTo>
                  <a:lnTo>
                    <a:pt x="165195" y="51303"/>
                  </a:lnTo>
                  <a:lnTo>
                    <a:pt x="119282" y="66914"/>
                  </a:lnTo>
                  <a:lnTo>
                    <a:pt x="74184" y="97020"/>
                  </a:lnTo>
                  <a:lnTo>
                    <a:pt x="8897" y="152171"/>
                  </a:lnTo>
                  <a:lnTo>
                    <a:pt x="0" y="180024"/>
                  </a:lnTo>
                  <a:lnTo>
                    <a:pt x="9871" y="222431"/>
                  </a:lnTo>
                  <a:lnTo>
                    <a:pt x="33853" y="272280"/>
                  </a:lnTo>
                  <a:lnTo>
                    <a:pt x="67288" y="322457"/>
                  </a:lnTo>
                  <a:lnTo>
                    <a:pt x="105519" y="365848"/>
                  </a:lnTo>
                  <a:lnTo>
                    <a:pt x="154020" y="345109"/>
                  </a:lnTo>
                  <a:lnTo>
                    <a:pt x="141815" y="284528"/>
                  </a:lnTo>
                  <a:lnTo>
                    <a:pt x="132152" y="249507"/>
                  </a:lnTo>
                  <a:lnTo>
                    <a:pt x="119996" y="226702"/>
                  </a:lnTo>
                  <a:lnTo>
                    <a:pt x="100312" y="202768"/>
                  </a:lnTo>
                  <a:lnTo>
                    <a:pt x="213851" y="195470"/>
                  </a:lnTo>
                  <a:lnTo>
                    <a:pt x="277490" y="191108"/>
                  </a:lnTo>
                  <a:lnTo>
                    <a:pt x="347911" y="184238"/>
                  </a:lnTo>
                  <a:lnTo>
                    <a:pt x="409228" y="159551"/>
                  </a:lnTo>
                  <a:lnTo>
                    <a:pt x="434589" y="115900"/>
                  </a:lnTo>
                  <a:lnTo>
                    <a:pt x="434315" y="87362"/>
                  </a:lnTo>
                  <a:lnTo>
                    <a:pt x="425770" y="53668"/>
                  </a:lnTo>
                  <a:lnTo>
                    <a:pt x="407941" y="22115"/>
                  </a:lnTo>
                  <a:lnTo>
                    <a:pt x="379813" y="0"/>
                  </a:lnTo>
                  <a:close/>
                </a:path>
              </a:pathLst>
            </a:custGeom>
            <a:solidFill>
              <a:srgbClr val="4778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32962" y="2152586"/>
              <a:ext cx="355600" cy="259715"/>
            </a:xfrm>
            <a:custGeom>
              <a:avLst/>
              <a:gdLst/>
              <a:ahLst/>
              <a:cxnLst/>
              <a:rect l="l" t="t" r="r" b="b"/>
              <a:pathLst>
                <a:path w="355600" h="259714">
                  <a:moveTo>
                    <a:pt x="355341" y="239890"/>
                  </a:moveTo>
                  <a:lnTo>
                    <a:pt x="317880" y="239890"/>
                  </a:lnTo>
                  <a:lnTo>
                    <a:pt x="328144" y="252076"/>
                  </a:lnTo>
                  <a:lnTo>
                    <a:pt x="334745" y="257938"/>
                  </a:lnTo>
                  <a:lnTo>
                    <a:pt x="340542" y="259098"/>
                  </a:lnTo>
                  <a:lnTo>
                    <a:pt x="348399" y="257174"/>
                  </a:lnTo>
                  <a:lnTo>
                    <a:pt x="355547" y="240278"/>
                  </a:lnTo>
                  <a:lnTo>
                    <a:pt x="355341" y="239890"/>
                  </a:lnTo>
                  <a:close/>
                </a:path>
                <a:path w="355600" h="259714">
                  <a:moveTo>
                    <a:pt x="17094" y="0"/>
                  </a:moveTo>
                  <a:lnTo>
                    <a:pt x="0" y="71386"/>
                  </a:lnTo>
                  <a:lnTo>
                    <a:pt x="146621" y="117119"/>
                  </a:lnTo>
                  <a:lnTo>
                    <a:pt x="177979" y="132579"/>
                  </a:lnTo>
                  <a:lnTo>
                    <a:pt x="218835" y="158443"/>
                  </a:lnTo>
                  <a:lnTo>
                    <a:pt x="259055" y="185143"/>
                  </a:lnTo>
                  <a:lnTo>
                    <a:pt x="288505" y="203111"/>
                  </a:lnTo>
                  <a:lnTo>
                    <a:pt x="302902" y="246972"/>
                  </a:lnTo>
                  <a:lnTo>
                    <a:pt x="321614" y="254406"/>
                  </a:lnTo>
                  <a:lnTo>
                    <a:pt x="317980" y="240278"/>
                  </a:lnTo>
                  <a:lnTo>
                    <a:pt x="317880" y="239890"/>
                  </a:lnTo>
                  <a:lnTo>
                    <a:pt x="355341" y="239890"/>
                  </a:lnTo>
                  <a:lnTo>
                    <a:pt x="315443" y="179738"/>
                  </a:lnTo>
                  <a:lnTo>
                    <a:pt x="283702" y="143684"/>
                  </a:lnTo>
                  <a:lnTo>
                    <a:pt x="246128" y="108542"/>
                  </a:lnTo>
                  <a:lnTo>
                    <a:pt x="178417" y="69099"/>
                  </a:lnTo>
                  <a:lnTo>
                    <a:pt x="109829" y="39066"/>
                  </a:lnTo>
                  <a:lnTo>
                    <a:pt x="17094" y="0"/>
                  </a:lnTo>
                  <a:close/>
                </a:path>
              </a:pathLst>
            </a:custGeom>
            <a:solidFill>
              <a:srgbClr val="E8B8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84106" y="2532049"/>
              <a:ext cx="50800" cy="28575"/>
            </a:xfrm>
            <a:custGeom>
              <a:avLst/>
              <a:gdLst/>
              <a:ahLst/>
              <a:cxnLst/>
              <a:rect l="l" t="t" r="r" b="b"/>
              <a:pathLst>
                <a:path w="50800" h="28575">
                  <a:moveTo>
                    <a:pt x="0" y="0"/>
                  </a:moveTo>
                  <a:lnTo>
                    <a:pt x="11357" y="7444"/>
                  </a:lnTo>
                  <a:lnTo>
                    <a:pt x="22042" y="16913"/>
                  </a:lnTo>
                  <a:lnTo>
                    <a:pt x="29976" y="25053"/>
                  </a:lnTo>
                  <a:lnTo>
                    <a:pt x="33083" y="28511"/>
                  </a:lnTo>
                  <a:lnTo>
                    <a:pt x="50342" y="27393"/>
                  </a:lnTo>
                  <a:lnTo>
                    <a:pt x="32168" y="11738"/>
                  </a:lnTo>
                  <a:lnTo>
                    <a:pt x="16008" y="3586"/>
                  </a:lnTo>
                  <a:lnTo>
                    <a:pt x="4429" y="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66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63500" y="2118788"/>
              <a:ext cx="213995" cy="255270"/>
            </a:xfrm>
            <a:custGeom>
              <a:avLst/>
              <a:gdLst/>
              <a:ahLst/>
              <a:cxnLst/>
              <a:rect l="l" t="t" r="r" b="b"/>
              <a:pathLst>
                <a:path w="213995" h="255269">
                  <a:moveTo>
                    <a:pt x="13514" y="0"/>
                  </a:moveTo>
                  <a:lnTo>
                    <a:pt x="8675" y="8635"/>
                  </a:lnTo>
                  <a:lnTo>
                    <a:pt x="5475" y="10261"/>
                  </a:lnTo>
                  <a:lnTo>
                    <a:pt x="3913" y="15125"/>
                  </a:lnTo>
                  <a:lnTo>
                    <a:pt x="3544" y="21526"/>
                  </a:lnTo>
                  <a:lnTo>
                    <a:pt x="2439" y="22021"/>
                  </a:lnTo>
                  <a:lnTo>
                    <a:pt x="890" y="23101"/>
                  </a:lnTo>
                  <a:lnTo>
                    <a:pt x="280" y="25349"/>
                  </a:lnTo>
                  <a:lnTo>
                    <a:pt x="0" y="32436"/>
                  </a:lnTo>
                  <a:lnTo>
                    <a:pt x="2224" y="46794"/>
                  </a:lnTo>
                  <a:lnTo>
                    <a:pt x="9296" y="66356"/>
                  </a:lnTo>
                  <a:lnTo>
                    <a:pt x="23560" y="89052"/>
                  </a:lnTo>
                  <a:lnTo>
                    <a:pt x="32997" y="100153"/>
                  </a:lnTo>
                  <a:lnTo>
                    <a:pt x="39338" y="106960"/>
                  </a:lnTo>
                  <a:lnTo>
                    <a:pt x="44028" y="113246"/>
                  </a:lnTo>
                  <a:lnTo>
                    <a:pt x="48515" y="122783"/>
                  </a:lnTo>
                  <a:lnTo>
                    <a:pt x="56118" y="145405"/>
                  </a:lnTo>
                  <a:lnTo>
                    <a:pt x="71488" y="181717"/>
                  </a:lnTo>
                  <a:lnTo>
                    <a:pt x="98094" y="221649"/>
                  </a:lnTo>
                  <a:lnTo>
                    <a:pt x="139409" y="255130"/>
                  </a:lnTo>
                  <a:lnTo>
                    <a:pt x="157327" y="246937"/>
                  </a:lnTo>
                  <a:lnTo>
                    <a:pt x="179473" y="224888"/>
                  </a:lnTo>
                  <a:lnTo>
                    <a:pt x="200097" y="196519"/>
                  </a:lnTo>
                  <a:lnTo>
                    <a:pt x="213450" y="169367"/>
                  </a:lnTo>
                  <a:lnTo>
                    <a:pt x="171007" y="120256"/>
                  </a:lnTo>
                  <a:lnTo>
                    <a:pt x="156090" y="144037"/>
                  </a:lnTo>
                  <a:lnTo>
                    <a:pt x="147547" y="158056"/>
                  </a:lnTo>
                  <a:lnTo>
                    <a:pt x="142160" y="167796"/>
                  </a:lnTo>
                  <a:lnTo>
                    <a:pt x="136717" y="178739"/>
                  </a:lnTo>
                  <a:lnTo>
                    <a:pt x="113347" y="143771"/>
                  </a:lnTo>
                  <a:lnTo>
                    <a:pt x="98823" y="122496"/>
                  </a:lnTo>
                  <a:lnTo>
                    <a:pt x="87085" y="106257"/>
                  </a:lnTo>
                  <a:lnTo>
                    <a:pt x="72074" y="86398"/>
                  </a:lnTo>
                  <a:lnTo>
                    <a:pt x="63942" y="73174"/>
                  </a:lnTo>
                  <a:lnTo>
                    <a:pt x="59828" y="61545"/>
                  </a:lnTo>
                  <a:lnTo>
                    <a:pt x="56402" y="41808"/>
                  </a:lnTo>
                  <a:lnTo>
                    <a:pt x="53824" y="29806"/>
                  </a:lnTo>
                  <a:lnTo>
                    <a:pt x="49518" y="27127"/>
                  </a:lnTo>
                  <a:lnTo>
                    <a:pt x="41822" y="28994"/>
                  </a:lnTo>
                  <a:lnTo>
                    <a:pt x="43460" y="39217"/>
                  </a:lnTo>
                  <a:lnTo>
                    <a:pt x="42483" y="50037"/>
                  </a:lnTo>
                  <a:lnTo>
                    <a:pt x="41129" y="53796"/>
                  </a:lnTo>
                  <a:lnTo>
                    <a:pt x="38581" y="52778"/>
                  </a:lnTo>
                  <a:lnTo>
                    <a:pt x="35417" y="47430"/>
                  </a:lnTo>
                  <a:lnTo>
                    <a:pt x="32221" y="38201"/>
                  </a:lnTo>
                  <a:lnTo>
                    <a:pt x="29211" y="26472"/>
                  </a:lnTo>
                  <a:lnTo>
                    <a:pt x="25961" y="14844"/>
                  </a:lnTo>
                  <a:lnTo>
                    <a:pt x="22086" y="5595"/>
                  </a:lnTo>
                  <a:lnTo>
                    <a:pt x="17197" y="1003"/>
                  </a:lnTo>
                  <a:lnTo>
                    <a:pt x="13514" y="0"/>
                  </a:lnTo>
                  <a:close/>
                </a:path>
              </a:pathLst>
            </a:custGeom>
            <a:solidFill>
              <a:srgbClr val="E8B8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23323" y="2152599"/>
              <a:ext cx="347980" cy="156210"/>
            </a:xfrm>
            <a:custGeom>
              <a:avLst/>
              <a:gdLst/>
              <a:ahLst/>
              <a:cxnLst/>
              <a:rect l="l" t="t" r="r" b="b"/>
              <a:pathLst>
                <a:path w="347979" h="156210">
                  <a:moveTo>
                    <a:pt x="53632" y="135559"/>
                  </a:moveTo>
                  <a:lnTo>
                    <a:pt x="11188" y="86448"/>
                  </a:lnTo>
                  <a:lnTo>
                    <a:pt x="6261" y="94284"/>
                  </a:lnTo>
                  <a:lnTo>
                    <a:pt x="0" y="104571"/>
                  </a:lnTo>
                  <a:lnTo>
                    <a:pt x="44310" y="155879"/>
                  </a:lnTo>
                  <a:lnTo>
                    <a:pt x="48387" y="148628"/>
                  </a:lnTo>
                  <a:lnTo>
                    <a:pt x="51650" y="141668"/>
                  </a:lnTo>
                  <a:lnTo>
                    <a:pt x="53632" y="135559"/>
                  </a:lnTo>
                  <a:close/>
                </a:path>
                <a:path w="347979" h="156210">
                  <a:moveTo>
                    <a:pt x="347878" y="8801"/>
                  </a:moveTo>
                  <a:lnTo>
                    <a:pt x="326720" y="0"/>
                  </a:lnTo>
                  <a:lnTo>
                    <a:pt x="309626" y="71374"/>
                  </a:lnTo>
                  <a:lnTo>
                    <a:pt x="326898" y="76784"/>
                  </a:lnTo>
                  <a:lnTo>
                    <a:pt x="347878" y="8801"/>
                  </a:lnTo>
                  <a:close/>
                </a:path>
              </a:pathLst>
            </a:custGeom>
            <a:solidFill>
              <a:srgbClr val="D69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47748" y="1977322"/>
              <a:ext cx="144441" cy="17085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527332" y="2091392"/>
              <a:ext cx="330835" cy="313055"/>
            </a:xfrm>
            <a:custGeom>
              <a:avLst/>
              <a:gdLst/>
              <a:ahLst/>
              <a:cxnLst/>
              <a:rect l="l" t="t" r="r" b="b"/>
              <a:pathLst>
                <a:path w="330835" h="313055">
                  <a:moveTo>
                    <a:pt x="222062" y="0"/>
                  </a:moveTo>
                  <a:lnTo>
                    <a:pt x="198012" y="1612"/>
                  </a:lnTo>
                  <a:lnTo>
                    <a:pt x="174663" y="19021"/>
                  </a:lnTo>
                  <a:lnTo>
                    <a:pt x="173063" y="21812"/>
                  </a:lnTo>
                  <a:lnTo>
                    <a:pt x="167484" y="28149"/>
                  </a:lnTo>
                  <a:lnTo>
                    <a:pt x="156757" y="34976"/>
                  </a:lnTo>
                  <a:lnTo>
                    <a:pt x="139712" y="39239"/>
                  </a:lnTo>
                  <a:lnTo>
                    <a:pt x="123653" y="40392"/>
                  </a:lnTo>
                  <a:lnTo>
                    <a:pt x="114206" y="38700"/>
                  </a:lnTo>
                  <a:lnTo>
                    <a:pt x="107685" y="32292"/>
                  </a:lnTo>
                  <a:lnTo>
                    <a:pt x="100406" y="19300"/>
                  </a:lnTo>
                  <a:lnTo>
                    <a:pt x="64890" y="15639"/>
                  </a:lnTo>
                  <a:lnTo>
                    <a:pt x="42592" y="28487"/>
                  </a:lnTo>
                  <a:lnTo>
                    <a:pt x="24100" y="70509"/>
                  </a:lnTo>
                  <a:lnTo>
                    <a:pt x="0" y="154365"/>
                  </a:lnTo>
                  <a:lnTo>
                    <a:pt x="46723" y="210385"/>
                  </a:lnTo>
                  <a:lnTo>
                    <a:pt x="63512" y="188172"/>
                  </a:lnTo>
                  <a:lnTo>
                    <a:pt x="72112" y="229662"/>
                  </a:lnTo>
                  <a:lnTo>
                    <a:pt x="80352" y="255916"/>
                  </a:lnTo>
                  <a:lnTo>
                    <a:pt x="93069" y="278114"/>
                  </a:lnTo>
                  <a:lnTo>
                    <a:pt x="115100" y="307438"/>
                  </a:lnTo>
                  <a:lnTo>
                    <a:pt x="179010" y="312776"/>
                  </a:lnTo>
                  <a:lnTo>
                    <a:pt x="216382" y="310281"/>
                  </a:lnTo>
                  <a:lnTo>
                    <a:pt x="241676" y="296106"/>
                  </a:lnTo>
                  <a:lnTo>
                    <a:pt x="269354" y="266404"/>
                  </a:lnTo>
                  <a:lnTo>
                    <a:pt x="247268" y="212826"/>
                  </a:lnTo>
                  <a:lnTo>
                    <a:pt x="237831" y="179676"/>
                  </a:lnTo>
                  <a:lnTo>
                    <a:pt x="239173" y="153194"/>
                  </a:lnTo>
                  <a:lnTo>
                    <a:pt x="249428" y="119618"/>
                  </a:lnTo>
                  <a:lnTo>
                    <a:pt x="264468" y="122657"/>
                  </a:lnTo>
                  <a:lnTo>
                    <a:pt x="275832" y="125787"/>
                  </a:lnTo>
                  <a:lnTo>
                    <a:pt x="289238" y="130912"/>
                  </a:lnTo>
                  <a:lnTo>
                    <a:pt x="310400" y="139938"/>
                  </a:lnTo>
                  <a:lnTo>
                    <a:pt x="330822" y="59255"/>
                  </a:lnTo>
                  <a:lnTo>
                    <a:pt x="261452" y="17957"/>
                  </a:lnTo>
                  <a:lnTo>
                    <a:pt x="222062" y="0"/>
                  </a:lnTo>
                  <a:close/>
                </a:path>
              </a:pathLst>
            </a:custGeom>
            <a:solidFill>
              <a:srgbClr val="A6D1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24286" y="2193135"/>
              <a:ext cx="52705" cy="34290"/>
            </a:xfrm>
            <a:custGeom>
              <a:avLst/>
              <a:gdLst/>
              <a:ahLst/>
              <a:cxnLst/>
              <a:rect l="l" t="t" r="r" b="b"/>
              <a:pathLst>
                <a:path w="52704" h="34289">
                  <a:moveTo>
                    <a:pt x="0" y="0"/>
                  </a:moveTo>
                  <a:lnTo>
                    <a:pt x="49263" y="33883"/>
                  </a:lnTo>
                  <a:lnTo>
                    <a:pt x="50609" y="23431"/>
                  </a:lnTo>
                  <a:lnTo>
                    <a:pt x="52476" y="17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BF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82752" y="2187695"/>
              <a:ext cx="76573" cy="21229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22393" y="2702900"/>
              <a:ext cx="75742" cy="7505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544051" y="1881131"/>
              <a:ext cx="289560" cy="238760"/>
            </a:xfrm>
            <a:custGeom>
              <a:avLst/>
              <a:gdLst/>
              <a:ahLst/>
              <a:cxnLst/>
              <a:rect l="l" t="t" r="r" b="b"/>
              <a:pathLst>
                <a:path w="289560" h="238760">
                  <a:moveTo>
                    <a:pt x="146160" y="139407"/>
                  </a:moveTo>
                  <a:lnTo>
                    <a:pt x="158060" y="234975"/>
                  </a:lnTo>
                  <a:lnTo>
                    <a:pt x="202857" y="238539"/>
                  </a:lnTo>
                  <a:lnTo>
                    <a:pt x="231447" y="236005"/>
                  </a:lnTo>
                  <a:lnTo>
                    <a:pt x="256123" y="224025"/>
                  </a:lnTo>
                  <a:lnTo>
                    <a:pt x="289175" y="199250"/>
                  </a:lnTo>
                  <a:lnTo>
                    <a:pt x="289349" y="172755"/>
                  </a:lnTo>
                  <a:lnTo>
                    <a:pt x="286707" y="157119"/>
                  </a:lnTo>
                  <a:lnTo>
                    <a:pt x="278818" y="146220"/>
                  </a:lnTo>
                  <a:lnTo>
                    <a:pt x="271504" y="140446"/>
                  </a:lnTo>
                  <a:lnTo>
                    <a:pt x="157746" y="140446"/>
                  </a:lnTo>
                  <a:lnTo>
                    <a:pt x="149668" y="140043"/>
                  </a:lnTo>
                  <a:lnTo>
                    <a:pt x="146160" y="139407"/>
                  </a:lnTo>
                  <a:close/>
                </a:path>
                <a:path w="289560" h="238760">
                  <a:moveTo>
                    <a:pt x="219548" y="98463"/>
                  </a:moveTo>
                  <a:lnTo>
                    <a:pt x="157794" y="98463"/>
                  </a:lnTo>
                  <a:lnTo>
                    <a:pt x="164855" y="100330"/>
                  </a:lnTo>
                  <a:lnTo>
                    <a:pt x="169778" y="104115"/>
                  </a:lnTo>
                  <a:lnTo>
                    <a:pt x="173351" y="111634"/>
                  </a:lnTo>
                  <a:lnTo>
                    <a:pt x="174578" y="120453"/>
                  </a:lnTo>
                  <a:lnTo>
                    <a:pt x="174695" y="121298"/>
                  </a:lnTo>
                  <a:lnTo>
                    <a:pt x="172932" y="131521"/>
                  </a:lnTo>
                  <a:lnTo>
                    <a:pt x="166724" y="138357"/>
                  </a:lnTo>
                  <a:lnTo>
                    <a:pt x="157746" y="140446"/>
                  </a:lnTo>
                  <a:lnTo>
                    <a:pt x="271504" y="140446"/>
                  </a:lnTo>
                  <a:lnTo>
                    <a:pt x="263254" y="133934"/>
                  </a:lnTo>
                  <a:lnTo>
                    <a:pt x="244551" y="120453"/>
                  </a:lnTo>
                  <a:lnTo>
                    <a:pt x="228833" y="108288"/>
                  </a:lnTo>
                  <a:lnTo>
                    <a:pt x="219548" y="98463"/>
                  </a:lnTo>
                  <a:close/>
                </a:path>
                <a:path w="289560" h="238760">
                  <a:moveTo>
                    <a:pt x="113966" y="0"/>
                  </a:moveTo>
                  <a:lnTo>
                    <a:pt x="72093" y="2812"/>
                  </a:lnTo>
                  <a:lnTo>
                    <a:pt x="19979" y="32507"/>
                  </a:lnTo>
                  <a:lnTo>
                    <a:pt x="0" y="78325"/>
                  </a:lnTo>
                  <a:lnTo>
                    <a:pt x="5049" y="99634"/>
                  </a:lnTo>
                  <a:lnTo>
                    <a:pt x="13202" y="115062"/>
                  </a:lnTo>
                  <a:lnTo>
                    <a:pt x="17471" y="121005"/>
                  </a:lnTo>
                  <a:lnTo>
                    <a:pt x="20918" y="88095"/>
                  </a:lnTo>
                  <a:lnTo>
                    <a:pt x="24899" y="69945"/>
                  </a:lnTo>
                  <a:lnTo>
                    <a:pt x="31964" y="60090"/>
                  </a:lnTo>
                  <a:lnTo>
                    <a:pt x="44662" y="52070"/>
                  </a:lnTo>
                  <a:lnTo>
                    <a:pt x="194791" y="52070"/>
                  </a:lnTo>
                  <a:lnTo>
                    <a:pt x="180101" y="29671"/>
                  </a:lnTo>
                  <a:lnTo>
                    <a:pt x="153999" y="9600"/>
                  </a:lnTo>
                  <a:lnTo>
                    <a:pt x="113966" y="0"/>
                  </a:lnTo>
                  <a:close/>
                </a:path>
                <a:path w="289560" h="238760">
                  <a:moveTo>
                    <a:pt x="194791" y="52070"/>
                  </a:moveTo>
                  <a:lnTo>
                    <a:pt x="44662" y="52070"/>
                  </a:lnTo>
                  <a:lnTo>
                    <a:pt x="61619" y="82208"/>
                  </a:lnTo>
                  <a:lnTo>
                    <a:pt x="78207" y="98007"/>
                  </a:lnTo>
                  <a:lnTo>
                    <a:pt x="104271" y="104646"/>
                  </a:lnTo>
                  <a:lnTo>
                    <a:pt x="149653" y="107302"/>
                  </a:lnTo>
                  <a:lnTo>
                    <a:pt x="157794" y="98463"/>
                  </a:lnTo>
                  <a:lnTo>
                    <a:pt x="219548" y="98463"/>
                  </a:lnTo>
                  <a:lnTo>
                    <a:pt x="216079" y="94791"/>
                  </a:lnTo>
                  <a:lnTo>
                    <a:pt x="206270" y="77317"/>
                  </a:lnTo>
                  <a:lnTo>
                    <a:pt x="196212" y="54237"/>
                  </a:lnTo>
                  <a:lnTo>
                    <a:pt x="194791" y="52070"/>
                  </a:lnTo>
                  <a:close/>
                </a:path>
              </a:pathLst>
            </a:custGeom>
            <a:solidFill>
              <a:srgbClr val="CC21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11818" y="2784830"/>
              <a:ext cx="173671" cy="12538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44401" y="2771789"/>
              <a:ext cx="108177" cy="18496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557164" y="1918973"/>
              <a:ext cx="164465" cy="227329"/>
            </a:xfrm>
            <a:custGeom>
              <a:avLst/>
              <a:gdLst/>
              <a:ahLst/>
              <a:cxnLst/>
              <a:rect l="l" t="t" r="r" b="b"/>
              <a:pathLst>
                <a:path w="164464" h="227330">
                  <a:moveTo>
                    <a:pt x="142112" y="165150"/>
                  </a:moveTo>
                  <a:lnTo>
                    <a:pt x="71970" y="165150"/>
                  </a:lnTo>
                  <a:lnTo>
                    <a:pt x="70588" y="191439"/>
                  </a:lnTo>
                  <a:lnTo>
                    <a:pt x="70573" y="191719"/>
                  </a:lnTo>
                  <a:lnTo>
                    <a:pt x="80031" y="213440"/>
                  </a:lnTo>
                  <a:lnTo>
                    <a:pt x="87563" y="224093"/>
                  </a:lnTo>
                  <a:lnTo>
                    <a:pt x="97109" y="226746"/>
                  </a:lnTo>
                  <a:lnTo>
                    <a:pt x="112610" y="224472"/>
                  </a:lnTo>
                  <a:lnTo>
                    <a:pt x="128773" y="217226"/>
                  </a:lnTo>
                  <a:lnTo>
                    <a:pt x="138612" y="206103"/>
                  </a:lnTo>
                  <a:lnTo>
                    <a:pt x="143505" y="195906"/>
                  </a:lnTo>
                  <a:lnTo>
                    <a:pt x="144747" y="191719"/>
                  </a:lnTo>
                  <a:lnTo>
                    <a:pt x="144830" y="191439"/>
                  </a:lnTo>
                  <a:lnTo>
                    <a:pt x="142112" y="165150"/>
                  </a:lnTo>
                  <a:close/>
                </a:path>
                <a:path w="164464" h="227330">
                  <a:moveTo>
                    <a:pt x="39674" y="0"/>
                  </a:moveTo>
                  <a:lnTo>
                    <a:pt x="15646" y="4508"/>
                  </a:lnTo>
                  <a:lnTo>
                    <a:pt x="4743" y="28528"/>
                  </a:lnTo>
                  <a:lnTo>
                    <a:pt x="0" y="45078"/>
                  </a:lnTo>
                  <a:lnTo>
                    <a:pt x="376" y="60147"/>
                  </a:lnTo>
                  <a:lnTo>
                    <a:pt x="14192" y="115278"/>
                  </a:lnTo>
                  <a:lnTo>
                    <a:pt x="40256" y="155383"/>
                  </a:lnTo>
                  <a:lnTo>
                    <a:pt x="54978" y="167766"/>
                  </a:lnTo>
                  <a:lnTo>
                    <a:pt x="63258" y="167081"/>
                  </a:lnTo>
                  <a:lnTo>
                    <a:pt x="71970" y="165150"/>
                  </a:lnTo>
                  <a:lnTo>
                    <a:pt x="142112" y="165150"/>
                  </a:lnTo>
                  <a:lnTo>
                    <a:pt x="135877" y="104838"/>
                  </a:lnTo>
                  <a:lnTo>
                    <a:pt x="156481" y="104838"/>
                  </a:lnTo>
                  <a:lnTo>
                    <a:pt x="158337" y="102906"/>
                  </a:lnTo>
                  <a:lnTo>
                    <a:pt x="162090" y="93891"/>
                  </a:lnTo>
                  <a:lnTo>
                    <a:pt x="164264" y="82030"/>
                  </a:lnTo>
                  <a:lnTo>
                    <a:pt x="162553" y="71256"/>
                  </a:lnTo>
                  <a:lnTo>
                    <a:pt x="160379" y="67525"/>
                  </a:lnTo>
                  <a:lnTo>
                    <a:pt x="136182" y="67525"/>
                  </a:lnTo>
                  <a:lnTo>
                    <a:pt x="92202" y="50025"/>
                  </a:lnTo>
                  <a:lnTo>
                    <a:pt x="62239" y="27585"/>
                  </a:lnTo>
                  <a:lnTo>
                    <a:pt x="45120" y="8234"/>
                  </a:lnTo>
                  <a:lnTo>
                    <a:pt x="39674" y="0"/>
                  </a:lnTo>
                  <a:close/>
                </a:path>
                <a:path w="164464" h="227330">
                  <a:moveTo>
                    <a:pt x="156481" y="104838"/>
                  </a:moveTo>
                  <a:lnTo>
                    <a:pt x="135877" y="104838"/>
                  </a:lnTo>
                  <a:lnTo>
                    <a:pt x="147688" y="107353"/>
                  </a:lnTo>
                  <a:lnTo>
                    <a:pt x="154355" y="107051"/>
                  </a:lnTo>
                  <a:lnTo>
                    <a:pt x="156481" y="104838"/>
                  </a:lnTo>
                  <a:close/>
                </a:path>
                <a:path w="164464" h="227330">
                  <a:moveTo>
                    <a:pt x="142201" y="60147"/>
                  </a:moveTo>
                  <a:lnTo>
                    <a:pt x="136182" y="67525"/>
                  </a:lnTo>
                  <a:lnTo>
                    <a:pt x="160379" y="67525"/>
                  </a:lnTo>
                  <a:lnTo>
                    <a:pt x="157975" y="63401"/>
                  </a:lnTo>
                  <a:lnTo>
                    <a:pt x="151549" y="60299"/>
                  </a:lnTo>
                  <a:lnTo>
                    <a:pt x="142201" y="60147"/>
                  </a:lnTo>
                  <a:close/>
                </a:path>
              </a:pathLst>
            </a:custGeom>
            <a:solidFill>
              <a:srgbClr val="E8B8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99713" y="2062429"/>
              <a:ext cx="172085" cy="263525"/>
            </a:xfrm>
            <a:custGeom>
              <a:avLst/>
              <a:gdLst/>
              <a:ahLst/>
              <a:cxnLst/>
              <a:rect l="l" t="t" r="r" b="b"/>
              <a:pathLst>
                <a:path w="172085" h="263525">
                  <a:moveTo>
                    <a:pt x="10236" y="263385"/>
                  </a:moveTo>
                  <a:lnTo>
                    <a:pt x="9613" y="252095"/>
                  </a:lnTo>
                  <a:lnTo>
                    <a:pt x="8026" y="242557"/>
                  </a:lnTo>
                  <a:lnTo>
                    <a:pt x="5918" y="234823"/>
                  </a:lnTo>
                  <a:lnTo>
                    <a:pt x="3746" y="228993"/>
                  </a:lnTo>
                  <a:lnTo>
                    <a:pt x="1409" y="233260"/>
                  </a:lnTo>
                  <a:lnTo>
                    <a:pt x="495" y="235115"/>
                  </a:lnTo>
                  <a:lnTo>
                    <a:pt x="0" y="234365"/>
                  </a:lnTo>
                  <a:lnTo>
                    <a:pt x="4495" y="244157"/>
                  </a:lnTo>
                  <a:lnTo>
                    <a:pt x="7696" y="253542"/>
                  </a:lnTo>
                  <a:lnTo>
                    <a:pt x="9601" y="260604"/>
                  </a:lnTo>
                  <a:lnTo>
                    <a:pt x="10236" y="263385"/>
                  </a:lnTo>
                  <a:close/>
                </a:path>
                <a:path w="172085" h="263525">
                  <a:moveTo>
                    <a:pt x="171996" y="0"/>
                  </a:moveTo>
                  <a:lnTo>
                    <a:pt x="159219" y="9220"/>
                  </a:lnTo>
                  <a:lnTo>
                    <a:pt x="150520" y="14554"/>
                  </a:lnTo>
                  <a:lnTo>
                    <a:pt x="141909" y="18034"/>
                  </a:lnTo>
                  <a:lnTo>
                    <a:pt x="129413" y="21691"/>
                  </a:lnTo>
                  <a:lnTo>
                    <a:pt x="128778" y="33820"/>
                  </a:lnTo>
                  <a:lnTo>
                    <a:pt x="140347" y="28003"/>
                  </a:lnTo>
                  <a:lnTo>
                    <a:pt x="152565" y="19608"/>
                  </a:lnTo>
                  <a:lnTo>
                    <a:pt x="163690" y="9867"/>
                  </a:lnTo>
                  <a:lnTo>
                    <a:pt x="171996" y="0"/>
                  </a:lnTo>
                  <a:close/>
                </a:path>
              </a:pathLst>
            </a:custGeom>
            <a:solidFill>
              <a:srgbClr val="D69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90900" y="1984992"/>
              <a:ext cx="21590" cy="50165"/>
            </a:xfrm>
            <a:custGeom>
              <a:avLst/>
              <a:gdLst/>
              <a:ahLst/>
              <a:cxnLst/>
              <a:rect l="l" t="t" r="r" b="b"/>
              <a:pathLst>
                <a:path w="21589" h="50164">
                  <a:moveTo>
                    <a:pt x="6235" y="0"/>
                  </a:moveTo>
                  <a:lnTo>
                    <a:pt x="0" y="49834"/>
                  </a:lnTo>
                  <a:lnTo>
                    <a:pt x="21221" y="49834"/>
                  </a:lnTo>
                  <a:lnTo>
                    <a:pt x="7277" y="42443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D69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011445" y="2516289"/>
              <a:ext cx="277495" cy="150495"/>
            </a:xfrm>
            <a:custGeom>
              <a:avLst/>
              <a:gdLst/>
              <a:ahLst/>
              <a:cxnLst/>
              <a:rect l="l" t="t" r="r" b="b"/>
              <a:pathLst>
                <a:path w="277495" h="150494">
                  <a:moveTo>
                    <a:pt x="140567" y="0"/>
                  </a:moveTo>
                  <a:lnTo>
                    <a:pt x="94208" y="2838"/>
                  </a:lnTo>
                  <a:lnTo>
                    <a:pt x="54217" y="13338"/>
                  </a:lnTo>
                  <a:lnTo>
                    <a:pt x="15945" y="44331"/>
                  </a:lnTo>
                  <a:lnTo>
                    <a:pt x="0" y="79127"/>
                  </a:lnTo>
                  <a:lnTo>
                    <a:pt x="2125" y="80108"/>
                  </a:lnTo>
                  <a:lnTo>
                    <a:pt x="7889" y="84270"/>
                  </a:lnTo>
                  <a:lnTo>
                    <a:pt x="16373" y="93443"/>
                  </a:lnTo>
                  <a:lnTo>
                    <a:pt x="26657" y="109454"/>
                  </a:lnTo>
                  <a:lnTo>
                    <a:pt x="39087" y="127189"/>
                  </a:lnTo>
                  <a:lnTo>
                    <a:pt x="56048" y="140104"/>
                  </a:lnTo>
                  <a:lnTo>
                    <a:pt x="79681" y="147922"/>
                  </a:lnTo>
                  <a:lnTo>
                    <a:pt x="112128" y="150361"/>
                  </a:lnTo>
                  <a:lnTo>
                    <a:pt x="148217" y="143074"/>
                  </a:lnTo>
                  <a:lnTo>
                    <a:pt x="180603" y="127566"/>
                  </a:lnTo>
                  <a:lnTo>
                    <a:pt x="208165" y="112337"/>
                  </a:lnTo>
                  <a:lnTo>
                    <a:pt x="229781" y="105886"/>
                  </a:lnTo>
                  <a:lnTo>
                    <a:pt x="244215" y="106391"/>
                  </a:lnTo>
                  <a:lnTo>
                    <a:pt x="253957" y="106070"/>
                  </a:lnTo>
                  <a:lnTo>
                    <a:pt x="263444" y="104482"/>
                  </a:lnTo>
                  <a:lnTo>
                    <a:pt x="277114" y="101187"/>
                  </a:lnTo>
                  <a:lnTo>
                    <a:pt x="272855" y="99780"/>
                  </a:lnTo>
                  <a:lnTo>
                    <a:pt x="261661" y="94065"/>
                  </a:lnTo>
                  <a:lnTo>
                    <a:pt x="245899" y="81802"/>
                  </a:lnTo>
                  <a:lnTo>
                    <a:pt x="227939" y="60750"/>
                  </a:lnTo>
                  <a:lnTo>
                    <a:pt x="206397" y="34642"/>
                  </a:lnTo>
                  <a:lnTo>
                    <a:pt x="177619" y="12496"/>
                  </a:lnTo>
                  <a:lnTo>
                    <a:pt x="140567" y="0"/>
                  </a:lnTo>
                  <a:close/>
                </a:path>
              </a:pathLst>
            </a:custGeom>
            <a:solidFill>
              <a:srgbClr val="47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24249" y="5468847"/>
            <a:ext cx="1061633" cy="13556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14004" y="1446137"/>
            <a:ext cx="6544945" cy="5436235"/>
            <a:chOff x="3114004" y="1446137"/>
            <a:chExt cx="6544945" cy="54362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4822" y="5632883"/>
              <a:ext cx="66992" cy="693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9818" y="5548362"/>
              <a:ext cx="76580" cy="806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14684" y="5951428"/>
              <a:ext cx="110350" cy="1078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88582" y="5765554"/>
              <a:ext cx="91440" cy="801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99092" y="5804097"/>
              <a:ext cx="160227" cy="13175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02819" y="5235408"/>
              <a:ext cx="160805" cy="13253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430689" y="5286235"/>
              <a:ext cx="2388870" cy="200660"/>
            </a:xfrm>
            <a:custGeom>
              <a:avLst/>
              <a:gdLst/>
              <a:ahLst/>
              <a:cxnLst/>
              <a:rect l="l" t="t" r="r" b="b"/>
              <a:pathLst>
                <a:path w="2388870" h="200660">
                  <a:moveTo>
                    <a:pt x="520966" y="200355"/>
                  </a:moveTo>
                  <a:lnTo>
                    <a:pt x="509041" y="191338"/>
                  </a:lnTo>
                  <a:lnTo>
                    <a:pt x="496887" y="184505"/>
                  </a:lnTo>
                  <a:lnTo>
                    <a:pt x="483692" y="180606"/>
                  </a:lnTo>
                  <a:lnTo>
                    <a:pt x="468655" y="180314"/>
                  </a:lnTo>
                  <a:lnTo>
                    <a:pt x="464197" y="180809"/>
                  </a:lnTo>
                  <a:lnTo>
                    <a:pt x="460197" y="182041"/>
                  </a:lnTo>
                  <a:lnTo>
                    <a:pt x="455650" y="182016"/>
                  </a:lnTo>
                  <a:lnTo>
                    <a:pt x="426072" y="144411"/>
                  </a:lnTo>
                  <a:lnTo>
                    <a:pt x="409892" y="141630"/>
                  </a:lnTo>
                  <a:lnTo>
                    <a:pt x="401751" y="142468"/>
                  </a:lnTo>
                  <a:lnTo>
                    <a:pt x="393420" y="143675"/>
                  </a:lnTo>
                  <a:lnTo>
                    <a:pt x="389394" y="118503"/>
                  </a:lnTo>
                  <a:lnTo>
                    <a:pt x="369100" y="76174"/>
                  </a:lnTo>
                  <a:lnTo>
                    <a:pt x="334759" y="46913"/>
                  </a:lnTo>
                  <a:lnTo>
                    <a:pt x="296989" y="35725"/>
                  </a:lnTo>
                  <a:lnTo>
                    <a:pt x="277342" y="35344"/>
                  </a:lnTo>
                  <a:lnTo>
                    <a:pt x="254800" y="40513"/>
                  </a:lnTo>
                  <a:lnTo>
                    <a:pt x="215265" y="61353"/>
                  </a:lnTo>
                  <a:lnTo>
                    <a:pt x="191465" y="91313"/>
                  </a:lnTo>
                  <a:lnTo>
                    <a:pt x="177965" y="134556"/>
                  </a:lnTo>
                  <a:lnTo>
                    <a:pt x="167119" y="129209"/>
                  </a:lnTo>
                  <a:lnTo>
                    <a:pt x="156222" y="125590"/>
                  </a:lnTo>
                  <a:lnTo>
                    <a:pt x="144919" y="124409"/>
                  </a:lnTo>
                  <a:lnTo>
                    <a:pt x="132867" y="126352"/>
                  </a:lnTo>
                  <a:lnTo>
                    <a:pt x="101663" y="158432"/>
                  </a:lnTo>
                  <a:lnTo>
                    <a:pt x="97053" y="181114"/>
                  </a:lnTo>
                  <a:lnTo>
                    <a:pt x="76885" y="176911"/>
                  </a:lnTo>
                  <a:lnTo>
                    <a:pt x="57531" y="176085"/>
                  </a:lnTo>
                  <a:lnTo>
                    <a:pt x="38557" y="179349"/>
                  </a:lnTo>
                  <a:lnTo>
                    <a:pt x="19532" y="187413"/>
                  </a:lnTo>
                  <a:lnTo>
                    <a:pt x="0" y="200367"/>
                  </a:lnTo>
                  <a:lnTo>
                    <a:pt x="233108" y="200202"/>
                  </a:lnTo>
                  <a:lnTo>
                    <a:pt x="520966" y="200355"/>
                  </a:lnTo>
                  <a:close/>
                </a:path>
                <a:path w="2388870" h="200660">
                  <a:moveTo>
                    <a:pt x="2388285" y="176822"/>
                  </a:moveTo>
                  <a:lnTo>
                    <a:pt x="2350071" y="147307"/>
                  </a:lnTo>
                  <a:lnTo>
                    <a:pt x="2327325" y="143116"/>
                  </a:lnTo>
                  <a:lnTo>
                    <a:pt x="2320112" y="143395"/>
                  </a:lnTo>
                  <a:lnTo>
                    <a:pt x="2312987" y="144424"/>
                  </a:lnTo>
                  <a:lnTo>
                    <a:pt x="2306332" y="146316"/>
                  </a:lnTo>
                  <a:lnTo>
                    <a:pt x="2301278" y="148209"/>
                  </a:lnTo>
                  <a:lnTo>
                    <a:pt x="2296261" y="151701"/>
                  </a:lnTo>
                  <a:lnTo>
                    <a:pt x="2290927" y="152552"/>
                  </a:lnTo>
                  <a:lnTo>
                    <a:pt x="2265184" y="109118"/>
                  </a:lnTo>
                  <a:lnTo>
                    <a:pt x="2231237" y="96647"/>
                  </a:lnTo>
                  <a:lnTo>
                    <a:pt x="2221661" y="98171"/>
                  </a:lnTo>
                  <a:lnTo>
                    <a:pt x="2212454" y="101168"/>
                  </a:lnTo>
                  <a:lnTo>
                    <a:pt x="2197963" y="108089"/>
                  </a:lnTo>
                  <a:lnTo>
                    <a:pt x="2191931" y="82448"/>
                  </a:lnTo>
                  <a:lnTo>
                    <a:pt x="2167940" y="37033"/>
                  </a:lnTo>
                  <a:lnTo>
                    <a:pt x="2130221" y="9105"/>
                  </a:lnTo>
                  <a:lnTo>
                    <a:pt x="2089658" y="0"/>
                  </a:lnTo>
                  <a:lnTo>
                    <a:pt x="2068918" y="939"/>
                  </a:lnTo>
                  <a:lnTo>
                    <a:pt x="2030310" y="15532"/>
                  </a:lnTo>
                  <a:lnTo>
                    <a:pt x="2000135" y="43789"/>
                  </a:lnTo>
                  <a:lnTo>
                    <a:pt x="1982736" y="82156"/>
                  </a:lnTo>
                  <a:lnTo>
                    <a:pt x="1978533" y="102616"/>
                  </a:lnTo>
                  <a:lnTo>
                    <a:pt x="1978685" y="110502"/>
                  </a:lnTo>
                  <a:lnTo>
                    <a:pt x="1976628" y="117309"/>
                  </a:lnTo>
                  <a:lnTo>
                    <a:pt x="1928329" y="129933"/>
                  </a:lnTo>
                  <a:lnTo>
                    <a:pt x="1915629" y="152285"/>
                  </a:lnTo>
                  <a:lnTo>
                    <a:pt x="1904415" y="148602"/>
                  </a:lnTo>
                  <a:lnTo>
                    <a:pt x="1893798" y="146723"/>
                  </a:lnTo>
                  <a:lnTo>
                    <a:pt x="1883130" y="147332"/>
                  </a:lnTo>
                  <a:lnTo>
                    <a:pt x="1871802" y="151168"/>
                  </a:lnTo>
                  <a:lnTo>
                    <a:pt x="1850847" y="174663"/>
                  </a:lnTo>
                  <a:lnTo>
                    <a:pt x="1852676" y="177431"/>
                  </a:lnTo>
                  <a:lnTo>
                    <a:pt x="2186267" y="177469"/>
                  </a:lnTo>
                  <a:lnTo>
                    <a:pt x="2293505" y="178320"/>
                  </a:lnTo>
                  <a:lnTo>
                    <a:pt x="2357183" y="178244"/>
                  </a:lnTo>
                  <a:lnTo>
                    <a:pt x="2388285" y="176822"/>
                  </a:lnTo>
                  <a:close/>
                </a:path>
              </a:pathLst>
            </a:custGeom>
            <a:solidFill>
              <a:srgbClr val="D1D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14004" y="5402660"/>
              <a:ext cx="3116999" cy="147924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638788" y="370374"/>
            <a:ext cx="30841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8,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‘Minding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Myself’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761229" y="3381358"/>
            <a:ext cx="434340" cy="1410970"/>
          </a:xfrm>
          <a:custGeom>
            <a:avLst/>
            <a:gdLst/>
            <a:ahLst/>
            <a:cxnLst/>
            <a:rect l="l" t="t" r="r" b="b"/>
            <a:pathLst>
              <a:path w="434340" h="1410970">
                <a:moveTo>
                  <a:pt x="162652" y="263613"/>
                </a:moveTo>
                <a:lnTo>
                  <a:pt x="117814" y="263613"/>
                </a:lnTo>
                <a:lnTo>
                  <a:pt x="118977" y="280131"/>
                </a:lnTo>
                <a:lnTo>
                  <a:pt x="119954" y="295832"/>
                </a:lnTo>
                <a:lnTo>
                  <a:pt x="120743" y="310701"/>
                </a:lnTo>
                <a:lnTo>
                  <a:pt x="121343" y="324738"/>
                </a:lnTo>
                <a:lnTo>
                  <a:pt x="121695" y="337822"/>
                </a:lnTo>
                <a:lnTo>
                  <a:pt x="121761" y="350372"/>
                </a:lnTo>
                <a:lnTo>
                  <a:pt x="121545" y="350372"/>
                </a:lnTo>
                <a:lnTo>
                  <a:pt x="122639" y="358038"/>
                </a:lnTo>
                <a:lnTo>
                  <a:pt x="127173" y="361594"/>
                </a:lnTo>
                <a:lnTo>
                  <a:pt x="135085" y="360464"/>
                </a:lnTo>
                <a:lnTo>
                  <a:pt x="155925" y="356946"/>
                </a:lnTo>
                <a:lnTo>
                  <a:pt x="160611" y="350372"/>
                </a:lnTo>
                <a:lnTo>
                  <a:pt x="121761" y="350372"/>
                </a:lnTo>
                <a:lnTo>
                  <a:pt x="121470" y="349846"/>
                </a:lnTo>
                <a:lnTo>
                  <a:pt x="160986" y="349846"/>
                </a:lnTo>
                <a:lnTo>
                  <a:pt x="164131" y="345435"/>
                </a:lnTo>
                <a:lnTo>
                  <a:pt x="169010" y="330258"/>
                </a:lnTo>
                <a:lnTo>
                  <a:pt x="170559" y="311417"/>
                </a:lnTo>
                <a:lnTo>
                  <a:pt x="169075" y="292671"/>
                </a:lnTo>
                <a:lnTo>
                  <a:pt x="169000" y="291718"/>
                </a:lnTo>
                <a:lnTo>
                  <a:pt x="168927" y="290791"/>
                </a:lnTo>
                <a:lnTo>
                  <a:pt x="164081" y="267100"/>
                </a:lnTo>
                <a:lnTo>
                  <a:pt x="162652" y="263613"/>
                </a:lnTo>
                <a:close/>
              </a:path>
              <a:path w="434340" h="1410970">
                <a:moveTo>
                  <a:pt x="100185" y="218439"/>
                </a:moveTo>
                <a:lnTo>
                  <a:pt x="98090" y="218439"/>
                </a:lnTo>
                <a:lnTo>
                  <a:pt x="91752" y="219341"/>
                </a:lnTo>
                <a:lnTo>
                  <a:pt x="84348" y="220103"/>
                </a:lnTo>
                <a:lnTo>
                  <a:pt x="30070" y="227727"/>
                </a:lnTo>
                <a:lnTo>
                  <a:pt x="4249" y="251726"/>
                </a:lnTo>
                <a:lnTo>
                  <a:pt x="1582" y="257035"/>
                </a:lnTo>
                <a:lnTo>
                  <a:pt x="925" y="261097"/>
                </a:lnTo>
                <a:lnTo>
                  <a:pt x="865" y="264083"/>
                </a:lnTo>
                <a:lnTo>
                  <a:pt x="2357" y="274624"/>
                </a:lnTo>
                <a:lnTo>
                  <a:pt x="4732" y="280131"/>
                </a:lnTo>
                <a:lnTo>
                  <a:pt x="4820" y="280335"/>
                </a:lnTo>
                <a:lnTo>
                  <a:pt x="4910" y="280542"/>
                </a:lnTo>
                <a:lnTo>
                  <a:pt x="9164" y="286410"/>
                </a:lnTo>
                <a:lnTo>
                  <a:pt x="18549" y="290791"/>
                </a:lnTo>
                <a:lnTo>
                  <a:pt x="25471" y="292671"/>
                </a:lnTo>
                <a:lnTo>
                  <a:pt x="32177" y="291718"/>
                </a:lnTo>
                <a:lnTo>
                  <a:pt x="36228" y="289432"/>
                </a:lnTo>
                <a:lnTo>
                  <a:pt x="42095" y="285178"/>
                </a:lnTo>
                <a:lnTo>
                  <a:pt x="49415" y="280542"/>
                </a:lnTo>
                <a:lnTo>
                  <a:pt x="57994" y="276499"/>
                </a:lnTo>
                <a:lnTo>
                  <a:pt x="67782" y="273078"/>
                </a:lnTo>
                <a:lnTo>
                  <a:pt x="78798" y="270268"/>
                </a:lnTo>
                <a:lnTo>
                  <a:pt x="117738" y="263613"/>
                </a:lnTo>
                <a:lnTo>
                  <a:pt x="162652" y="263613"/>
                </a:lnTo>
                <a:lnTo>
                  <a:pt x="162381" y="262950"/>
                </a:lnTo>
                <a:lnTo>
                  <a:pt x="162273" y="262686"/>
                </a:lnTo>
                <a:lnTo>
                  <a:pt x="162174" y="262445"/>
                </a:lnTo>
                <a:lnTo>
                  <a:pt x="172746" y="261555"/>
                </a:lnTo>
                <a:lnTo>
                  <a:pt x="188806" y="261097"/>
                </a:lnTo>
                <a:lnTo>
                  <a:pt x="388473" y="261097"/>
                </a:lnTo>
                <a:lnTo>
                  <a:pt x="391841" y="255879"/>
                </a:lnTo>
                <a:lnTo>
                  <a:pt x="395003" y="249985"/>
                </a:lnTo>
                <a:lnTo>
                  <a:pt x="397001" y="243940"/>
                </a:lnTo>
                <a:lnTo>
                  <a:pt x="397836" y="237739"/>
                </a:lnTo>
                <a:lnTo>
                  <a:pt x="397505" y="231381"/>
                </a:lnTo>
                <a:lnTo>
                  <a:pt x="395257" y="222554"/>
                </a:lnTo>
                <a:lnTo>
                  <a:pt x="395181" y="222256"/>
                </a:lnTo>
                <a:lnTo>
                  <a:pt x="393424" y="218833"/>
                </a:lnTo>
                <a:lnTo>
                  <a:pt x="105928" y="218833"/>
                </a:lnTo>
                <a:lnTo>
                  <a:pt x="100185" y="218439"/>
                </a:lnTo>
                <a:close/>
              </a:path>
              <a:path w="434340" h="1410970">
                <a:moveTo>
                  <a:pt x="388473" y="261097"/>
                </a:moveTo>
                <a:lnTo>
                  <a:pt x="211778" y="261097"/>
                </a:lnTo>
                <a:lnTo>
                  <a:pt x="241432" y="261555"/>
                </a:lnTo>
                <a:lnTo>
                  <a:pt x="240462" y="261555"/>
                </a:lnTo>
                <a:lnTo>
                  <a:pt x="324299" y="263613"/>
                </a:lnTo>
                <a:lnTo>
                  <a:pt x="323551" y="263613"/>
                </a:lnTo>
                <a:lnTo>
                  <a:pt x="331935" y="264083"/>
                </a:lnTo>
                <a:lnTo>
                  <a:pt x="351836" y="267538"/>
                </a:lnTo>
                <a:lnTo>
                  <a:pt x="359710" y="269468"/>
                </a:lnTo>
                <a:lnTo>
                  <a:pt x="366453" y="270027"/>
                </a:lnTo>
                <a:lnTo>
                  <a:pt x="380245" y="268084"/>
                </a:lnTo>
                <a:lnTo>
                  <a:pt x="386849" y="263613"/>
                </a:lnTo>
                <a:lnTo>
                  <a:pt x="388473" y="261097"/>
                </a:lnTo>
                <a:close/>
              </a:path>
              <a:path w="434340" h="1410970">
                <a:moveTo>
                  <a:pt x="112999" y="0"/>
                </a:moveTo>
                <a:lnTo>
                  <a:pt x="83231" y="31610"/>
                </a:lnTo>
                <a:lnTo>
                  <a:pt x="74299" y="66800"/>
                </a:lnTo>
                <a:lnTo>
                  <a:pt x="74562" y="72186"/>
                </a:lnTo>
                <a:lnTo>
                  <a:pt x="74674" y="74477"/>
                </a:lnTo>
                <a:lnTo>
                  <a:pt x="74785" y="76758"/>
                </a:lnTo>
                <a:lnTo>
                  <a:pt x="85561" y="126772"/>
                </a:lnTo>
                <a:lnTo>
                  <a:pt x="97584" y="170839"/>
                </a:lnTo>
                <a:lnTo>
                  <a:pt x="102430" y="189790"/>
                </a:lnTo>
                <a:lnTo>
                  <a:pt x="106099" y="205733"/>
                </a:lnTo>
                <a:lnTo>
                  <a:pt x="108548" y="218439"/>
                </a:lnTo>
                <a:lnTo>
                  <a:pt x="108592" y="218668"/>
                </a:lnTo>
                <a:lnTo>
                  <a:pt x="107475" y="218833"/>
                </a:lnTo>
                <a:lnTo>
                  <a:pt x="393424" y="218833"/>
                </a:lnTo>
                <a:lnTo>
                  <a:pt x="390896" y="213910"/>
                </a:lnTo>
                <a:lnTo>
                  <a:pt x="389917" y="212724"/>
                </a:lnTo>
                <a:lnTo>
                  <a:pt x="154554" y="212724"/>
                </a:lnTo>
                <a:lnTo>
                  <a:pt x="123223" y="72186"/>
                </a:lnTo>
                <a:lnTo>
                  <a:pt x="122194" y="68910"/>
                </a:lnTo>
                <a:lnTo>
                  <a:pt x="121445" y="63677"/>
                </a:lnTo>
                <a:lnTo>
                  <a:pt x="122753" y="60832"/>
                </a:lnTo>
                <a:lnTo>
                  <a:pt x="126118" y="60363"/>
                </a:lnTo>
                <a:lnTo>
                  <a:pt x="206668" y="60363"/>
                </a:lnTo>
                <a:lnTo>
                  <a:pt x="195622" y="50366"/>
                </a:lnTo>
                <a:lnTo>
                  <a:pt x="183038" y="38842"/>
                </a:lnTo>
                <a:lnTo>
                  <a:pt x="170518" y="27241"/>
                </a:lnTo>
                <a:lnTo>
                  <a:pt x="152906" y="14251"/>
                </a:lnTo>
                <a:lnTo>
                  <a:pt x="137448" y="5381"/>
                </a:lnTo>
                <a:lnTo>
                  <a:pt x="124146" y="631"/>
                </a:lnTo>
                <a:lnTo>
                  <a:pt x="112999" y="0"/>
                </a:lnTo>
                <a:close/>
              </a:path>
              <a:path w="434340" h="1410970">
                <a:moveTo>
                  <a:pt x="206668" y="60363"/>
                </a:moveTo>
                <a:lnTo>
                  <a:pt x="126118" y="60363"/>
                </a:lnTo>
                <a:lnTo>
                  <a:pt x="138408" y="63253"/>
                </a:lnTo>
                <a:lnTo>
                  <a:pt x="157372" y="74477"/>
                </a:lnTo>
                <a:lnTo>
                  <a:pt x="215323" y="121919"/>
                </a:lnTo>
                <a:lnTo>
                  <a:pt x="264006" y="167395"/>
                </a:lnTo>
                <a:lnTo>
                  <a:pt x="301467" y="206184"/>
                </a:lnTo>
                <a:lnTo>
                  <a:pt x="154554" y="212724"/>
                </a:lnTo>
                <a:lnTo>
                  <a:pt x="389917" y="212724"/>
                </a:lnTo>
                <a:lnTo>
                  <a:pt x="384651" y="206344"/>
                </a:lnTo>
                <a:lnTo>
                  <a:pt x="376448" y="199555"/>
                </a:lnTo>
                <a:lnTo>
                  <a:pt x="342577" y="178092"/>
                </a:lnTo>
                <a:lnTo>
                  <a:pt x="304165" y="145931"/>
                </a:lnTo>
                <a:lnTo>
                  <a:pt x="271094" y="117724"/>
                </a:lnTo>
                <a:lnTo>
                  <a:pt x="243363" y="93472"/>
                </a:lnTo>
                <a:lnTo>
                  <a:pt x="220975" y="73177"/>
                </a:lnTo>
                <a:lnTo>
                  <a:pt x="206668" y="60363"/>
                </a:lnTo>
                <a:close/>
              </a:path>
              <a:path w="434340" h="1410970">
                <a:moveTo>
                  <a:pt x="67787" y="404558"/>
                </a:moveTo>
                <a:lnTo>
                  <a:pt x="35218" y="428290"/>
                </a:lnTo>
                <a:lnTo>
                  <a:pt x="31376" y="448259"/>
                </a:lnTo>
                <a:lnTo>
                  <a:pt x="32405" y="454045"/>
                </a:lnTo>
                <a:lnTo>
                  <a:pt x="32432" y="454197"/>
                </a:lnTo>
                <a:lnTo>
                  <a:pt x="53273" y="487633"/>
                </a:lnTo>
                <a:lnTo>
                  <a:pt x="63114" y="491108"/>
                </a:lnTo>
                <a:lnTo>
                  <a:pt x="69358" y="489444"/>
                </a:lnTo>
                <a:lnTo>
                  <a:pt x="90753" y="454197"/>
                </a:lnTo>
                <a:lnTo>
                  <a:pt x="90793" y="454045"/>
                </a:lnTo>
                <a:lnTo>
                  <a:pt x="91869" y="446096"/>
                </a:lnTo>
                <a:lnTo>
                  <a:pt x="91828" y="438378"/>
                </a:lnTo>
                <a:lnTo>
                  <a:pt x="90793" y="432273"/>
                </a:lnTo>
                <a:lnTo>
                  <a:pt x="88676" y="426361"/>
                </a:lnTo>
                <a:lnTo>
                  <a:pt x="85478" y="420644"/>
                </a:lnTo>
                <a:lnTo>
                  <a:pt x="81199" y="415124"/>
                </a:lnTo>
                <a:lnTo>
                  <a:pt x="74760" y="407885"/>
                </a:lnTo>
                <a:lnTo>
                  <a:pt x="67787" y="404558"/>
                </a:lnTo>
                <a:close/>
              </a:path>
              <a:path w="434340" h="1410970">
                <a:moveTo>
                  <a:pt x="216174" y="615048"/>
                </a:moveTo>
                <a:lnTo>
                  <a:pt x="146916" y="621403"/>
                </a:lnTo>
                <a:lnTo>
                  <a:pt x="93137" y="641730"/>
                </a:lnTo>
                <a:lnTo>
                  <a:pt x="50758" y="685191"/>
                </a:lnTo>
                <a:lnTo>
                  <a:pt x="36241" y="747522"/>
                </a:lnTo>
                <a:lnTo>
                  <a:pt x="38444" y="771981"/>
                </a:lnTo>
                <a:lnTo>
                  <a:pt x="57275" y="818486"/>
                </a:lnTo>
                <a:lnTo>
                  <a:pt x="93642" y="859471"/>
                </a:lnTo>
                <a:lnTo>
                  <a:pt x="137267" y="881305"/>
                </a:lnTo>
                <a:lnTo>
                  <a:pt x="161158" y="884186"/>
                </a:lnTo>
                <a:lnTo>
                  <a:pt x="186153" y="881490"/>
                </a:lnTo>
                <a:lnTo>
                  <a:pt x="203810" y="873066"/>
                </a:lnTo>
                <a:lnTo>
                  <a:pt x="203972" y="873066"/>
                </a:lnTo>
                <a:lnTo>
                  <a:pt x="214884" y="858549"/>
                </a:lnTo>
                <a:lnTo>
                  <a:pt x="218613" y="838301"/>
                </a:lnTo>
                <a:lnTo>
                  <a:pt x="218574" y="836726"/>
                </a:lnTo>
                <a:lnTo>
                  <a:pt x="163241" y="836726"/>
                </a:lnTo>
                <a:lnTo>
                  <a:pt x="154594" y="835769"/>
                </a:lnTo>
                <a:lnTo>
                  <a:pt x="114657" y="816052"/>
                </a:lnTo>
                <a:lnTo>
                  <a:pt x="85455" y="776390"/>
                </a:lnTo>
                <a:lnTo>
                  <a:pt x="81389" y="755510"/>
                </a:lnTo>
                <a:lnTo>
                  <a:pt x="81427" y="750265"/>
                </a:lnTo>
                <a:lnTo>
                  <a:pt x="103770" y="701205"/>
                </a:lnTo>
                <a:lnTo>
                  <a:pt x="149544" y="677466"/>
                </a:lnTo>
                <a:lnTo>
                  <a:pt x="188083" y="673552"/>
                </a:lnTo>
                <a:lnTo>
                  <a:pt x="212859" y="673226"/>
                </a:lnTo>
                <a:lnTo>
                  <a:pt x="392458" y="673226"/>
                </a:lnTo>
                <a:lnTo>
                  <a:pt x="391123" y="671782"/>
                </a:lnTo>
                <a:lnTo>
                  <a:pt x="357385" y="649541"/>
                </a:lnTo>
                <a:lnTo>
                  <a:pt x="324886" y="634684"/>
                </a:lnTo>
                <a:lnTo>
                  <a:pt x="290518" y="623984"/>
                </a:lnTo>
                <a:lnTo>
                  <a:pt x="254281" y="617439"/>
                </a:lnTo>
                <a:lnTo>
                  <a:pt x="216174" y="615048"/>
                </a:lnTo>
                <a:close/>
              </a:path>
              <a:path w="434340" h="1410970">
                <a:moveTo>
                  <a:pt x="293466" y="801052"/>
                </a:moveTo>
                <a:lnTo>
                  <a:pt x="282680" y="801052"/>
                </a:lnTo>
                <a:lnTo>
                  <a:pt x="277160" y="803744"/>
                </a:lnTo>
                <a:lnTo>
                  <a:pt x="267990" y="814971"/>
                </a:lnTo>
                <a:lnTo>
                  <a:pt x="265666" y="821169"/>
                </a:lnTo>
                <a:lnTo>
                  <a:pt x="265615" y="827951"/>
                </a:lnTo>
                <a:lnTo>
                  <a:pt x="270168" y="842824"/>
                </a:lnTo>
                <a:lnTo>
                  <a:pt x="284114" y="853535"/>
                </a:lnTo>
                <a:lnTo>
                  <a:pt x="307454" y="860083"/>
                </a:lnTo>
                <a:lnTo>
                  <a:pt x="340190" y="862469"/>
                </a:lnTo>
                <a:lnTo>
                  <a:pt x="341359" y="862122"/>
                </a:lnTo>
                <a:lnTo>
                  <a:pt x="346008" y="861098"/>
                </a:lnTo>
                <a:lnTo>
                  <a:pt x="394766" y="844964"/>
                </a:lnTo>
                <a:lnTo>
                  <a:pt x="421767" y="813155"/>
                </a:lnTo>
                <a:lnTo>
                  <a:pt x="318988" y="813155"/>
                </a:lnTo>
                <a:lnTo>
                  <a:pt x="313253" y="811098"/>
                </a:lnTo>
                <a:lnTo>
                  <a:pt x="298940" y="803071"/>
                </a:lnTo>
                <a:lnTo>
                  <a:pt x="293466" y="801052"/>
                </a:lnTo>
                <a:close/>
              </a:path>
              <a:path w="434340" h="1410970">
                <a:moveTo>
                  <a:pt x="191739" y="714882"/>
                </a:moveTo>
                <a:lnTo>
                  <a:pt x="182199" y="714882"/>
                </a:lnTo>
                <a:lnTo>
                  <a:pt x="176274" y="715244"/>
                </a:lnTo>
                <a:lnTo>
                  <a:pt x="144749" y="747839"/>
                </a:lnTo>
                <a:lnTo>
                  <a:pt x="146032" y="752563"/>
                </a:lnTo>
                <a:lnTo>
                  <a:pt x="148623" y="758609"/>
                </a:lnTo>
                <a:lnTo>
                  <a:pt x="151214" y="763155"/>
                </a:lnTo>
                <a:lnTo>
                  <a:pt x="153627" y="767702"/>
                </a:lnTo>
                <a:lnTo>
                  <a:pt x="155736" y="771981"/>
                </a:lnTo>
                <a:lnTo>
                  <a:pt x="155862" y="772236"/>
                </a:lnTo>
                <a:lnTo>
                  <a:pt x="159960" y="784419"/>
                </a:lnTo>
                <a:lnTo>
                  <a:pt x="162764" y="798461"/>
                </a:lnTo>
                <a:lnTo>
                  <a:pt x="162842" y="798852"/>
                </a:lnTo>
                <a:lnTo>
                  <a:pt x="164451" y="814971"/>
                </a:lnTo>
                <a:lnTo>
                  <a:pt x="164577" y="818486"/>
                </a:lnTo>
                <a:lnTo>
                  <a:pt x="164688" y="823166"/>
                </a:lnTo>
                <a:lnTo>
                  <a:pt x="164801" y="827951"/>
                </a:lnTo>
                <a:lnTo>
                  <a:pt x="164829" y="829157"/>
                </a:lnTo>
                <a:lnTo>
                  <a:pt x="164955" y="834478"/>
                </a:lnTo>
                <a:lnTo>
                  <a:pt x="163241" y="836726"/>
                </a:lnTo>
                <a:lnTo>
                  <a:pt x="218574" y="836726"/>
                </a:lnTo>
                <a:lnTo>
                  <a:pt x="213990" y="781189"/>
                </a:lnTo>
                <a:lnTo>
                  <a:pt x="206179" y="735266"/>
                </a:lnTo>
                <a:lnTo>
                  <a:pt x="206124" y="735025"/>
                </a:lnTo>
                <a:lnTo>
                  <a:pt x="206005" y="734494"/>
                </a:lnTo>
                <a:lnTo>
                  <a:pt x="203690" y="727976"/>
                </a:lnTo>
                <a:lnTo>
                  <a:pt x="198483" y="719264"/>
                </a:lnTo>
                <a:lnTo>
                  <a:pt x="191739" y="714882"/>
                </a:lnTo>
                <a:close/>
              </a:path>
              <a:path w="434340" h="1410970">
                <a:moveTo>
                  <a:pt x="392458" y="673226"/>
                </a:moveTo>
                <a:lnTo>
                  <a:pt x="212859" y="673226"/>
                </a:lnTo>
                <a:lnTo>
                  <a:pt x="228776" y="673777"/>
                </a:lnTo>
                <a:lnTo>
                  <a:pt x="245395" y="675179"/>
                </a:lnTo>
                <a:lnTo>
                  <a:pt x="297798" y="684969"/>
                </a:lnTo>
                <a:lnTo>
                  <a:pt x="346756" y="709218"/>
                </a:lnTo>
                <a:lnTo>
                  <a:pt x="374991" y="736461"/>
                </a:lnTo>
                <a:lnTo>
                  <a:pt x="384233" y="765810"/>
                </a:lnTo>
                <a:lnTo>
                  <a:pt x="383098" y="779485"/>
                </a:lnTo>
                <a:lnTo>
                  <a:pt x="350364" y="811406"/>
                </a:lnTo>
                <a:lnTo>
                  <a:pt x="323083" y="813155"/>
                </a:lnTo>
                <a:lnTo>
                  <a:pt x="421767" y="813155"/>
                </a:lnTo>
                <a:lnTo>
                  <a:pt x="424379" y="808328"/>
                </a:lnTo>
                <a:lnTo>
                  <a:pt x="429637" y="793676"/>
                </a:lnTo>
                <a:lnTo>
                  <a:pt x="432851" y="777877"/>
                </a:lnTo>
                <a:lnTo>
                  <a:pt x="434006" y="761098"/>
                </a:lnTo>
                <a:lnTo>
                  <a:pt x="434017" y="760933"/>
                </a:lnTo>
                <a:lnTo>
                  <a:pt x="429509" y="727976"/>
                </a:lnTo>
                <a:lnTo>
                  <a:pt x="429441" y="727476"/>
                </a:lnTo>
                <a:lnTo>
                  <a:pt x="415142" y="697760"/>
                </a:lnTo>
                <a:lnTo>
                  <a:pt x="392458" y="673226"/>
                </a:lnTo>
                <a:close/>
              </a:path>
              <a:path w="434340" h="1410970">
                <a:moveTo>
                  <a:pt x="347010" y="938695"/>
                </a:moveTo>
                <a:lnTo>
                  <a:pt x="338065" y="939177"/>
                </a:lnTo>
                <a:lnTo>
                  <a:pt x="339582" y="939177"/>
                </a:lnTo>
                <a:lnTo>
                  <a:pt x="333286" y="941082"/>
                </a:lnTo>
                <a:lnTo>
                  <a:pt x="309697" y="976718"/>
                </a:lnTo>
                <a:lnTo>
                  <a:pt x="309247" y="985051"/>
                </a:lnTo>
                <a:lnTo>
                  <a:pt x="311450" y="992111"/>
                </a:lnTo>
                <a:lnTo>
                  <a:pt x="321317" y="1003998"/>
                </a:lnTo>
                <a:lnTo>
                  <a:pt x="327921" y="1007224"/>
                </a:lnTo>
                <a:lnTo>
                  <a:pt x="336202" y="1007706"/>
                </a:lnTo>
                <a:lnTo>
                  <a:pt x="343529" y="1007387"/>
                </a:lnTo>
                <a:lnTo>
                  <a:pt x="372406" y="978178"/>
                </a:lnTo>
                <a:lnTo>
                  <a:pt x="373927" y="962690"/>
                </a:lnTo>
                <a:lnTo>
                  <a:pt x="373959" y="962151"/>
                </a:lnTo>
                <a:lnTo>
                  <a:pt x="371736" y="954760"/>
                </a:lnTo>
                <a:lnTo>
                  <a:pt x="361881" y="942479"/>
                </a:lnTo>
                <a:lnTo>
                  <a:pt x="355290" y="939177"/>
                </a:lnTo>
                <a:lnTo>
                  <a:pt x="347010" y="938695"/>
                </a:lnTo>
                <a:close/>
              </a:path>
              <a:path w="434340" h="1410970">
                <a:moveTo>
                  <a:pt x="277552" y="978949"/>
                </a:moveTo>
                <a:lnTo>
                  <a:pt x="85486" y="978949"/>
                </a:lnTo>
                <a:lnTo>
                  <a:pt x="200490" y="985646"/>
                </a:lnTo>
                <a:lnTo>
                  <a:pt x="206079" y="986254"/>
                </a:lnTo>
                <a:lnTo>
                  <a:pt x="212693" y="987486"/>
                </a:lnTo>
                <a:lnTo>
                  <a:pt x="220333" y="989345"/>
                </a:lnTo>
                <a:lnTo>
                  <a:pt x="237669" y="994320"/>
                </a:lnTo>
                <a:lnTo>
                  <a:pt x="245310" y="996183"/>
                </a:lnTo>
                <a:lnTo>
                  <a:pt x="251924" y="997420"/>
                </a:lnTo>
                <a:lnTo>
                  <a:pt x="257513" y="998029"/>
                </a:lnTo>
                <a:lnTo>
                  <a:pt x="263149" y="997234"/>
                </a:lnTo>
                <a:lnTo>
                  <a:pt x="268211" y="994162"/>
                </a:lnTo>
                <a:lnTo>
                  <a:pt x="272698" y="988814"/>
                </a:lnTo>
                <a:lnTo>
                  <a:pt x="276531" y="981349"/>
                </a:lnTo>
                <a:lnTo>
                  <a:pt x="276613" y="981189"/>
                </a:lnTo>
                <a:lnTo>
                  <a:pt x="277552" y="978949"/>
                </a:lnTo>
                <a:close/>
              </a:path>
              <a:path w="434340" h="1410970">
                <a:moveTo>
                  <a:pt x="274632" y="937310"/>
                </a:moveTo>
                <a:lnTo>
                  <a:pt x="48355" y="937310"/>
                </a:lnTo>
                <a:lnTo>
                  <a:pt x="41283" y="948334"/>
                </a:lnTo>
                <a:lnTo>
                  <a:pt x="38133" y="964120"/>
                </a:lnTo>
                <a:lnTo>
                  <a:pt x="37739" y="970965"/>
                </a:lnTo>
                <a:lnTo>
                  <a:pt x="41689" y="977480"/>
                </a:lnTo>
                <a:lnTo>
                  <a:pt x="50020" y="983678"/>
                </a:lnTo>
                <a:lnTo>
                  <a:pt x="60981" y="981349"/>
                </a:lnTo>
                <a:lnTo>
                  <a:pt x="70340" y="979773"/>
                </a:lnTo>
                <a:lnTo>
                  <a:pt x="78099" y="978949"/>
                </a:lnTo>
                <a:lnTo>
                  <a:pt x="277552" y="978949"/>
                </a:lnTo>
                <a:lnTo>
                  <a:pt x="279483" y="974340"/>
                </a:lnTo>
                <a:lnTo>
                  <a:pt x="281651" y="967454"/>
                </a:lnTo>
                <a:lnTo>
                  <a:pt x="283116" y="960529"/>
                </a:lnTo>
                <a:lnTo>
                  <a:pt x="283878" y="953566"/>
                </a:lnTo>
                <a:lnTo>
                  <a:pt x="284487" y="943127"/>
                </a:lnTo>
                <a:lnTo>
                  <a:pt x="281401" y="937704"/>
                </a:lnTo>
                <a:lnTo>
                  <a:pt x="274632" y="937310"/>
                </a:lnTo>
                <a:close/>
              </a:path>
              <a:path w="434340" h="1410970">
                <a:moveTo>
                  <a:pt x="134045" y="926015"/>
                </a:moveTo>
                <a:lnTo>
                  <a:pt x="97446" y="926285"/>
                </a:lnTo>
                <a:lnTo>
                  <a:pt x="103771" y="926285"/>
                </a:lnTo>
                <a:lnTo>
                  <a:pt x="75966" y="926884"/>
                </a:lnTo>
                <a:lnTo>
                  <a:pt x="60200" y="929717"/>
                </a:lnTo>
                <a:lnTo>
                  <a:pt x="47923" y="937310"/>
                </a:lnTo>
                <a:lnTo>
                  <a:pt x="271005" y="937310"/>
                </a:lnTo>
                <a:lnTo>
                  <a:pt x="226872" y="931141"/>
                </a:lnTo>
                <a:lnTo>
                  <a:pt x="175598" y="927023"/>
                </a:lnTo>
                <a:lnTo>
                  <a:pt x="156885" y="926285"/>
                </a:lnTo>
                <a:lnTo>
                  <a:pt x="134045" y="926015"/>
                </a:lnTo>
                <a:close/>
              </a:path>
              <a:path w="434340" h="1410970">
                <a:moveTo>
                  <a:pt x="254517" y="1023137"/>
                </a:moveTo>
                <a:lnTo>
                  <a:pt x="247451" y="1023137"/>
                </a:lnTo>
                <a:lnTo>
                  <a:pt x="238296" y="1023442"/>
                </a:lnTo>
                <a:lnTo>
                  <a:pt x="239926" y="1023442"/>
                </a:lnTo>
                <a:lnTo>
                  <a:pt x="233916" y="1023823"/>
                </a:lnTo>
                <a:lnTo>
                  <a:pt x="169821" y="1031998"/>
                </a:lnTo>
                <a:lnTo>
                  <a:pt x="113812" y="1044651"/>
                </a:lnTo>
                <a:lnTo>
                  <a:pt x="77021" y="1057867"/>
                </a:lnTo>
                <a:lnTo>
                  <a:pt x="33291" y="1090567"/>
                </a:lnTo>
                <a:lnTo>
                  <a:pt x="26347" y="1110056"/>
                </a:lnTo>
                <a:lnTo>
                  <a:pt x="30934" y="1125081"/>
                </a:lnTo>
                <a:lnTo>
                  <a:pt x="75916" y="1159214"/>
                </a:lnTo>
                <a:lnTo>
                  <a:pt x="116314" y="1178318"/>
                </a:lnTo>
                <a:lnTo>
                  <a:pt x="154183" y="1193374"/>
                </a:lnTo>
                <a:lnTo>
                  <a:pt x="214825" y="1212256"/>
                </a:lnTo>
                <a:lnTo>
                  <a:pt x="237599" y="1216075"/>
                </a:lnTo>
                <a:lnTo>
                  <a:pt x="249314" y="1215585"/>
                </a:lnTo>
                <a:lnTo>
                  <a:pt x="267025" y="1187450"/>
                </a:lnTo>
                <a:lnTo>
                  <a:pt x="265501" y="1181595"/>
                </a:lnTo>
                <a:lnTo>
                  <a:pt x="258351" y="1169301"/>
                </a:lnTo>
                <a:lnTo>
                  <a:pt x="253753" y="1165961"/>
                </a:lnTo>
                <a:lnTo>
                  <a:pt x="248140" y="1165428"/>
                </a:lnTo>
                <a:lnTo>
                  <a:pt x="225960" y="1162789"/>
                </a:lnTo>
                <a:lnTo>
                  <a:pt x="178530" y="1154198"/>
                </a:lnTo>
                <a:lnTo>
                  <a:pt x="120398" y="1138753"/>
                </a:lnTo>
                <a:lnTo>
                  <a:pt x="83675" y="1119107"/>
                </a:lnTo>
                <a:lnTo>
                  <a:pt x="79827" y="1108951"/>
                </a:lnTo>
                <a:lnTo>
                  <a:pt x="81852" y="1108951"/>
                </a:lnTo>
                <a:lnTo>
                  <a:pt x="96225" y="1101884"/>
                </a:lnTo>
                <a:lnTo>
                  <a:pt x="134624" y="1089246"/>
                </a:lnTo>
                <a:lnTo>
                  <a:pt x="182249" y="1079559"/>
                </a:lnTo>
                <a:lnTo>
                  <a:pt x="222630" y="1075915"/>
                </a:lnTo>
                <a:lnTo>
                  <a:pt x="266162" y="1075915"/>
                </a:lnTo>
                <a:lnTo>
                  <a:pt x="268773" y="1072764"/>
                </a:lnTo>
                <a:lnTo>
                  <a:pt x="274740" y="1064215"/>
                </a:lnTo>
                <a:lnTo>
                  <a:pt x="278526" y="1056952"/>
                </a:lnTo>
                <a:lnTo>
                  <a:pt x="280131" y="1050975"/>
                </a:lnTo>
                <a:lnTo>
                  <a:pt x="280703" y="1044968"/>
                </a:lnTo>
                <a:lnTo>
                  <a:pt x="278912" y="1039025"/>
                </a:lnTo>
                <a:lnTo>
                  <a:pt x="270661" y="1027352"/>
                </a:lnTo>
                <a:lnTo>
                  <a:pt x="265488" y="1024013"/>
                </a:lnTo>
                <a:lnTo>
                  <a:pt x="259494" y="1023442"/>
                </a:lnTo>
                <a:lnTo>
                  <a:pt x="254517" y="1023137"/>
                </a:lnTo>
                <a:close/>
              </a:path>
              <a:path w="434340" h="1410970">
                <a:moveTo>
                  <a:pt x="81852" y="1108951"/>
                </a:moveTo>
                <a:lnTo>
                  <a:pt x="79827" y="1108951"/>
                </a:lnTo>
                <a:lnTo>
                  <a:pt x="81516" y="1109116"/>
                </a:lnTo>
                <a:lnTo>
                  <a:pt x="81852" y="1108951"/>
                </a:lnTo>
                <a:close/>
              </a:path>
              <a:path w="434340" h="1410970">
                <a:moveTo>
                  <a:pt x="266162" y="1075915"/>
                </a:moveTo>
                <a:lnTo>
                  <a:pt x="222630" y="1075915"/>
                </a:lnTo>
                <a:lnTo>
                  <a:pt x="239072" y="1076553"/>
                </a:lnTo>
                <a:lnTo>
                  <a:pt x="245067" y="1077125"/>
                </a:lnTo>
                <a:lnTo>
                  <a:pt x="252255" y="1079144"/>
                </a:lnTo>
                <a:lnTo>
                  <a:pt x="260624" y="1082598"/>
                </a:lnTo>
                <a:lnTo>
                  <a:pt x="266162" y="1075915"/>
                </a:lnTo>
                <a:close/>
              </a:path>
              <a:path w="434340" h="1410970">
                <a:moveTo>
                  <a:pt x="224892" y="1272647"/>
                </a:moveTo>
                <a:lnTo>
                  <a:pt x="77441" y="1272647"/>
                </a:lnTo>
                <a:lnTo>
                  <a:pt x="101099" y="1273263"/>
                </a:lnTo>
                <a:lnTo>
                  <a:pt x="95746" y="1280721"/>
                </a:lnTo>
                <a:lnTo>
                  <a:pt x="86256" y="1316645"/>
                </a:lnTo>
                <a:lnTo>
                  <a:pt x="87125" y="1332496"/>
                </a:lnTo>
                <a:lnTo>
                  <a:pt x="87227" y="1334365"/>
                </a:lnTo>
                <a:lnTo>
                  <a:pt x="87274" y="1335216"/>
                </a:lnTo>
                <a:lnTo>
                  <a:pt x="90712" y="1351629"/>
                </a:lnTo>
                <a:lnTo>
                  <a:pt x="90825" y="1352169"/>
                </a:lnTo>
                <a:lnTo>
                  <a:pt x="90947" y="1352750"/>
                </a:lnTo>
                <a:lnTo>
                  <a:pt x="119221" y="1397744"/>
                </a:lnTo>
                <a:lnTo>
                  <a:pt x="151137" y="1410855"/>
                </a:lnTo>
                <a:lnTo>
                  <a:pt x="165936" y="1410855"/>
                </a:lnTo>
                <a:lnTo>
                  <a:pt x="213393" y="1383741"/>
                </a:lnTo>
                <a:lnTo>
                  <a:pt x="235831" y="1356880"/>
                </a:lnTo>
                <a:lnTo>
                  <a:pt x="164403" y="1356880"/>
                </a:lnTo>
                <a:lnTo>
                  <a:pt x="157424" y="1356372"/>
                </a:lnTo>
                <a:lnTo>
                  <a:pt x="142879" y="1351629"/>
                </a:lnTo>
                <a:lnTo>
                  <a:pt x="133346" y="1342410"/>
                </a:lnTo>
                <a:lnTo>
                  <a:pt x="128826" y="1328717"/>
                </a:lnTo>
                <a:lnTo>
                  <a:pt x="129319" y="1310551"/>
                </a:lnTo>
                <a:lnTo>
                  <a:pt x="130411" y="1303083"/>
                </a:lnTo>
                <a:lnTo>
                  <a:pt x="133561" y="1297266"/>
                </a:lnTo>
                <a:lnTo>
                  <a:pt x="143924" y="1288884"/>
                </a:lnTo>
                <a:lnTo>
                  <a:pt x="150058" y="1287322"/>
                </a:lnTo>
                <a:lnTo>
                  <a:pt x="239699" y="1287322"/>
                </a:lnTo>
                <a:lnTo>
                  <a:pt x="224892" y="1272647"/>
                </a:lnTo>
                <a:close/>
              </a:path>
              <a:path w="434340" h="1410970">
                <a:moveTo>
                  <a:pt x="68487" y="1220853"/>
                </a:moveTo>
                <a:lnTo>
                  <a:pt x="13233" y="1256716"/>
                </a:lnTo>
                <a:lnTo>
                  <a:pt x="1582" y="1293495"/>
                </a:lnTo>
                <a:lnTo>
                  <a:pt x="0" y="1325672"/>
                </a:lnTo>
                <a:lnTo>
                  <a:pt x="1577" y="1341437"/>
                </a:lnTo>
                <a:lnTo>
                  <a:pt x="1591" y="1341577"/>
                </a:lnTo>
                <a:lnTo>
                  <a:pt x="4570" y="1356372"/>
                </a:lnTo>
                <a:lnTo>
                  <a:pt x="4673" y="1356880"/>
                </a:lnTo>
                <a:lnTo>
                  <a:pt x="4770" y="1357363"/>
                </a:lnTo>
                <a:lnTo>
                  <a:pt x="10918" y="1375263"/>
                </a:lnTo>
                <a:lnTo>
                  <a:pt x="19305" y="1388635"/>
                </a:lnTo>
                <a:lnTo>
                  <a:pt x="29930" y="1397480"/>
                </a:lnTo>
                <a:lnTo>
                  <a:pt x="42794" y="1401800"/>
                </a:lnTo>
                <a:lnTo>
                  <a:pt x="48883" y="1401155"/>
                </a:lnTo>
                <a:lnTo>
                  <a:pt x="53738" y="1397260"/>
                </a:lnTo>
                <a:lnTo>
                  <a:pt x="57360" y="1390116"/>
                </a:lnTo>
                <a:lnTo>
                  <a:pt x="59748" y="1379728"/>
                </a:lnTo>
                <a:lnTo>
                  <a:pt x="59529" y="1375263"/>
                </a:lnTo>
                <a:lnTo>
                  <a:pt x="57865" y="1368237"/>
                </a:lnTo>
                <a:lnTo>
                  <a:pt x="54773" y="1358911"/>
                </a:lnTo>
                <a:lnTo>
                  <a:pt x="50249" y="1347203"/>
                </a:lnTo>
                <a:lnTo>
                  <a:pt x="45884" y="1334365"/>
                </a:lnTo>
                <a:lnTo>
                  <a:pt x="43284" y="1321682"/>
                </a:lnTo>
                <a:lnTo>
                  <a:pt x="42543" y="1310551"/>
                </a:lnTo>
                <a:lnTo>
                  <a:pt x="42521" y="1308193"/>
                </a:lnTo>
                <a:lnTo>
                  <a:pt x="43341" y="1297266"/>
                </a:lnTo>
                <a:lnTo>
                  <a:pt x="77441" y="1272647"/>
                </a:lnTo>
                <a:lnTo>
                  <a:pt x="224892" y="1272647"/>
                </a:lnTo>
                <a:lnTo>
                  <a:pt x="223239" y="1271008"/>
                </a:lnTo>
                <a:lnTo>
                  <a:pt x="175889" y="1242378"/>
                </a:lnTo>
                <a:lnTo>
                  <a:pt x="132597" y="1226023"/>
                </a:lnTo>
                <a:lnTo>
                  <a:pt x="112085" y="1221765"/>
                </a:lnTo>
                <a:lnTo>
                  <a:pt x="68487" y="1220853"/>
                </a:lnTo>
                <a:close/>
              </a:path>
              <a:path w="434340" h="1410970">
                <a:moveTo>
                  <a:pt x="239699" y="1287322"/>
                </a:moveTo>
                <a:lnTo>
                  <a:pt x="150058" y="1287322"/>
                </a:lnTo>
                <a:lnTo>
                  <a:pt x="157145" y="1288364"/>
                </a:lnTo>
                <a:lnTo>
                  <a:pt x="166252" y="1290235"/>
                </a:lnTo>
                <a:lnTo>
                  <a:pt x="199270" y="1315542"/>
                </a:lnTo>
                <a:lnTo>
                  <a:pt x="201185" y="1323643"/>
                </a:lnTo>
                <a:lnTo>
                  <a:pt x="201125" y="1325672"/>
                </a:lnTo>
                <a:lnTo>
                  <a:pt x="201034" y="1328717"/>
                </a:lnTo>
                <a:lnTo>
                  <a:pt x="171244" y="1356372"/>
                </a:lnTo>
                <a:lnTo>
                  <a:pt x="171025" y="1356372"/>
                </a:lnTo>
                <a:lnTo>
                  <a:pt x="164403" y="1356880"/>
                </a:lnTo>
                <a:lnTo>
                  <a:pt x="235831" y="1356880"/>
                </a:lnTo>
                <a:lnTo>
                  <a:pt x="238975" y="1352434"/>
                </a:lnTo>
                <a:lnTo>
                  <a:pt x="246506" y="1336919"/>
                </a:lnTo>
                <a:lnTo>
                  <a:pt x="250480" y="1321682"/>
                </a:lnTo>
                <a:lnTo>
                  <a:pt x="250528" y="1321498"/>
                </a:lnTo>
                <a:lnTo>
                  <a:pt x="249166" y="1304520"/>
                </a:lnTo>
                <a:lnTo>
                  <a:pt x="240069" y="1287689"/>
                </a:lnTo>
                <a:lnTo>
                  <a:pt x="239699" y="1287322"/>
                </a:lnTo>
                <a:close/>
              </a:path>
            </a:pathLst>
          </a:custGeom>
          <a:solidFill>
            <a:srgbClr val="A1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4121449" y="5273460"/>
            <a:ext cx="69850" cy="62865"/>
            <a:chOff x="4121449" y="5273460"/>
            <a:chExt cx="69850" cy="62865"/>
          </a:xfrm>
        </p:grpSpPr>
        <p:sp>
          <p:nvSpPr>
            <p:cNvPr id="14" name="object 14"/>
            <p:cNvSpPr/>
            <p:nvPr/>
          </p:nvSpPr>
          <p:spPr>
            <a:xfrm>
              <a:off x="4152554" y="5291987"/>
              <a:ext cx="38735" cy="44450"/>
            </a:xfrm>
            <a:custGeom>
              <a:avLst/>
              <a:gdLst/>
              <a:ahLst/>
              <a:cxnLst/>
              <a:rect l="l" t="t" r="r" b="b"/>
              <a:pathLst>
                <a:path w="38735" h="44450">
                  <a:moveTo>
                    <a:pt x="38176" y="0"/>
                  </a:moveTo>
                  <a:lnTo>
                    <a:pt x="32308" y="4089"/>
                  </a:lnTo>
                  <a:lnTo>
                    <a:pt x="28549" y="10121"/>
                  </a:lnTo>
                  <a:lnTo>
                    <a:pt x="23660" y="15214"/>
                  </a:lnTo>
                  <a:lnTo>
                    <a:pt x="18302" y="20435"/>
                  </a:lnTo>
                  <a:lnTo>
                    <a:pt x="12658" y="25368"/>
                  </a:lnTo>
                  <a:lnTo>
                    <a:pt x="6829" y="30091"/>
                  </a:lnTo>
                  <a:lnTo>
                    <a:pt x="914" y="34683"/>
                  </a:lnTo>
                  <a:lnTo>
                    <a:pt x="0" y="41211"/>
                  </a:lnTo>
                  <a:lnTo>
                    <a:pt x="36156" y="14782"/>
                  </a:lnTo>
                  <a:lnTo>
                    <a:pt x="38709" y="9918"/>
                  </a:lnTo>
                  <a:lnTo>
                    <a:pt x="38176" y="0"/>
                  </a:lnTo>
                  <a:close/>
                </a:path>
              </a:pathLst>
            </a:custGeom>
            <a:solidFill>
              <a:srgbClr val="E37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21449" y="5273460"/>
              <a:ext cx="69850" cy="60325"/>
            </a:xfrm>
            <a:custGeom>
              <a:avLst/>
              <a:gdLst/>
              <a:ahLst/>
              <a:cxnLst/>
              <a:rect l="l" t="t" r="r" b="b"/>
              <a:pathLst>
                <a:path w="69850" h="60325">
                  <a:moveTo>
                    <a:pt x="24320" y="0"/>
                  </a:moveTo>
                  <a:lnTo>
                    <a:pt x="11696" y="2819"/>
                  </a:lnTo>
                  <a:lnTo>
                    <a:pt x="6007" y="6743"/>
                  </a:lnTo>
                  <a:lnTo>
                    <a:pt x="660" y="15925"/>
                  </a:lnTo>
                  <a:lnTo>
                    <a:pt x="0" y="22225"/>
                  </a:lnTo>
                  <a:lnTo>
                    <a:pt x="1943" y="27901"/>
                  </a:lnTo>
                  <a:lnTo>
                    <a:pt x="6577" y="36327"/>
                  </a:lnTo>
                  <a:lnTo>
                    <a:pt x="14255" y="45802"/>
                  </a:lnTo>
                  <a:lnTo>
                    <a:pt x="23067" y="54287"/>
                  </a:lnTo>
                  <a:lnTo>
                    <a:pt x="31102" y="59740"/>
                  </a:lnTo>
                  <a:lnTo>
                    <a:pt x="32016" y="53213"/>
                  </a:lnTo>
                  <a:lnTo>
                    <a:pt x="37931" y="48620"/>
                  </a:lnTo>
                  <a:lnTo>
                    <a:pt x="63411" y="22618"/>
                  </a:lnTo>
                  <a:lnTo>
                    <a:pt x="69278" y="18529"/>
                  </a:lnTo>
                  <a:lnTo>
                    <a:pt x="68414" y="13017"/>
                  </a:lnTo>
                  <a:lnTo>
                    <a:pt x="67373" y="8534"/>
                  </a:lnTo>
                  <a:lnTo>
                    <a:pt x="58394" y="2120"/>
                  </a:lnTo>
                  <a:lnTo>
                    <a:pt x="53759" y="1917"/>
                  </a:lnTo>
                  <a:lnTo>
                    <a:pt x="48945" y="1981"/>
                  </a:lnTo>
                  <a:lnTo>
                    <a:pt x="44665" y="4064"/>
                  </a:lnTo>
                  <a:lnTo>
                    <a:pt x="40894" y="6070"/>
                  </a:lnTo>
                  <a:lnTo>
                    <a:pt x="37160" y="9105"/>
                  </a:lnTo>
                  <a:lnTo>
                    <a:pt x="29870" y="4064"/>
                  </a:lnTo>
                  <a:lnTo>
                    <a:pt x="24320" y="0"/>
                  </a:lnTo>
                  <a:close/>
                </a:path>
              </a:pathLst>
            </a:custGeom>
            <a:solidFill>
              <a:srgbClr val="E5A3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719999" y="1440007"/>
          <a:ext cx="2200275" cy="5427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BA797"/>
                      </a:solidFill>
                      <a:prstDash val="solid"/>
                    </a:lnL>
                    <a:lnR w="12700">
                      <a:solidFill>
                        <a:srgbClr val="EBA797"/>
                      </a:solidFill>
                      <a:prstDash val="solid"/>
                    </a:lnR>
                    <a:lnT w="12700">
                      <a:solidFill>
                        <a:srgbClr val="EBA797"/>
                      </a:solidFill>
                      <a:prstDash val="solid"/>
                    </a:lnT>
                    <a:lnB w="12700">
                      <a:solidFill>
                        <a:srgbClr val="EBA797"/>
                      </a:solidFill>
                      <a:prstDash val="solid"/>
                    </a:lnB>
                    <a:solidFill>
                      <a:srgbClr val="DE55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b="1" dirty="0">
                          <a:solidFill>
                            <a:srgbClr val="A12236"/>
                          </a:solidFill>
                          <a:latin typeface="Helvetica Neue LT Pro 75 Bold"/>
                          <a:cs typeface="Helvetica Neue LT Pro 75 Bold"/>
                        </a:rPr>
                        <a:t>Station</a:t>
                      </a:r>
                      <a:r>
                        <a:rPr sz="1200" b="1" spc="-45" dirty="0">
                          <a:solidFill>
                            <a:srgbClr val="A12236"/>
                          </a:solidFill>
                          <a:latin typeface="Helvetica Neue LT Pro 75 Bold"/>
                          <a:cs typeface="Helvetica Neue LT Pro 75 Bold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A12236"/>
                          </a:solidFill>
                          <a:latin typeface="Helvetica Neue LT Pro 75 Bold"/>
                          <a:cs typeface="Helvetica Neue LT Pro 75 Bold"/>
                        </a:rPr>
                        <a:t>4:</a:t>
                      </a:r>
                      <a:endParaRPr sz="1200">
                        <a:latin typeface="Helvetica Neue LT Pro 75 Bold"/>
                        <a:cs typeface="Helvetica Neue LT Pro 75 Bold"/>
                      </a:endParaRPr>
                    </a:p>
                    <a:p>
                      <a:pPr marL="107950" marR="75565">
                        <a:lnSpc>
                          <a:spcPct val="106100"/>
                        </a:lnSpc>
                        <a:spcBef>
                          <a:spcPts val="545"/>
                        </a:spcBef>
                      </a:pP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What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are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some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of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the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ways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25" dirty="0">
                          <a:latin typeface="HelveticaNeueLT Pro 55 Roman"/>
                          <a:cs typeface="HelveticaNeueLT Pro 55 Roman"/>
                        </a:rPr>
                        <a:t>we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can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Give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to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others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and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show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kindness?</a:t>
                      </a:r>
                      <a:endParaRPr sz="1100">
                        <a:latin typeface="HelveticaNeueLT Pro 55 Roman"/>
                        <a:cs typeface="HelveticaNeueLT Pro 55 Roman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EBA797"/>
                      </a:solidFill>
                      <a:prstDash val="solid"/>
                    </a:lnL>
                    <a:lnR w="12700">
                      <a:solidFill>
                        <a:srgbClr val="EBA797"/>
                      </a:solidFill>
                      <a:prstDash val="solid"/>
                    </a:lnR>
                    <a:lnT w="12700">
                      <a:solidFill>
                        <a:srgbClr val="EBA797"/>
                      </a:solidFill>
                      <a:prstDash val="solid"/>
                    </a:lnT>
                    <a:lnB w="12700">
                      <a:solidFill>
                        <a:srgbClr val="EBA7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705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b="1" spc="-10" dirty="0">
                          <a:solidFill>
                            <a:srgbClr val="A12236"/>
                          </a:solidFill>
                          <a:latin typeface="Helvetica Neue LT Pro 75 Bold"/>
                          <a:cs typeface="Helvetica Neue LT Pro 75 Bold"/>
                        </a:rPr>
                        <a:t>Instructions:</a:t>
                      </a:r>
                      <a:endParaRPr sz="1200">
                        <a:latin typeface="Helvetica Neue LT Pro 75 Bold"/>
                        <a:cs typeface="Helvetica Neue LT Pro 75 Bold"/>
                      </a:endParaRPr>
                    </a:p>
                    <a:p>
                      <a:pPr marL="333375" marR="87630" indent="-225425">
                        <a:lnSpc>
                          <a:spcPct val="106100"/>
                        </a:lnSpc>
                        <a:spcBef>
                          <a:spcPts val="545"/>
                        </a:spcBef>
                        <a:buAutoNum type="arabicPeriod"/>
                        <a:tabLst>
                          <a:tab pos="336550" algn="l"/>
                        </a:tabLst>
                      </a:pP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Take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a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moment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to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discuss 	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the</a:t>
                      </a:r>
                      <a:r>
                        <a:rPr sz="1100" spc="-2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question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in</a:t>
                      </a:r>
                      <a:r>
                        <a:rPr sz="1100" spc="-2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your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group.</a:t>
                      </a:r>
                      <a:endParaRPr sz="1100">
                        <a:latin typeface="HelveticaNeueLT Pro 55 Roman"/>
                        <a:cs typeface="HelveticaNeueLT Pro 55 Roman"/>
                      </a:endParaRPr>
                    </a:p>
                    <a:p>
                      <a:pPr marL="359410" marR="208915">
                        <a:lnSpc>
                          <a:spcPct val="106100"/>
                        </a:lnSpc>
                        <a:spcBef>
                          <a:spcPts val="850"/>
                        </a:spcBef>
                      </a:pP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What</a:t>
                      </a:r>
                      <a:r>
                        <a:rPr sz="1100" i="1" spc="-20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can</a:t>
                      </a:r>
                      <a:r>
                        <a:rPr sz="1100" i="1" spc="-15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you</a:t>
                      </a:r>
                      <a:r>
                        <a:rPr sz="1100" i="1" spc="-20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do</a:t>
                      </a:r>
                      <a:r>
                        <a:rPr sz="1100" i="1" spc="-15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to</a:t>
                      </a:r>
                      <a:r>
                        <a:rPr sz="1100" i="1" spc="-15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spc="-20" dirty="0">
                          <a:latin typeface="Helvetica Neue LT Pro 56 Italic"/>
                          <a:cs typeface="Helvetica Neue LT Pro 56 Italic"/>
                        </a:rPr>
                        <a:t>Give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or</a:t>
                      </a:r>
                      <a:r>
                        <a:rPr sz="1100" i="1" spc="-15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show</a:t>
                      </a:r>
                      <a:r>
                        <a:rPr sz="1100" i="1" spc="-10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kindness</a:t>
                      </a:r>
                      <a:r>
                        <a:rPr sz="1100" i="1" spc="-10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if</a:t>
                      </a:r>
                      <a:r>
                        <a:rPr sz="1100" i="1" spc="-10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spc="-25" dirty="0">
                          <a:latin typeface="Helvetica Neue LT Pro 56 Italic"/>
                          <a:cs typeface="Helvetica Neue LT Pro 56 Italic"/>
                        </a:rPr>
                        <a:t>you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have </a:t>
                      </a:r>
                      <a:r>
                        <a:rPr sz="1100" i="1" spc="-25" dirty="0">
                          <a:latin typeface="Helvetica Neue LT Pro 56 Italic"/>
                          <a:cs typeface="Helvetica Neue LT Pro 56 Italic"/>
                        </a:rPr>
                        <a:t>...</a:t>
                      </a:r>
                      <a:endParaRPr sz="1100">
                        <a:latin typeface="Helvetica Neue LT Pro 56 Italic"/>
                        <a:cs typeface="Helvetica Neue LT Pro 56 Italic"/>
                      </a:endParaRPr>
                    </a:p>
                    <a:p>
                      <a:pPr marL="359410" marR="314325">
                        <a:lnSpc>
                          <a:spcPct val="106100"/>
                        </a:lnSpc>
                        <a:spcBef>
                          <a:spcPts val="850"/>
                        </a:spcBef>
                      </a:pP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Less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than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5-Minutes?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Less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than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10-Minutes? 1-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Hour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or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more?</a:t>
                      </a:r>
                      <a:endParaRPr sz="1100">
                        <a:latin typeface="HelveticaNeueLT Pro 55 Roman"/>
                        <a:cs typeface="HelveticaNeueLT Pro 55 Roman"/>
                      </a:endParaRPr>
                    </a:p>
                    <a:p>
                      <a:pPr marL="333375" marR="263525" indent="-225425">
                        <a:lnSpc>
                          <a:spcPct val="106100"/>
                        </a:lnSpc>
                        <a:spcBef>
                          <a:spcPts val="850"/>
                        </a:spcBef>
                        <a:buAutoNum type="arabicPeriod" startAt="2"/>
                        <a:tabLst>
                          <a:tab pos="336550" algn="l"/>
                        </a:tabLst>
                      </a:pP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Write/Draw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ideas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on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25" dirty="0">
                          <a:latin typeface="HelveticaNeueLT Pro 55 Roman"/>
                          <a:cs typeface="HelveticaNeueLT Pro 55 Roman"/>
                        </a:rPr>
                        <a:t>the 	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piece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of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the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Wellbeing 	Wheel.</a:t>
                      </a:r>
                      <a:endParaRPr sz="1100">
                        <a:latin typeface="HelveticaNeueLT Pro 55 Roman"/>
                        <a:cs typeface="HelveticaNeueLT Pro 55 Roman"/>
                      </a:endParaRPr>
                    </a:p>
                    <a:p>
                      <a:pPr marL="333375" marR="212090" indent="-225425">
                        <a:lnSpc>
                          <a:spcPct val="106100"/>
                        </a:lnSpc>
                        <a:spcBef>
                          <a:spcPts val="850"/>
                        </a:spcBef>
                        <a:buAutoNum type="arabicPeriod" startAt="2"/>
                        <a:tabLst>
                          <a:tab pos="336550" algn="l"/>
                        </a:tabLst>
                      </a:pP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Select</a:t>
                      </a:r>
                      <a:r>
                        <a:rPr sz="1100" spc="-2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the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strategies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that 	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would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work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best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for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25" dirty="0">
                          <a:latin typeface="HelveticaNeueLT Pro 55 Roman"/>
                          <a:cs typeface="HelveticaNeueLT Pro 55 Roman"/>
                        </a:rPr>
                        <a:t>you</a:t>
                      </a:r>
                      <a:endParaRPr sz="1100">
                        <a:latin typeface="HelveticaNeueLT Pro 55 Roman"/>
                        <a:cs typeface="HelveticaNeueLT Pro 55 Roman"/>
                      </a:endParaRPr>
                    </a:p>
                    <a:p>
                      <a:pPr marL="336550" marR="175895">
                        <a:lnSpc>
                          <a:spcPct val="106100"/>
                        </a:lnSpc>
                      </a:pP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-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these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are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your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b="1" spc="-10" dirty="0">
                          <a:latin typeface="Helvetica Neue LT Pro 75 Bold"/>
                          <a:cs typeface="Helvetica Neue LT Pro 75 Bold"/>
                        </a:rPr>
                        <a:t>Toolkit </a:t>
                      </a:r>
                      <a:r>
                        <a:rPr sz="1100" b="1" dirty="0">
                          <a:latin typeface="Helvetica Neue LT Pro 75 Bold"/>
                          <a:cs typeface="Helvetica Neue LT Pro 75 Bold"/>
                        </a:rPr>
                        <a:t>Takeaways!</a:t>
                      </a:r>
                      <a:r>
                        <a:rPr sz="1100" b="1" spc="-65" dirty="0">
                          <a:latin typeface="Helvetica Neue LT Pro 75 Bold"/>
                          <a:cs typeface="Helvetica Neue LT Pro 75 Bold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Write/Draw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these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on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your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Minding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Myself</a:t>
                      </a:r>
                      <a:r>
                        <a:rPr sz="1100" spc="-5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Toolkit</a:t>
                      </a:r>
                      <a:r>
                        <a:rPr sz="1100" spc="-5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worksheet,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or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in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your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Wellbeing Journal.</a:t>
                      </a:r>
                      <a:endParaRPr sz="1100">
                        <a:latin typeface="HelveticaNeueLT Pro 55 Roman"/>
                        <a:cs typeface="HelveticaNeueLT Pro 55 Roman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EBA797"/>
                      </a:solidFill>
                      <a:prstDash val="solid"/>
                    </a:lnL>
                    <a:lnR w="12700">
                      <a:solidFill>
                        <a:srgbClr val="EBA797"/>
                      </a:solidFill>
                      <a:prstDash val="solid"/>
                    </a:lnR>
                    <a:lnT w="12700">
                      <a:solidFill>
                        <a:srgbClr val="EBA797"/>
                      </a:solidFill>
                      <a:prstDash val="solid"/>
                    </a:lnT>
                    <a:lnB w="12700">
                      <a:solidFill>
                        <a:srgbClr val="EBA7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89306" y="1446137"/>
            <a:ext cx="7189470" cy="5427345"/>
            <a:chOff x="3089306" y="1446137"/>
            <a:chExt cx="7189470" cy="54273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92546" y="2483037"/>
              <a:ext cx="785665" cy="32138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89306" y="5084711"/>
              <a:ext cx="2838907" cy="161651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480798" y="5952771"/>
              <a:ext cx="435609" cy="734060"/>
            </a:xfrm>
            <a:custGeom>
              <a:avLst/>
              <a:gdLst/>
              <a:ahLst/>
              <a:cxnLst/>
              <a:rect l="l" t="t" r="r" b="b"/>
              <a:pathLst>
                <a:path w="435610" h="734059">
                  <a:moveTo>
                    <a:pt x="412187" y="0"/>
                  </a:moveTo>
                  <a:lnTo>
                    <a:pt x="137337" y="252456"/>
                  </a:lnTo>
                  <a:lnTo>
                    <a:pt x="11881" y="411394"/>
                  </a:lnTo>
                  <a:lnTo>
                    <a:pt x="0" y="548924"/>
                  </a:lnTo>
                  <a:lnTo>
                    <a:pt x="69998" y="733463"/>
                  </a:lnTo>
                  <a:lnTo>
                    <a:pt x="129994" y="709114"/>
                  </a:lnTo>
                  <a:lnTo>
                    <a:pt x="183264" y="680721"/>
                  </a:lnTo>
                  <a:lnTo>
                    <a:pt x="230185" y="648760"/>
                  </a:lnTo>
                  <a:lnTo>
                    <a:pt x="271135" y="613709"/>
                  </a:lnTo>
                  <a:lnTo>
                    <a:pt x="306492" y="576045"/>
                  </a:lnTo>
                  <a:lnTo>
                    <a:pt x="336634" y="536246"/>
                  </a:lnTo>
                  <a:lnTo>
                    <a:pt x="361938" y="494790"/>
                  </a:lnTo>
                  <a:lnTo>
                    <a:pt x="382783" y="452152"/>
                  </a:lnTo>
                  <a:lnTo>
                    <a:pt x="399546" y="408812"/>
                  </a:lnTo>
                  <a:lnTo>
                    <a:pt x="412605" y="365245"/>
                  </a:lnTo>
                  <a:lnTo>
                    <a:pt x="422338" y="321930"/>
                  </a:lnTo>
                  <a:lnTo>
                    <a:pt x="429123" y="279345"/>
                  </a:lnTo>
                  <a:lnTo>
                    <a:pt x="433337" y="237965"/>
                  </a:lnTo>
                  <a:lnTo>
                    <a:pt x="435359" y="198270"/>
                  </a:lnTo>
                  <a:lnTo>
                    <a:pt x="435566" y="160735"/>
                  </a:lnTo>
                  <a:lnTo>
                    <a:pt x="434336" y="125839"/>
                  </a:lnTo>
                  <a:lnTo>
                    <a:pt x="429077" y="65872"/>
                  </a:lnTo>
                  <a:lnTo>
                    <a:pt x="422605" y="22188"/>
                  </a:lnTo>
                  <a:lnTo>
                    <a:pt x="412187" y="0"/>
                  </a:lnTo>
                  <a:close/>
                </a:path>
              </a:pathLst>
            </a:custGeom>
            <a:solidFill>
              <a:srgbClr val="90B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83800" y="6035228"/>
              <a:ext cx="281940" cy="621030"/>
            </a:xfrm>
            <a:custGeom>
              <a:avLst/>
              <a:gdLst/>
              <a:ahLst/>
              <a:cxnLst/>
              <a:rect l="l" t="t" r="r" b="b"/>
              <a:pathLst>
                <a:path w="281939" h="621029">
                  <a:moveTo>
                    <a:pt x="278688" y="0"/>
                  </a:moveTo>
                  <a:lnTo>
                    <a:pt x="277736" y="685"/>
                  </a:lnTo>
                  <a:lnTo>
                    <a:pt x="274029" y="22769"/>
                  </a:lnTo>
                  <a:lnTo>
                    <a:pt x="270098" y="43754"/>
                  </a:lnTo>
                  <a:lnTo>
                    <a:pt x="261340" y="85559"/>
                  </a:lnTo>
                  <a:lnTo>
                    <a:pt x="251556" y="127128"/>
                  </a:lnTo>
                  <a:lnTo>
                    <a:pt x="240753" y="168440"/>
                  </a:lnTo>
                  <a:lnTo>
                    <a:pt x="228901" y="209462"/>
                  </a:lnTo>
                  <a:lnTo>
                    <a:pt x="211556" y="263677"/>
                  </a:lnTo>
                  <a:lnTo>
                    <a:pt x="194508" y="310445"/>
                  </a:lnTo>
                  <a:lnTo>
                    <a:pt x="170167" y="369608"/>
                  </a:lnTo>
                  <a:lnTo>
                    <a:pt x="142426" y="427192"/>
                  </a:lnTo>
                  <a:lnTo>
                    <a:pt x="121899" y="464501"/>
                  </a:lnTo>
                  <a:lnTo>
                    <a:pt x="90474" y="513816"/>
                  </a:lnTo>
                  <a:lnTo>
                    <a:pt x="61506" y="551814"/>
                  </a:lnTo>
                  <a:lnTo>
                    <a:pt x="33131" y="583291"/>
                  </a:lnTo>
                  <a:lnTo>
                    <a:pt x="228" y="613740"/>
                  </a:lnTo>
                  <a:lnTo>
                    <a:pt x="0" y="616508"/>
                  </a:lnTo>
                  <a:lnTo>
                    <a:pt x="3162" y="620204"/>
                  </a:lnTo>
                  <a:lnTo>
                    <a:pt x="5930" y="620420"/>
                  </a:lnTo>
                  <a:lnTo>
                    <a:pt x="23855" y="604393"/>
                  </a:lnTo>
                  <a:lnTo>
                    <a:pt x="53833" y="573379"/>
                  </a:lnTo>
                  <a:lnTo>
                    <a:pt x="81165" y="540092"/>
                  </a:lnTo>
                  <a:lnTo>
                    <a:pt x="111671" y="495820"/>
                  </a:lnTo>
                  <a:lnTo>
                    <a:pt x="138726" y="449445"/>
                  </a:lnTo>
                  <a:lnTo>
                    <a:pt x="164553" y="398373"/>
                  </a:lnTo>
                  <a:lnTo>
                    <a:pt x="184519" y="352498"/>
                  </a:lnTo>
                  <a:lnTo>
                    <a:pt x="207606" y="292493"/>
                  </a:lnTo>
                  <a:lnTo>
                    <a:pt x="227804" y="231480"/>
                  </a:lnTo>
                  <a:lnTo>
                    <a:pt x="239911" y="190400"/>
                  </a:lnTo>
                  <a:lnTo>
                    <a:pt x="250961" y="149026"/>
                  </a:lnTo>
                  <a:lnTo>
                    <a:pt x="260972" y="107393"/>
                  </a:lnTo>
                  <a:lnTo>
                    <a:pt x="269958" y="65525"/>
                  </a:lnTo>
                  <a:lnTo>
                    <a:pt x="277855" y="23441"/>
                  </a:lnTo>
                  <a:lnTo>
                    <a:pt x="281406" y="1257"/>
                  </a:lnTo>
                  <a:lnTo>
                    <a:pt x="280708" y="317"/>
                  </a:lnTo>
                  <a:lnTo>
                    <a:pt x="278688" y="0"/>
                  </a:lnTo>
                  <a:close/>
                </a:path>
              </a:pathLst>
            </a:custGeom>
            <a:solidFill>
              <a:srgbClr val="FFFFFF">
                <a:alpha val="47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57655" y="6358260"/>
              <a:ext cx="414020" cy="375920"/>
            </a:xfrm>
            <a:custGeom>
              <a:avLst/>
              <a:gdLst/>
              <a:ahLst/>
              <a:cxnLst/>
              <a:rect l="l" t="t" r="r" b="b"/>
              <a:pathLst>
                <a:path w="414020" h="375920">
                  <a:moveTo>
                    <a:pt x="410311" y="0"/>
                  </a:moveTo>
                  <a:lnTo>
                    <a:pt x="175000" y="79864"/>
                  </a:lnTo>
                  <a:lnTo>
                    <a:pt x="55356" y="144856"/>
                  </a:lnTo>
                  <a:lnTo>
                    <a:pt x="9735" y="230993"/>
                  </a:lnTo>
                  <a:lnTo>
                    <a:pt x="0" y="373151"/>
                  </a:lnTo>
                  <a:lnTo>
                    <a:pt x="63042" y="375337"/>
                  </a:lnTo>
                  <a:lnTo>
                    <a:pt x="119670" y="367381"/>
                  </a:lnTo>
                  <a:lnTo>
                    <a:pt x="170197" y="350729"/>
                  </a:lnTo>
                  <a:lnTo>
                    <a:pt x="214936" y="326828"/>
                  </a:lnTo>
                  <a:lnTo>
                    <a:pt x="254199" y="297125"/>
                  </a:lnTo>
                  <a:lnTo>
                    <a:pt x="288299" y="263065"/>
                  </a:lnTo>
                  <a:lnTo>
                    <a:pt x="317549" y="226096"/>
                  </a:lnTo>
                  <a:lnTo>
                    <a:pt x="342261" y="187664"/>
                  </a:lnTo>
                  <a:lnTo>
                    <a:pt x="362750" y="149216"/>
                  </a:lnTo>
                  <a:lnTo>
                    <a:pt x="379327" y="112199"/>
                  </a:lnTo>
                  <a:lnTo>
                    <a:pt x="401997" y="48242"/>
                  </a:lnTo>
                  <a:lnTo>
                    <a:pt x="412775" y="7365"/>
                  </a:lnTo>
                  <a:lnTo>
                    <a:pt x="413639" y="3479"/>
                  </a:lnTo>
                  <a:lnTo>
                    <a:pt x="410311" y="0"/>
                  </a:lnTo>
                  <a:close/>
                </a:path>
              </a:pathLst>
            </a:custGeom>
            <a:solidFill>
              <a:srgbClr val="BBC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98337" y="6402078"/>
              <a:ext cx="330835" cy="328295"/>
            </a:xfrm>
            <a:custGeom>
              <a:avLst/>
              <a:gdLst/>
              <a:ahLst/>
              <a:cxnLst/>
              <a:rect l="l" t="t" r="r" b="b"/>
              <a:pathLst>
                <a:path w="330835" h="328295">
                  <a:moveTo>
                    <a:pt x="328295" y="0"/>
                  </a:moveTo>
                  <a:lnTo>
                    <a:pt x="327139" y="253"/>
                  </a:lnTo>
                  <a:lnTo>
                    <a:pt x="318745" y="13185"/>
                  </a:lnTo>
                  <a:lnTo>
                    <a:pt x="310718" y="25106"/>
                  </a:lnTo>
                  <a:lnTo>
                    <a:pt x="285775" y="60306"/>
                  </a:lnTo>
                  <a:lnTo>
                    <a:pt x="259715" y="94678"/>
                  </a:lnTo>
                  <a:lnTo>
                    <a:pt x="232559" y="128170"/>
                  </a:lnTo>
                  <a:lnTo>
                    <a:pt x="204298" y="160712"/>
                  </a:lnTo>
                  <a:lnTo>
                    <a:pt x="174777" y="192086"/>
                  </a:lnTo>
                  <a:lnTo>
                    <a:pt x="143929" y="222097"/>
                  </a:lnTo>
                  <a:lnTo>
                    <a:pt x="111576" y="250417"/>
                  </a:lnTo>
                  <a:lnTo>
                    <a:pt x="77475" y="276477"/>
                  </a:lnTo>
                  <a:lnTo>
                    <a:pt x="28959" y="306465"/>
                  </a:lnTo>
                  <a:lnTo>
                    <a:pt x="1003" y="319811"/>
                  </a:lnTo>
                  <a:lnTo>
                    <a:pt x="0" y="322402"/>
                  </a:lnTo>
                  <a:lnTo>
                    <a:pt x="2014" y="326859"/>
                  </a:lnTo>
                  <a:lnTo>
                    <a:pt x="4584" y="327837"/>
                  </a:lnTo>
                  <a:lnTo>
                    <a:pt x="6794" y="326859"/>
                  </a:lnTo>
                  <a:lnTo>
                    <a:pt x="58012" y="299180"/>
                  </a:lnTo>
                  <a:lnTo>
                    <a:pt x="105067" y="265252"/>
                  </a:lnTo>
                  <a:lnTo>
                    <a:pt x="138024" y="236971"/>
                  </a:lnTo>
                  <a:lnTo>
                    <a:pt x="169314" y="206919"/>
                  </a:lnTo>
                  <a:lnTo>
                    <a:pt x="199097" y="175434"/>
                  </a:lnTo>
                  <a:lnTo>
                    <a:pt x="227545" y="142773"/>
                  </a:lnTo>
                  <a:lnTo>
                    <a:pt x="254827" y="109140"/>
                  </a:lnTo>
                  <a:lnTo>
                    <a:pt x="280963" y="74636"/>
                  </a:lnTo>
                  <a:lnTo>
                    <a:pt x="305984" y="39319"/>
                  </a:lnTo>
                  <a:lnTo>
                    <a:pt x="330276" y="2247"/>
                  </a:lnTo>
                  <a:lnTo>
                    <a:pt x="330022" y="1104"/>
                  </a:lnTo>
                  <a:lnTo>
                    <a:pt x="328295" y="0"/>
                  </a:lnTo>
                  <a:close/>
                </a:path>
              </a:pathLst>
            </a:custGeom>
            <a:solidFill>
              <a:srgbClr val="FFFFFF">
                <a:alpha val="47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10417" y="5609726"/>
              <a:ext cx="477520" cy="643255"/>
            </a:xfrm>
            <a:custGeom>
              <a:avLst/>
              <a:gdLst/>
              <a:ahLst/>
              <a:cxnLst/>
              <a:rect l="l" t="t" r="r" b="b"/>
              <a:pathLst>
                <a:path w="477520" h="643254">
                  <a:moveTo>
                    <a:pt x="5806" y="0"/>
                  </a:moveTo>
                  <a:lnTo>
                    <a:pt x="142" y="3670"/>
                  </a:lnTo>
                  <a:lnTo>
                    <a:pt x="53" y="9245"/>
                  </a:lnTo>
                  <a:lnTo>
                    <a:pt x="0" y="25034"/>
                  </a:lnTo>
                  <a:lnTo>
                    <a:pt x="440" y="46348"/>
                  </a:lnTo>
                  <a:lnTo>
                    <a:pt x="4038" y="102982"/>
                  </a:lnTo>
                  <a:lnTo>
                    <a:pt x="13310" y="174010"/>
                  </a:lnTo>
                  <a:lnTo>
                    <a:pt x="20843" y="213316"/>
                  </a:lnTo>
                  <a:lnTo>
                    <a:pt x="30720" y="254295"/>
                  </a:lnTo>
                  <a:lnTo>
                    <a:pt x="43246" y="296303"/>
                  </a:lnTo>
                  <a:lnTo>
                    <a:pt x="58732" y="338701"/>
                  </a:lnTo>
                  <a:lnTo>
                    <a:pt x="77484" y="380844"/>
                  </a:lnTo>
                  <a:lnTo>
                    <a:pt x="99810" y="422091"/>
                  </a:lnTo>
                  <a:lnTo>
                    <a:pt x="126020" y="461801"/>
                  </a:lnTo>
                  <a:lnTo>
                    <a:pt x="156420" y="499330"/>
                  </a:lnTo>
                  <a:lnTo>
                    <a:pt x="191318" y="534037"/>
                  </a:lnTo>
                  <a:lnTo>
                    <a:pt x="231023" y="565281"/>
                  </a:lnTo>
                  <a:lnTo>
                    <a:pt x="275843" y="592418"/>
                  </a:lnTo>
                  <a:lnTo>
                    <a:pt x="326085" y="614807"/>
                  </a:lnTo>
                  <a:lnTo>
                    <a:pt x="382059" y="631806"/>
                  </a:lnTo>
                  <a:lnTo>
                    <a:pt x="444070" y="642772"/>
                  </a:lnTo>
                  <a:lnTo>
                    <a:pt x="477104" y="445633"/>
                  </a:lnTo>
                  <a:lnTo>
                    <a:pt x="442921" y="313245"/>
                  </a:lnTo>
                  <a:lnTo>
                    <a:pt x="300849" y="185600"/>
                  </a:lnTo>
                  <a:lnTo>
                    <a:pt x="5806" y="0"/>
                  </a:lnTo>
                  <a:close/>
                </a:path>
              </a:pathLst>
            </a:custGeom>
            <a:solidFill>
              <a:srgbClr val="BBC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55266" y="5683340"/>
              <a:ext cx="345440" cy="551815"/>
            </a:xfrm>
            <a:custGeom>
              <a:avLst/>
              <a:gdLst/>
              <a:ahLst/>
              <a:cxnLst/>
              <a:rect l="l" t="t" r="r" b="b"/>
              <a:pathLst>
                <a:path w="345439" h="551814">
                  <a:moveTo>
                    <a:pt x="3048" y="0"/>
                  </a:moveTo>
                  <a:lnTo>
                    <a:pt x="647" y="800"/>
                  </a:lnTo>
                  <a:lnTo>
                    <a:pt x="0" y="2108"/>
                  </a:lnTo>
                  <a:lnTo>
                    <a:pt x="6998" y="22464"/>
                  </a:lnTo>
                  <a:lnTo>
                    <a:pt x="28409" y="79273"/>
                  </a:lnTo>
                  <a:lnTo>
                    <a:pt x="43713" y="116728"/>
                  </a:lnTo>
                  <a:lnTo>
                    <a:pt x="59817" y="153860"/>
                  </a:lnTo>
                  <a:lnTo>
                    <a:pt x="76734" y="190628"/>
                  </a:lnTo>
                  <a:lnTo>
                    <a:pt x="94462" y="227025"/>
                  </a:lnTo>
                  <a:lnTo>
                    <a:pt x="113022" y="263009"/>
                  </a:lnTo>
                  <a:lnTo>
                    <a:pt x="132562" y="298488"/>
                  </a:lnTo>
                  <a:lnTo>
                    <a:pt x="153066" y="333446"/>
                  </a:lnTo>
                  <a:lnTo>
                    <a:pt x="174713" y="367728"/>
                  </a:lnTo>
                  <a:lnTo>
                    <a:pt x="197534" y="401269"/>
                  </a:lnTo>
                  <a:lnTo>
                    <a:pt x="221754" y="433857"/>
                  </a:lnTo>
                  <a:lnTo>
                    <a:pt x="247450" y="465335"/>
                  </a:lnTo>
                  <a:lnTo>
                    <a:pt x="274904" y="495382"/>
                  </a:lnTo>
                  <a:lnTo>
                    <a:pt x="304272" y="523629"/>
                  </a:lnTo>
                  <a:lnTo>
                    <a:pt x="335749" y="549744"/>
                  </a:lnTo>
                  <a:lnTo>
                    <a:pt x="338150" y="551535"/>
                  </a:lnTo>
                  <a:lnTo>
                    <a:pt x="341553" y="551053"/>
                  </a:lnTo>
                  <a:lnTo>
                    <a:pt x="345147" y="546252"/>
                  </a:lnTo>
                  <a:lnTo>
                    <a:pt x="344652" y="542848"/>
                  </a:lnTo>
                  <a:lnTo>
                    <a:pt x="326456" y="528716"/>
                  </a:lnTo>
                  <a:lnTo>
                    <a:pt x="311210" y="515797"/>
                  </a:lnTo>
                  <a:lnTo>
                    <a:pt x="282079" y="488340"/>
                  </a:lnTo>
                  <a:lnTo>
                    <a:pt x="250215" y="454075"/>
                  </a:lnTo>
                  <a:lnTo>
                    <a:pt x="246075" y="448805"/>
                  </a:lnTo>
                  <a:lnTo>
                    <a:pt x="233121" y="433451"/>
                  </a:lnTo>
                  <a:lnTo>
                    <a:pt x="204763" y="396084"/>
                  </a:lnTo>
                  <a:lnTo>
                    <a:pt x="181813" y="363042"/>
                  </a:lnTo>
                  <a:lnTo>
                    <a:pt x="159983" y="329199"/>
                  </a:lnTo>
                  <a:lnTo>
                    <a:pt x="139268" y="294652"/>
                  </a:lnTo>
                  <a:lnTo>
                    <a:pt x="119476" y="259537"/>
                  </a:lnTo>
                  <a:lnTo>
                    <a:pt x="100647" y="223888"/>
                  </a:lnTo>
                  <a:lnTo>
                    <a:pt x="82638" y="187799"/>
                  </a:lnTo>
                  <a:lnTo>
                    <a:pt x="65430" y="151320"/>
                  </a:lnTo>
                  <a:lnTo>
                    <a:pt x="49020" y="114460"/>
                  </a:lnTo>
                  <a:lnTo>
                    <a:pt x="33401" y="77266"/>
                  </a:lnTo>
                  <a:lnTo>
                    <a:pt x="18572" y="39733"/>
                  </a:lnTo>
                  <a:lnTo>
                    <a:pt x="4749" y="1828"/>
                  </a:lnTo>
                  <a:lnTo>
                    <a:pt x="4343" y="635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FFFFF">
                <a:alpha val="47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60916" y="5062935"/>
              <a:ext cx="370840" cy="829310"/>
            </a:xfrm>
            <a:custGeom>
              <a:avLst/>
              <a:gdLst/>
              <a:ahLst/>
              <a:cxnLst/>
              <a:rect l="l" t="t" r="r" b="b"/>
              <a:pathLst>
                <a:path w="370839" h="829310">
                  <a:moveTo>
                    <a:pt x="130377" y="0"/>
                  </a:moveTo>
                  <a:lnTo>
                    <a:pt x="109157" y="35333"/>
                  </a:lnTo>
                  <a:lnTo>
                    <a:pt x="84028" y="83201"/>
                  </a:lnTo>
                  <a:lnTo>
                    <a:pt x="56252" y="145849"/>
                  </a:lnTo>
                  <a:lnTo>
                    <a:pt x="42713" y="181917"/>
                  </a:lnTo>
                  <a:lnTo>
                    <a:pt x="30124" y="220721"/>
                  </a:lnTo>
                  <a:lnTo>
                    <a:pt x="19021" y="261942"/>
                  </a:lnTo>
                  <a:lnTo>
                    <a:pt x="9941" y="305261"/>
                  </a:lnTo>
                  <a:lnTo>
                    <a:pt x="3422" y="350358"/>
                  </a:lnTo>
                  <a:lnTo>
                    <a:pt x="0" y="396913"/>
                  </a:lnTo>
                  <a:lnTo>
                    <a:pt x="212" y="444607"/>
                  </a:lnTo>
                  <a:lnTo>
                    <a:pt x="4595" y="493121"/>
                  </a:lnTo>
                  <a:lnTo>
                    <a:pt x="13687" y="542135"/>
                  </a:lnTo>
                  <a:lnTo>
                    <a:pt x="28025" y="591329"/>
                  </a:lnTo>
                  <a:lnTo>
                    <a:pt x="48145" y="640384"/>
                  </a:lnTo>
                  <a:lnTo>
                    <a:pt x="74585" y="688981"/>
                  </a:lnTo>
                  <a:lnTo>
                    <a:pt x="107881" y="736800"/>
                  </a:lnTo>
                  <a:lnTo>
                    <a:pt x="148571" y="783522"/>
                  </a:lnTo>
                  <a:lnTo>
                    <a:pt x="197191" y="828827"/>
                  </a:lnTo>
                  <a:lnTo>
                    <a:pt x="331845" y="677493"/>
                  </a:lnTo>
                  <a:lnTo>
                    <a:pt x="370783" y="541267"/>
                  </a:lnTo>
                  <a:lnTo>
                    <a:pt x="308653" y="342948"/>
                  </a:lnTo>
                  <a:lnTo>
                    <a:pt x="137489" y="279"/>
                  </a:lnTo>
                  <a:lnTo>
                    <a:pt x="130377" y="0"/>
                  </a:lnTo>
                  <a:close/>
                </a:path>
              </a:pathLst>
            </a:custGeom>
            <a:solidFill>
              <a:srgbClr val="BBC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54351" y="5153469"/>
              <a:ext cx="43815" cy="669290"/>
            </a:xfrm>
            <a:custGeom>
              <a:avLst/>
              <a:gdLst/>
              <a:ahLst/>
              <a:cxnLst/>
              <a:rect l="l" t="t" r="r" b="b"/>
              <a:pathLst>
                <a:path w="43814" h="669289">
                  <a:moveTo>
                    <a:pt x="41119" y="0"/>
                  </a:moveTo>
                  <a:lnTo>
                    <a:pt x="33810" y="42595"/>
                  </a:lnTo>
                  <a:lnTo>
                    <a:pt x="28026" y="83883"/>
                  </a:lnTo>
                  <a:lnTo>
                    <a:pt x="20246" y="145944"/>
                  </a:lnTo>
                  <a:lnTo>
                    <a:pt x="13540" y="208131"/>
                  </a:lnTo>
                  <a:lnTo>
                    <a:pt x="9700" y="249653"/>
                  </a:lnTo>
                  <a:lnTo>
                    <a:pt x="6411" y="291227"/>
                  </a:lnTo>
                  <a:lnTo>
                    <a:pt x="3718" y="332854"/>
                  </a:lnTo>
                  <a:lnTo>
                    <a:pt x="1697" y="374521"/>
                  </a:lnTo>
                  <a:lnTo>
                    <a:pt x="413" y="416228"/>
                  </a:lnTo>
                  <a:lnTo>
                    <a:pt x="0" y="457961"/>
                  </a:lnTo>
                  <a:lnTo>
                    <a:pt x="594" y="499706"/>
                  </a:lnTo>
                  <a:lnTo>
                    <a:pt x="2370" y="541435"/>
                  </a:lnTo>
                  <a:lnTo>
                    <a:pt x="5699" y="583107"/>
                  </a:lnTo>
                  <a:lnTo>
                    <a:pt x="10849" y="624628"/>
                  </a:lnTo>
                  <a:lnTo>
                    <a:pt x="18920" y="667778"/>
                  </a:lnTo>
                  <a:lnTo>
                    <a:pt x="20837" y="668985"/>
                  </a:lnTo>
                  <a:lnTo>
                    <a:pt x="24673" y="668108"/>
                  </a:lnTo>
                  <a:lnTo>
                    <a:pt x="25879" y="666191"/>
                  </a:lnTo>
                  <a:lnTo>
                    <a:pt x="21192" y="643985"/>
                  </a:lnTo>
                  <a:lnTo>
                    <a:pt x="17654" y="623568"/>
                  </a:lnTo>
                  <a:lnTo>
                    <a:pt x="12303" y="582422"/>
                  </a:lnTo>
                  <a:lnTo>
                    <a:pt x="8731" y="541040"/>
                  </a:lnTo>
                  <a:lnTo>
                    <a:pt x="6702" y="499516"/>
                  </a:lnTo>
                  <a:lnTo>
                    <a:pt x="5849" y="457931"/>
                  </a:lnTo>
                  <a:lnTo>
                    <a:pt x="6002" y="416323"/>
                  </a:lnTo>
                  <a:lnTo>
                    <a:pt x="7029" y="374713"/>
                  </a:lnTo>
                  <a:lnTo>
                    <a:pt x="8798" y="333120"/>
                  </a:lnTo>
                  <a:lnTo>
                    <a:pt x="11226" y="291559"/>
                  </a:lnTo>
                  <a:lnTo>
                    <a:pt x="14252" y="250031"/>
                  </a:lnTo>
                  <a:lnTo>
                    <a:pt x="17831" y="208541"/>
                  </a:lnTo>
                  <a:lnTo>
                    <a:pt x="21917" y="167093"/>
                  </a:lnTo>
                  <a:lnTo>
                    <a:pt x="28950" y="105012"/>
                  </a:lnTo>
                  <a:lnTo>
                    <a:pt x="37060" y="43064"/>
                  </a:lnTo>
                  <a:lnTo>
                    <a:pt x="43189" y="1866"/>
                  </a:lnTo>
                  <a:lnTo>
                    <a:pt x="43316" y="1041"/>
                  </a:lnTo>
                  <a:lnTo>
                    <a:pt x="42758" y="266"/>
                  </a:lnTo>
                  <a:lnTo>
                    <a:pt x="41119" y="0"/>
                  </a:lnTo>
                  <a:close/>
                </a:path>
              </a:pathLst>
            </a:custGeom>
            <a:solidFill>
              <a:srgbClr val="FFFFFF">
                <a:alpha val="47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34974" y="5139353"/>
              <a:ext cx="546100" cy="971550"/>
            </a:xfrm>
            <a:custGeom>
              <a:avLst/>
              <a:gdLst/>
              <a:ahLst/>
              <a:cxnLst/>
              <a:rect l="l" t="t" r="r" b="b"/>
              <a:pathLst>
                <a:path w="546100" h="971550">
                  <a:moveTo>
                    <a:pt x="41115" y="0"/>
                  </a:moveTo>
                  <a:lnTo>
                    <a:pt x="23514" y="41468"/>
                  </a:lnTo>
                  <a:lnTo>
                    <a:pt x="14899" y="88374"/>
                  </a:lnTo>
                  <a:lnTo>
                    <a:pt x="6828" y="147948"/>
                  </a:lnTo>
                  <a:lnTo>
                    <a:pt x="1248" y="217938"/>
                  </a:lnTo>
                  <a:lnTo>
                    <a:pt x="0" y="256135"/>
                  </a:lnTo>
                  <a:lnTo>
                    <a:pt x="104" y="296090"/>
                  </a:lnTo>
                  <a:lnTo>
                    <a:pt x="1805" y="337522"/>
                  </a:lnTo>
                  <a:lnTo>
                    <a:pt x="5344" y="380149"/>
                  </a:lnTo>
                  <a:lnTo>
                    <a:pt x="10967" y="423689"/>
                  </a:lnTo>
                  <a:lnTo>
                    <a:pt x="18915" y="467861"/>
                  </a:lnTo>
                  <a:lnTo>
                    <a:pt x="29433" y="512383"/>
                  </a:lnTo>
                  <a:lnTo>
                    <a:pt x="42763" y="556973"/>
                  </a:lnTo>
                  <a:lnTo>
                    <a:pt x="59149" y="601349"/>
                  </a:lnTo>
                  <a:lnTo>
                    <a:pt x="78835" y="645230"/>
                  </a:lnTo>
                  <a:lnTo>
                    <a:pt x="102062" y="688333"/>
                  </a:lnTo>
                  <a:lnTo>
                    <a:pt x="129076" y="730378"/>
                  </a:lnTo>
                  <a:lnTo>
                    <a:pt x="160119" y="771081"/>
                  </a:lnTo>
                  <a:lnTo>
                    <a:pt x="195435" y="810163"/>
                  </a:lnTo>
                  <a:lnTo>
                    <a:pt x="235267" y="847340"/>
                  </a:lnTo>
                  <a:lnTo>
                    <a:pt x="279858" y="882331"/>
                  </a:lnTo>
                  <a:lnTo>
                    <a:pt x="329451" y="914855"/>
                  </a:lnTo>
                  <a:lnTo>
                    <a:pt x="384290" y="944629"/>
                  </a:lnTo>
                  <a:lnTo>
                    <a:pt x="444619" y="971372"/>
                  </a:lnTo>
                  <a:lnTo>
                    <a:pt x="545772" y="735659"/>
                  </a:lnTo>
                  <a:lnTo>
                    <a:pt x="537996" y="556426"/>
                  </a:lnTo>
                  <a:lnTo>
                    <a:pt x="383944" y="343077"/>
                  </a:lnTo>
                  <a:lnTo>
                    <a:pt x="41115" y="0"/>
                  </a:lnTo>
                  <a:close/>
                </a:path>
              </a:pathLst>
            </a:custGeom>
            <a:solidFill>
              <a:srgbClr val="90B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08451" y="5249056"/>
              <a:ext cx="328295" cy="817880"/>
            </a:xfrm>
            <a:custGeom>
              <a:avLst/>
              <a:gdLst/>
              <a:ahLst/>
              <a:cxnLst/>
              <a:rect l="l" t="t" r="r" b="b"/>
              <a:pathLst>
                <a:path w="328295" h="817879">
                  <a:moveTo>
                    <a:pt x="2260" y="0"/>
                  </a:moveTo>
                  <a:lnTo>
                    <a:pt x="596" y="190"/>
                  </a:lnTo>
                  <a:lnTo>
                    <a:pt x="0" y="927"/>
                  </a:lnTo>
                  <a:lnTo>
                    <a:pt x="3362" y="29407"/>
                  </a:lnTo>
                  <a:lnTo>
                    <a:pt x="11329" y="84457"/>
                  </a:lnTo>
                  <a:lnTo>
                    <a:pt x="20747" y="139275"/>
                  </a:lnTo>
                  <a:lnTo>
                    <a:pt x="31501" y="193847"/>
                  </a:lnTo>
                  <a:lnTo>
                    <a:pt x="50168" y="275169"/>
                  </a:lnTo>
                  <a:lnTo>
                    <a:pt x="64352" y="328969"/>
                  </a:lnTo>
                  <a:lnTo>
                    <a:pt x="80053" y="382352"/>
                  </a:lnTo>
                  <a:lnTo>
                    <a:pt x="97383" y="435241"/>
                  </a:lnTo>
                  <a:lnTo>
                    <a:pt x="116513" y="487518"/>
                  </a:lnTo>
                  <a:lnTo>
                    <a:pt x="137607" y="539062"/>
                  </a:lnTo>
                  <a:lnTo>
                    <a:pt x="160916" y="589652"/>
                  </a:lnTo>
                  <a:lnTo>
                    <a:pt x="186690" y="639064"/>
                  </a:lnTo>
                  <a:lnTo>
                    <a:pt x="207833" y="675143"/>
                  </a:lnTo>
                  <a:lnTo>
                    <a:pt x="230671" y="710199"/>
                  </a:lnTo>
                  <a:lnTo>
                    <a:pt x="264118" y="754900"/>
                  </a:lnTo>
                  <a:lnTo>
                    <a:pt x="301340" y="796581"/>
                  </a:lnTo>
                  <a:lnTo>
                    <a:pt x="322884" y="817397"/>
                  </a:lnTo>
                  <a:lnTo>
                    <a:pt x="325132" y="817308"/>
                  </a:lnTo>
                  <a:lnTo>
                    <a:pt x="327799" y="814387"/>
                  </a:lnTo>
                  <a:lnTo>
                    <a:pt x="327698" y="812139"/>
                  </a:lnTo>
                  <a:lnTo>
                    <a:pt x="306333" y="791650"/>
                  </a:lnTo>
                  <a:lnTo>
                    <a:pt x="287372" y="771572"/>
                  </a:lnTo>
                  <a:lnTo>
                    <a:pt x="252272" y="728878"/>
                  </a:lnTo>
                  <a:lnTo>
                    <a:pt x="228200" y="695075"/>
                  </a:lnTo>
                  <a:lnTo>
                    <a:pt x="205941" y="660023"/>
                  </a:lnTo>
                  <a:lnTo>
                    <a:pt x="166168" y="587063"/>
                  </a:lnTo>
                  <a:lnTo>
                    <a:pt x="142736" y="536824"/>
                  </a:lnTo>
                  <a:lnTo>
                    <a:pt x="121488" y="485587"/>
                  </a:lnTo>
                  <a:lnTo>
                    <a:pt x="102184" y="433578"/>
                  </a:lnTo>
                  <a:lnTo>
                    <a:pt x="84658" y="380915"/>
                  </a:lnTo>
                  <a:lnTo>
                    <a:pt x="68751" y="327736"/>
                  </a:lnTo>
                  <a:lnTo>
                    <a:pt x="54349" y="274118"/>
                  </a:lnTo>
                  <a:lnTo>
                    <a:pt x="41338" y="220141"/>
                  </a:lnTo>
                  <a:lnTo>
                    <a:pt x="29679" y="165854"/>
                  </a:lnTo>
                  <a:lnTo>
                    <a:pt x="19354" y="111290"/>
                  </a:lnTo>
                  <a:lnTo>
                    <a:pt x="10379" y="56480"/>
                  </a:lnTo>
                  <a:lnTo>
                    <a:pt x="3098" y="1435"/>
                  </a:lnTo>
                  <a:lnTo>
                    <a:pt x="3009" y="609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FFFFFF">
                <a:alpha val="47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62808" y="6343167"/>
              <a:ext cx="425450" cy="334645"/>
            </a:xfrm>
            <a:custGeom>
              <a:avLst/>
              <a:gdLst/>
              <a:ahLst/>
              <a:cxnLst/>
              <a:rect l="l" t="t" r="r" b="b"/>
              <a:pathLst>
                <a:path w="425450" h="334645">
                  <a:moveTo>
                    <a:pt x="425348" y="0"/>
                  </a:moveTo>
                  <a:lnTo>
                    <a:pt x="0" y="1270"/>
                  </a:lnTo>
                  <a:lnTo>
                    <a:pt x="0" y="16979"/>
                  </a:lnTo>
                  <a:lnTo>
                    <a:pt x="1841" y="19164"/>
                  </a:lnTo>
                  <a:lnTo>
                    <a:pt x="10807" y="23380"/>
                  </a:lnTo>
                  <a:lnTo>
                    <a:pt x="10261" y="25654"/>
                  </a:lnTo>
                  <a:lnTo>
                    <a:pt x="5130" y="27012"/>
                  </a:lnTo>
                  <a:lnTo>
                    <a:pt x="4749" y="28498"/>
                  </a:lnTo>
                  <a:lnTo>
                    <a:pt x="13042" y="32512"/>
                  </a:lnTo>
                  <a:lnTo>
                    <a:pt x="13055" y="34734"/>
                  </a:lnTo>
                  <a:lnTo>
                    <a:pt x="5105" y="38595"/>
                  </a:lnTo>
                  <a:lnTo>
                    <a:pt x="5181" y="40716"/>
                  </a:lnTo>
                  <a:lnTo>
                    <a:pt x="12941" y="44221"/>
                  </a:lnTo>
                  <a:lnTo>
                    <a:pt x="13309" y="45935"/>
                  </a:lnTo>
                  <a:lnTo>
                    <a:pt x="8712" y="49212"/>
                  </a:lnTo>
                  <a:lnTo>
                    <a:pt x="8051" y="50266"/>
                  </a:lnTo>
                  <a:lnTo>
                    <a:pt x="8051" y="72136"/>
                  </a:lnTo>
                  <a:lnTo>
                    <a:pt x="0" y="72212"/>
                  </a:lnTo>
                  <a:lnTo>
                    <a:pt x="0" y="130022"/>
                  </a:lnTo>
                  <a:lnTo>
                    <a:pt x="1841" y="138074"/>
                  </a:lnTo>
                  <a:lnTo>
                    <a:pt x="10807" y="153593"/>
                  </a:lnTo>
                  <a:lnTo>
                    <a:pt x="10261" y="161937"/>
                  </a:lnTo>
                  <a:lnTo>
                    <a:pt x="5130" y="166928"/>
                  </a:lnTo>
                  <a:lnTo>
                    <a:pt x="4749" y="172427"/>
                  </a:lnTo>
                  <a:lnTo>
                    <a:pt x="13042" y="187210"/>
                  </a:lnTo>
                  <a:lnTo>
                    <a:pt x="13055" y="195364"/>
                  </a:lnTo>
                  <a:lnTo>
                    <a:pt x="5105" y="209600"/>
                  </a:lnTo>
                  <a:lnTo>
                    <a:pt x="5181" y="217373"/>
                  </a:lnTo>
                  <a:lnTo>
                    <a:pt x="12941" y="230301"/>
                  </a:lnTo>
                  <a:lnTo>
                    <a:pt x="13309" y="236588"/>
                  </a:lnTo>
                  <a:lnTo>
                    <a:pt x="8712" y="248653"/>
                  </a:lnTo>
                  <a:lnTo>
                    <a:pt x="8051" y="252552"/>
                  </a:lnTo>
                  <a:lnTo>
                    <a:pt x="8051" y="334479"/>
                  </a:lnTo>
                  <a:lnTo>
                    <a:pt x="425348" y="334479"/>
                  </a:lnTo>
                  <a:lnTo>
                    <a:pt x="425348" y="72529"/>
                  </a:lnTo>
                  <a:lnTo>
                    <a:pt x="425348" y="67525"/>
                  </a:lnTo>
                  <a:lnTo>
                    <a:pt x="425348" y="0"/>
                  </a:lnTo>
                  <a:close/>
                </a:path>
              </a:pathLst>
            </a:custGeom>
            <a:solidFill>
              <a:srgbClr val="7C9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5073" y="6409245"/>
              <a:ext cx="455218" cy="1289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5073" y="6670459"/>
              <a:ext cx="455218" cy="1291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162819" y="6209435"/>
              <a:ext cx="425450" cy="133985"/>
            </a:xfrm>
            <a:custGeom>
              <a:avLst/>
              <a:gdLst/>
              <a:ahLst/>
              <a:cxnLst/>
              <a:rect l="l" t="t" r="r" b="b"/>
              <a:pathLst>
                <a:path w="425450" h="133985">
                  <a:moveTo>
                    <a:pt x="425348" y="0"/>
                  </a:moveTo>
                  <a:lnTo>
                    <a:pt x="0" y="2349"/>
                  </a:lnTo>
                  <a:lnTo>
                    <a:pt x="0" y="31267"/>
                  </a:lnTo>
                  <a:lnTo>
                    <a:pt x="1841" y="35293"/>
                  </a:lnTo>
                  <a:lnTo>
                    <a:pt x="10807" y="43053"/>
                  </a:lnTo>
                  <a:lnTo>
                    <a:pt x="10261" y="47218"/>
                  </a:lnTo>
                  <a:lnTo>
                    <a:pt x="5130" y="49720"/>
                  </a:lnTo>
                  <a:lnTo>
                    <a:pt x="4749" y="52463"/>
                  </a:lnTo>
                  <a:lnTo>
                    <a:pt x="13042" y="59855"/>
                  </a:lnTo>
                  <a:lnTo>
                    <a:pt x="13055" y="63944"/>
                  </a:lnTo>
                  <a:lnTo>
                    <a:pt x="5105" y="71056"/>
                  </a:lnTo>
                  <a:lnTo>
                    <a:pt x="5181" y="74955"/>
                  </a:lnTo>
                  <a:lnTo>
                    <a:pt x="12941" y="81407"/>
                  </a:lnTo>
                  <a:lnTo>
                    <a:pt x="13309" y="84556"/>
                  </a:lnTo>
                  <a:lnTo>
                    <a:pt x="8712" y="90589"/>
                  </a:lnTo>
                  <a:lnTo>
                    <a:pt x="8051" y="92544"/>
                  </a:lnTo>
                  <a:lnTo>
                    <a:pt x="8051" y="133515"/>
                  </a:lnTo>
                  <a:lnTo>
                    <a:pt x="425348" y="133515"/>
                  </a:lnTo>
                  <a:lnTo>
                    <a:pt x="425348" y="0"/>
                  </a:lnTo>
                  <a:close/>
                </a:path>
              </a:pathLst>
            </a:custGeom>
            <a:solidFill>
              <a:srgbClr val="90B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46971" y="6200914"/>
              <a:ext cx="455218" cy="1291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5073" y="6337757"/>
              <a:ext cx="455218" cy="1290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175889" y="6237820"/>
              <a:ext cx="399415" cy="43180"/>
            </a:xfrm>
            <a:custGeom>
              <a:avLst/>
              <a:gdLst/>
              <a:ahLst/>
              <a:cxnLst/>
              <a:rect l="l" t="t" r="r" b="b"/>
              <a:pathLst>
                <a:path w="399414" h="43179">
                  <a:moveTo>
                    <a:pt x="399389" y="40347"/>
                  </a:moveTo>
                  <a:lnTo>
                    <a:pt x="14185" y="40347"/>
                  </a:lnTo>
                  <a:lnTo>
                    <a:pt x="14185" y="41617"/>
                  </a:lnTo>
                  <a:lnTo>
                    <a:pt x="14249" y="42887"/>
                  </a:lnTo>
                  <a:lnTo>
                    <a:pt x="399326" y="42887"/>
                  </a:lnTo>
                  <a:lnTo>
                    <a:pt x="399326" y="41617"/>
                  </a:lnTo>
                  <a:lnTo>
                    <a:pt x="399389" y="40347"/>
                  </a:lnTo>
                  <a:close/>
                </a:path>
                <a:path w="399414" h="43179">
                  <a:moveTo>
                    <a:pt x="399389" y="23241"/>
                  </a:moveTo>
                  <a:lnTo>
                    <a:pt x="9372" y="23241"/>
                  </a:lnTo>
                  <a:lnTo>
                    <a:pt x="9372" y="24511"/>
                  </a:lnTo>
                  <a:lnTo>
                    <a:pt x="9436" y="25781"/>
                  </a:lnTo>
                  <a:lnTo>
                    <a:pt x="399326" y="25781"/>
                  </a:lnTo>
                  <a:lnTo>
                    <a:pt x="399326" y="24511"/>
                  </a:lnTo>
                  <a:lnTo>
                    <a:pt x="399389" y="23241"/>
                  </a:lnTo>
                  <a:close/>
                </a:path>
                <a:path w="399414" h="43179">
                  <a:moveTo>
                    <a:pt x="39938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3" y="2540"/>
                  </a:lnTo>
                  <a:lnTo>
                    <a:pt x="399326" y="2540"/>
                  </a:lnTo>
                  <a:lnTo>
                    <a:pt x="399326" y="1270"/>
                  </a:lnTo>
                  <a:lnTo>
                    <a:pt x="399389" y="0"/>
                  </a:lnTo>
                  <a:close/>
                </a:path>
              </a:pathLst>
            </a:custGeom>
            <a:solidFill>
              <a:srgbClr val="7C9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57727" y="6297841"/>
              <a:ext cx="543483" cy="20562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87991" y="6357340"/>
              <a:ext cx="461251" cy="313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87991" y="6378359"/>
              <a:ext cx="461251" cy="31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87991" y="6399365"/>
              <a:ext cx="461251" cy="31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87991" y="6420383"/>
              <a:ext cx="461251" cy="313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87991" y="6441402"/>
              <a:ext cx="461251" cy="313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77171" y="6503466"/>
              <a:ext cx="558177" cy="18775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540250" y="6525045"/>
              <a:ext cx="66040" cy="144780"/>
            </a:xfrm>
            <a:custGeom>
              <a:avLst/>
              <a:gdLst/>
              <a:ahLst/>
              <a:cxnLst/>
              <a:rect l="l" t="t" r="r" b="b"/>
              <a:pathLst>
                <a:path w="66039" h="144779">
                  <a:moveTo>
                    <a:pt x="61455" y="0"/>
                  </a:moveTo>
                  <a:lnTo>
                    <a:pt x="4114" y="0"/>
                  </a:lnTo>
                  <a:lnTo>
                    <a:pt x="0" y="4114"/>
                  </a:lnTo>
                  <a:lnTo>
                    <a:pt x="0" y="140487"/>
                  </a:lnTo>
                  <a:lnTo>
                    <a:pt x="4114" y="144602"/>
                  </a:lnTo>
                  <a:lnTo>
                    <a:pt x="56375" y="144602"/>
                  </a:lnTo>
                  <a:lnTo>
                    <a:pt x="61455" y="144602"/>
                  </a:lnTo>
                  <a:lnTo>
                    <a:pt x="65570" y="140487"/>
                  </a:lnTo>
                  <a:lnTo>
                    <a:pt x="65570" y="4114"/>
                  </a:lnTo>
                  <a:lnTo>
                    <a:pt x="61455" y="0"/>
                  </a:lnTo>
                  <a:close/>
                </a:path>
              </a:pathLst>
            </a:custGeom>
            <a:solidFill>
              <a:srgbClr val="7C9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39515" y="6146393"/>
              <a:ext cx="558190" cy="15311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80486" y="6044196"/>
              <a:ext cx="463321" cy="10488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379999" y="5899923"/>
              <a:ext cx="169545" cy="140970"/>
            </a:xfrm>
            <a:custGeom>
              <a:avLst/>
              <a:gdLst/>
              <a:ahLst/>
              <a:cxnLst/>
              <a:rect l="l" t="t" r="r" b="b"/>
              <a:pathLst>
                <a:path w="169545" h="140970">
                  <a:moveTo>
                    <a:pt x="169125" y="0"/>
                  </a:moveTo>
                  <a:lnTo>
                    <a:pt x="0" y="4711"/>
                  </a:lnTo>
                  <a:lnTo>
                    <a:pt x="20659" y="53951"/>
                  </a:lnTo>
                  <a:lnTo>
                    <a:pt x="28067" y="84499"/>
                  </a:lnTo>
                  <a:lnTo>
                    <a:pt x="22692" y="109074"/>
                  </a:lnTo>
                  <a:lnTo>
                    <a:pt x="5003" y="140398"/>
                  </a:lnTo>
                  <a:lnTo>
                    <a:pt x="169125" y="140398"/>
                  </a:lnTo>
                  <a:lnTo>
                    <a:pt x="169125" y="0"/>
                  </a:lnTo>
                  <a:close/>
                </a:path>
              </a:pathLst>
            </a:custGeom>
            <a:solidFill>
              <a:srgbClr val="90B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87305" y="5884303"/>
              <a:ext cx="585304" cy="16021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371126" y="5884341"/>
              <a:ext cx="228600" cy="160655"/>
            </a:xfrm>
            <a:custGeom>
              <a:avLst/>
              <a:gdLst/>
              <a:ahLst/>
              <a:cxnLst/>
              <a:rect l="l" t="t" r="r" b="b"/>
              <a:pathLst>
                <a:path w="228600" h="160654">
                  <a:moveTo>
                    <a:pt x="142201" y="87769"/>
                  </a:moveTo>
                  <a:lnTo>
                    <a:pt x="140335" y="47574"/>
                  </a:lnTo>
                  <a:lnTo>
                    <a:pt x="129819" y="11049"/>
                  </a:lnTo>
                  <a:lnTo>
                    <a:pt x="126415" y="4191"/>
                  </a:lnTo>
                  <a:lnTo>
                    <a:pt x="119265" y="0"/>
                  </a:lnTo>
                  <a:lnTo>
                    <a:pt x="3149" y="1028"/>
                  </a:lnTo>
                  <a:lnTo>
                    <a:pt x="0" y="5003"/>
                  </a:lnTo>
                  <a:lnTo>
                    <a:pt x="952" y="9169"/>
                  </a:lnTo>
                  <a:lnTo>
                    <a:pt x="3492" y="20294"/>
                  </a:lnTo>
                  <a:lnTo>
                    <a:pt x="7289" y="23266"/>
                  </a:lnTo>
                  <a:lnTo>
                    <a:pt x="113677" y="21336"/>
                  </a:lnTo>
                  <a:lnTo>
                    <a:pt x="118300" y="25158"/>
                  </a:lnTo>
                  <a:lnTo>
                    <a:pt x="122212" y="50177"/>
                  </a:lnTo>
                  <a:lnTo>
                    <a:pt x="125056" y="77190"/>
                  </a:lnTo>
                  <a:lnTo>
                    <a:pt x="126250" y="107962"/>
                  </a:lnTo>
                  <a:lnTo>
                    <a:pt x="124320" y="138988"/>
                  </a:lnTo>
                  <a:lnTo>
                    <a:pt x="123685" y="143776"/>
                  </a:lnTo>
                  <a:lnTo>
                    <a:pt x="119646" y="147370"/>
                  </a:lnTo>
                  <a:lnTo>
                    <a:pt x="13957" y="147370"/>
                  </a:lnTo>
                  <a:lnTo>
                    <a:pt x="10909" y="150825"/>
                  </a:lnTo>
                  <a:lnTo>
                    <a:pt x="11785" y="157848"/>
                  </a:lnTo>
                  <a:lnTo>
                    <a:pt x="14427" y="160172"/>
                  </a:lnTo>
                  <a:lnTo>
                    <a:pt x="129006" y="160172"/>
                  </a:lnTo>
                  <a:lnTo>
                    <a:pt x="133667" y="156362"/>
                  </a:lnTo>
                  <a:lnTo>
                    <a:pt x="134721" y="151053"/>
                  </a:lnTo>
                  <a:lnTo>
                    <a:pt x="139090" y="124599"/>
                  </a:lnTo>
                  <a:lnTo>
                    <a:pt x="142201" y="87769"/>
                  </a:lnTo>
                  <a:close/>
                </a:path>
                <a:path w="228600" h="160654">
                  <a:moveTo>
                    <a:pt x="228498" y="30607"/>
                  </a:moveTo>
                  <a:lnTo>
                    <a:pt x="224383" y="26479"/>
                  </a:lnTo>
                  <a:lnTo>
                    <a:pt x="171615" y="26479"/>
                  </a:lnTo>
                  <a:lnTo>
                    <a:pt x="167487" y="30607"/>
                  </a:lnTo>
                  <a:lnTo>
                    <a:pt x="167487" y="140284"/>
                  </a:lnTo>
                  <a:lnTo>
                    <a:pt x="171615" y="144399"/>
                  </a:lnTo>
                  <a:lnTo>
                    <a:pt x="219303" y="144399"/>
                  </a:lnTo>
                  <a:lnTo>
                    <a:pt x="224383" y="144399"/>
                  </a:lnTo>
                  <a:lnTo>
                    <a:pt x="228498" y="140284"/>
                  </a:lnTo>
                  <a:lnTo>
                    <a:pt x="228498" y="30607"/>
                  </a:lnTo>
                  <a:close/>
                </a:path>
              </a:pathLst>
            </a:custGeom>
            <a:solidFill>
              <a:srgbClr val="7C9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99116" y="5914758"/>
              <a:ext cx="105410" cy="10541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51834" y="5381942"/>
              <a:ext cx="1939010" cy="138024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803031" y="5386925"/>
              <a:ext cx="911860" cy="1348740"/>
            </a:xfrm>
            <a:custGeom>
              <a:avLst/>
              <a:gdLst/>
              <a:ahLst/>
              <a:cxnLst/>
              <a:rect l="l" t="t" r="r" b="b"/>
              <a:pathLst>
                <a:path w="911860" h="1348740">
                  <a:moveTo>
                    <a:pt x="569079" y="0"/>
                  </a:moveTo>
                  <a:lnTo>
                    <a:pt x="525475" y="113"/>
                  </a:lnTo>
                  <a:lnTo>
                    <a:pt x="482247" y="1777"/>
                  </a:lnTo>
                  <a:lnTo>
                    <a:pt x="439075" y="4727"/>
                  </a:lnTo>
                  <a:lnTo>
                    <a:pt x="395637" y="8704"/>
                  </a:lnTo>
                  <a:lnTo>
                    <a:pt x="351611" y="13446"/>
                  </a:lnTo>
                  <a:lnTo>
                    <a:pt x="212798" y="29643"/>
                  </a:lnTo>
                  <a:lnTo>
                    <a:pt x="163210" y="34827"/>
                  </a:lnTo>
                  <a:lnTo>
                    <a:pt x="111429" y="39468"/>
                  </a:lnTo>
                  <a:lnTo>
                    <a:pt x="57132" y="43305"/>
                  </a:lnTo>
                  <a:lnTo>
                    <a:pt x="0" y="46075"/>
                  </a:lnTo>
                  <a:lnTo>
                    <a:pt x="0" y="1348434"/>
                  </a:lnTo>
                  <a:lnTo>
                    <a:pt x="53465" y="1344121"/>
                  </a:lnTo>
                  <a:lnTo>
                    <a:pt x="106641" y="1340228"/>
                  </a:lnTo>
                  <a:lnTo>
                    <a:pt x="159518" y="1336766"/>
                  </a:lnTo>
                  <a:lnTo>
                    <a:pt x="212090" y="1333744"/>
                  </a:lnTo>
                  <a:lnTo>
                    <a:pt x="264349" y="1331174"/>
                  </a:lnTo>
                  <a:lnTo>
                    <a:pt x="316287" y="1329067"/>
                  </a:lnTo>
                  <a:lnTo>
                    <a:pt x="367897" y="1327433"/>
                  </a:lnTo>
                  <a:lnTo>
                    <a:pt x="419172" y="1326282"/>
                  </a:lnTo>
                  <a:lnTo>
                    <a:pt x="470104" y="1325627"/>
                  </a:lnTo>
                  <a:lnTo>
                    <a:pt x="520686" y="1325476"/>
                  </a:lnTo>
                  <a:lnTo>
                    <a:pt x="570910" y="1325842"/>
                  </a:lnTo>
                  <a:lnTo>
                    <a:pt x="620769" y="1326734"/>
                  </a:lnTo>
                  <a:lnTo>
                    <a:pt x="670255" y="1328164"/>
                  </a:lnTo>
                  <a:lnTo>
                    <a:pt x="719361" y="1330142"/>
                  </a:lnTo>
                  <a:lnTo>
                    <a:pt x="768079" y="1332678"/>
                  </a:lnTo>
                  <a:lnTo>
                    <a:pt x="816403" y="1335784"/>
                  </a:lnTo>
                  <a:lnTo>
                    <a:pt x="864323" y="1339471"/>
                  </a:lnTo>
                  <a:lnTo>
                    <a:pt x="911834" y="1343748"/>
                  </a:lnTo>
                  <a:lnTo>
                    <a:pt x="911834" y="64553"/>
                  </a:lnTo>
                  <a:lnTo>
                    <a:pt x="856599" y="46498"/>
                  </a:lnTo>
                  <a:lnTo>
                    <a:pt x="803990" y="31824"/>
                  </a:lnTo>
                  <a:lnTo>
                    <a:pt x="753684" y="20268"/>
                  </a:lnTo>
                  <a:lnTo>
                    <a:pt x="705362" y="11569"/>
                  </a:lnTo>
                  <a:lnTo>
                    <a:pt x="658701" y="5466"/>
                  </a:lnTo>
                  <a:lnTo>
                    <a:pt x="613380" y="1696"/>
                  </a:lnTo>
                  <a:lnTo>
                    <a:pt x="569079" y="0"/>
                  </a:lnTo>
                  <a:close/>
                </a:path>
              </a:pathLst>
            </a:custGeom>
            <a:solidFill>
              <a:srgbClr val="BBC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55329" y="5402219"/>
              <a:ext cx="900430" cy="1333500"/>
            </a:xfrm>
            <a:custGeom>
              <a:avLst/>
              <a:gdLst/>
              <a:ahLst/>
              <a:cxnLst/>
              <a:rect l="l" t="t" r="r" b="b"/>
              <a:pathLst>
                <a:path w="900429" h="1333500">
                  <a:moveTo>
                    <a:pt x="309130" y="0"/>
                  </a:moveTo>
                  <a:lnTo>
                    <a:pt x="261686" y="963"/>
                  </a:lnTo>
                  <a:lnTo>
                    <a:pt x="215324" y="3619"/>
                  </a:lnTo>
                  <a:lnTo>
                    <a:pt x="170051" y="8197"/>
                  </a:lnTo>
                  <a:lnTo>
                    <a:pt x="125875" y="14927"/>
                  </a:lnTo>
                  <a:lnTo>
                    <a:pt x="82803" y="24041"/>
                  </a:lnTo>
                  <a:lnTo>
                    <a:pt x="40842" y="35767"/>
                  </a:lnTo>
                  <a:lnTo>
                    <a:pt x="0" y="50337"/>
                  </a:lnTo>
                  <a:lnTo>
                    <a:pt x="0" y="1332605"/>
                  </a:lnTo>
                  <a:lnTo>
                    <a:pt x="5105" y="1333138"/>
                  </a:lnTo>
                  <a:lnTo>
                    <a:pt x="203653" y="1325796"/>
                  </a:lnTo>
                  <a:lnTo>
                    <a:pt x="302851" y="1322809"/>
                  </a:lnTo>
                  <a:lnTo>
                    <a:pt x="402068" y="1320674"/>
                  </a:lnTo>
                  <a:lnTo>
                    <a:pt x="451700" y="1320018"/>
                  </a:lnTo>
                  <a:lnTo>
                    <a:pt x="501357" y="1319686"/>
                  </a:lnTo>
                  <a:lnTo>
                    <a:pt x="551045" y="1319715"/>
                  </a:lnTo>
                  <a:lnTo>
                    <a:pt x="600770" y="1320142"/>
                  </a:lnTo>
                  <a:lnTo>
                    <a:pt x="650539" y="1321004"/>
                  </a:lnTo>
                  <a:lnTo>
                    <a:pt x="700359" y="1322339"/>
                  </a:lnTo>
                  <a:lnTo>
                    <a:pt x="750236" y="1324182"/>
                  </a:lnTo>
                  <a:lnTo>
                    <a:pt x="800177" y="1326572"/>
                  </a:lnTo>
                  <a:lnTo>
                    <a:pt x="850189" y="1329545"/>
                  </a:lnTo>
                  <a:lnTo>
                    <a:pt x="900277" y="1333138"/>
                  </a:lnTo>
                  <a:lnTo>
                    <a:pt x="900277" y="35275"/>
                  </a:lnTo>
                  <a:lnTo>
                    <a:pt x="841425" y="32812"/>
                  </a:lnTo>
                  <a:lnTo>
                    <a:pt x="783574" y="29510"/>
                  </a:lnTo>
                  <a:lnTo>
                    <a:pt x="726729" y="25599"/>
                  </a:lnTo>
                  <a:lnTo>
                    <a:pt x="509573" y="8466"/>
                  </a:lnTo>
                  <a:lnTo>
                    <a:pt x="457877" y="4962"/>
                  </a:lnTo>
                  <a:lnTo>
                    <a:pt x="407233" y="2229"/>
                  </a:lnTo>
                  <a:lnTo>
                    <a:pt x="357648" y="498"/>
                  </a:lnTo>
                  <a:lnTo>
                    <a:pt x="309130" y="0"/>
                  </a:lnTo>
                  <a:close/>
                </a:path>
              </a:pathLst>
            </a:custGeom>
            <a:solidFill>
              <a:srgbClr val="90B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85349" y="6357111"/>
              <a:ext cx="1874561" cy="47078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39133" y="5475893"/>
              <a:ext cx="813549" cy="4275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28161" y="5536218"/>
              <a:ext cx="813536" cy="4275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28161" y="5598438"/>
              <a:ext cx="820546" cy="14662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28248" y="5762726"/>
              <a:ext cx="307962" cy="4265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22662" y="5778569"/>
              <a:ext cx="224802" cy="2681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22662" y="5841205"/>
              <a:ext cx="220040" cy="2641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28248" y="5824956"/>
              <a:ext cx="314960" cy="9606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829672" y="5894819"/>
              <a:ext cx="217792" cy="2620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83353" y="5230698"/>
              <a:ext cx="104597" cy="18888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83358" y="5233294"/>
              <a:ext cx="101371" cy="18628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882197" y="5245265"/>
              <a:ext cx="11328" cy="16412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402110" y="5195760"/>
              <a:ext cx="76097" cy="8402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490539" y="5256263"/>
              <a:ext cx="107290" cy="6591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243004" y="5268442"/>
              <a:ext cx="273519" cy="16468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004384" y="5271998"/>
              <a:ext cx="259079" cy="14942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011672" y="5182692"/>
              <a:ext cx="106859" cy="11927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076189" y="5232222"/>
              <a:ext cx="12957" cy="23266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081168" y="5276913"/>
              <a:ext cx="91144" cy="13253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889907" y="5245506"/>
              <a:ext cx="204279" cy="17599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443134" y="5562523"/>
              <a:ext cx="232671" cy="240403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519636" y="5587539"/>
              <a:ext cx="131300" cy="78003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231210" y="5641615"/>
              <a:ext cx="361861" cy="44496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3332387" y="5750922"/>
              <a:ext cx="18415" cy="26034"/>
            </a:xfrm>
            <a:custGeom>
              <a:avLst/>
              <a:gdLst/>
              <a:ahLst/>
              <a:cxnLst/>
              <a:rect l="l" t="t" r="r" b="b"/>
              <a:pathLst>
                <a:path w="18414" h="26035">
                  <a:moveTo>
                    <a:pt x="9385" y="0"/>
                  </a:moveTo>
                  <a:lnTo>
                    <a:pt x="1524" y="2527"/>
                  </a:lnTo>
                  <a:lnTo>
                    <a:pt x="0" y="8737"/>
                  </a:lnTo>
                  <a:lnTo>
                    <a:pt x="4114" y="21513"/>
                  </a:lnTo>
                  <a:lnTo>
                    <a:pt x="8966" y="25666"/>
                  </a:lnTo>
                  <a:lnTo>
                    <a:pt x="16827" y="23139"/>
                  </a:lnTo>
                  <a:lnTo>
                    <a:pt x="18351" y="16929"/>
                  </a:lnTo>
                  <a:lnTo>
                    <a:pt x="16294" y="10540"/>
                  </a:lnTo>
                  <a:lnTo>
                    <a:pt x="14236" y="4152"/>
                  </a:lnTo>
                  <a:lnTo>
                    <a:pt x="9385" y="0"/>
                  </a:lnTo>
                  <a:close/>
                </a:path>
              </a:pathLst>
            </a:custGeom>
            <a:solidFill>
              <a:srgbClr val="90B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403180" y="5540171"/>
              <a:ext cx="83709" cy="10714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540133" y="6357111"/>
              <a:ext cx="266204" cy="47372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384393" y="6354317"/>
              <a:ext cx="402907" cy="47843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961385" y="6090750"/>
              <a:ext cx="187647" cy="173503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4938707" y="6525769"/>
              <a:ext cx="210820" cy="330200"/>
            </a:xfrm>
            <a:custGeom>
              <a:avLst/>
              <a:gdLst/>
              <a:ahLst/>
              <a:cxnLst/>
              <a:rect l="l" t="t" r="r" b="b"/>
              <a:pathLst>
                <a:path w="210820" h="330200">
                  <a:moveTo>
                    <a:pt x="199186" y="0"/>
                  </a:moveTo>
                  <a:lnTo>
                    <a:pt x="193865" y="1511"/>
                  </a:lnTo>
                  <a:lnTo>
                    <a:pt x="0" y="323837"/>
                  </a:lnTo>
                  <a:lnTo>
                    <a:pt x="2120" y="327647"/>
                  </a:lnTo>
                  <a:lnTo>
                    <a:pt x="7874" y="329425"/>
                  </a:lnTo>
                  <a:lnTo>
                    <a:pt x="10287" y="329590"/>
                  </a:lnTo>
                  <a:lnTo>
                    <a:pt x="13792" y="329590"/>
                  </a:lnTo>
                  <a:lnTo>
                    <a:pt x="17132" y="328117"/>
                  </a:lnTo>
                  <a:lnTo>
                    <a:pt x="210502" y="6629"/>
                  </a:lnTo>
                  <a:lnTo>
                    <a:pt x="208381" y="2819"/>
                  </a:lnTo>
                  <a:lnTo>
                    <a:pt x="199186" y="0"/>
                  </a:lnTo>
                  <a:close/>
                </a:path>
              </a:pathLst>
            </a:custGeom>
            <a:solidFill>
              <a:srgbClr val="7C9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252618" y="6610451"/>
              <a:ext cx="173685" cy="222300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3760051" y="6525755"/>
              <a:ext cx="234950" cy="333375"/>
            </a:xfrm>
            <a:custGeom>
              <a:avLst/>
              <a:gdLst/>
              <a:ahLst/>
              <a:cxnLst/>
              <a:rect l="l" t="t" r="r" b="b"/>
              <a:pathLst>
                <a:path w="234950" h="333375">
                  <a:moveTo>
                    <a:pt x="234530" y="326948"/>
                  </a:moveTo>
                  <a:lnTo>
                    <a:pt x="127114" y="146659"/>
                  </a:lnTo>
                  <a:lnTo>
                    <a:pt x="210502" y="6705"/>
                  </a:lnTo>
                  <a:lnTo>
                    <a:pt x="208381" y="2857"/>
                  </a:lnTo>
                  <a:lnTo>
                    <a:pt x="199186" y="0"/>
                  </a:lnTo>
                  <a:lnTo>
                    <a:pt x="193865" y="1536"/>
                  </a:lnTo>
                  <a:lnTo>
                    <a:pt x="117259" y="130124"/>
                  </a:lnTo>
                  <a:lnTo>
                    <a:pt x="40665" y="1536"/>
                  </a:lnTo>
                  <a:lnTo>
                    <a:pt x="35331" y="0"/>
                  </a:lnTo>
                  <a:lnTo>
                    <a:pt x="26149" y="2857"/>
                  </a:lnTo>
                  <a:lnTo>
                    <a:pt x="24028" y="6705"/>
                  </a:lnTo>
                  <a:lnTo>
                    <a:pt x="107403" y="146659"/>
                  </a:lnTo>
                  <a:lnTo>
                    <a:pt x="0" y="326948"/>
                  </a:lnTo>
                  <a:lnTo>
                    <a:pt x="2120" y="330796"/>
                  </a:lnTo>
                  <a:lnTo>
                    <a:pt x="7886" y="332574"/>
                  </a:lnTo>
                  <a:lnTo>
                    <a:pt x="10287" y="332752"/>
                  </a:lnTo>
                  <a:lnTo>
                    <a:pt x="13792" y="332752"/>
                  </a:lnTo>
                  <a:lnTo>
                    <a:pt x="17132" y="331266"/>
                  </a:lnTo>
                  <a:lnTo>
                    <a:pt x="117259" y="163207"/>
                  </a:lnTo>
                  <a:lnTo>
                    <a:pt x="217398" y="331266"/>
                  </a:lnTo>
                  <a:lnTo>
                    <a:pt x="220738" y="332752"/>
                  </a:lnTo>
                  <a:lnTo>
                    <a:pt x="224243" y="332752"/>
                  </a:lnTo>
                  <a:lnTo>
                    <a:pt x="226656" y="332574"/>
                  </a:lnTo>
                  <a:lnTo>
                    <a:pt x="232410" y="330796"/>
                  </a:lnTo>
                  <a:lnTo>
                    <a:pt x="234530" y="326948"/>
                  </a:lnTo>
                  <a:close/>
                </a:path>
              </a:pathLst>
            </a:custGeom>
            <a:solidFill>
              <a:srgbClr val="7C9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495749" y="6533083"/>
              <a:ext cx="404698" cy="311945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055998" y="6582333"/>
              <a:ext cx="215391" cy="25024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656418" y="6477939"/>
              <a:ext cx="360286" cy="35732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212978" y="6765150"/>
              <a:ext cx="67378" cy="9216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127284" y="6548411"/>
              <a:ext cx="200278" cy="233311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031402" y="6517017"/>
              <a:ext cx="263369" cy="355993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983309" y="6307162"/>
              <a:ext cx="408464" cy="244325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190276" y="6216992"/>
              <a:ext cx="126153" cy="136156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221381" y="6261734"/>
              <a:ext cx="16731" cy="27990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4962726" y="6525769"/>
              <a:ext cx="210820" cy="330200"/>
            </a:xfrm>
            <a:custGeom>
              <a:avLst/>
              <a:gdLst/>
              <a:ahLst/>
              <a:cxnLst/>
              <a:rect l="l" t="t" r="r" b="b"/>
              <a:pathLst>
                <a:path w="210820" h="330200">
                  <a:moveTo>
                    <a:pt x="11302" y="0"/>
                  </a:moveTo>
                  <a:lnTo>
                    <a:pt x="2120" y="2819"/>
                  </a:lnTo>
                  <a:lnTo>
                    <a:pt x="0" y="6629"/>
                  </a:lnTo>
                  <a:lnTo>
                    <a:pt x="193370" y="328117"/>
                  </a:lnTo>
                  <a:lnTo>
                    <a:pt x="196710" y="329590"/>
                  </a:lnTo>
                  <a:lnTo>
                    <a:pt x="200215" y="329590"/>
                  </a:lnTo>
                  <a:lnTo>
                    <a:pt x="202628" y="329425"/>
                  </a:lnTo>
                  <a:lnTo>
                    <a:pt x="208381" y="327647"/>
                  </a:lnTo>
                  <a:lnTo>
                    <a:pt x="210502" y="323837"/>
                  </a:lnTo>
                  <a:lnTo>
                    <a:pt x="16636" y="1511"/>
                  </a:lnTo>
                  <a:lnTo>
                    <a:pt x="11302" y="0"/>
                  </a:lnTo>
                  <a:close/>
                </a:path>
              </a:pathLst>
            </a:custGeom>
            <a:solidFill>
              <a:srgbClr val="7C9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742017" y="6431318"/>
              <a:ext cx="1440675" cy="122897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4002920" y="6436870"/>
              <a:ext cx="223520" cy="89535"/>
            </a:xfrm>
            <a:custGeom>
              <a:avLst/>
              <a:gdLst/>
              <a:ahLst/>
              <a:cxnLst/>
              <a:rect l="l" t="t" r="r" b="b"/>
              <a:pathLst>
                <a:path w="223520" h="89534">
                  <a:moveTo>
                    <a:pt x="223037" y="0"/>
                  </a:moveTo>
                  <a:lnTo>
                    <a:pt x="28714" y="48818"/>
                  </a:lnTo>
                  <a:lnTo>
                    <a:pt x="0" y="76885"/>
                  </a:lnTo>
                  <a:lnTo>
                    <a:pt x="622" y="78282"/>
                  </a:lnTo>
                  <a:lnTo>
                    <a:pt x="31713" y="77023"/>
                  </a:lnTo>
                  <a:lnTo>
                    <a:pt x="84909" y="76834"/>
                  </a:lnTo>
                  <a:lnTo>
                    <a:pt x="151853" y="80123"/>
                  </a:lnTo>
                  <a:lnTo>
                    <a:pt x="223037" y="89357"/>
                  </a:lnTo>
                  <a:lnTo>
                    <a:pt x="223037" y="0"/>
                  </a:lnTo>
                  <a:close/>
                </a:path>
              </a:pathLst>
            </a:custGeom>
            <a:solidFill>
              <a:srgbClr val="7C9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001951" y="6436870"/>
              <a:ext cx="224154" cy="89535"/>
            </a:xfrm>
            <a:custGeom>
              <a:avLst/>
              <a:gdLst/>
              <a:ahLst/>
              <a:cxnLst/>
              <a:rect l="l" t="t" r="r" b="b"/>
              <a:pathLst>
                <a:path w="224154" h="89534">
                  <a:moveTo>
                    <a:pt x="224002" y="0"/>
                  </a:moveTo>
                  <a:lnTo>
                    <a:pt x="131412" y="4356"/>
                  </a:lnTo>
                  <a:lnTo>
                    <a:pt x="77930" y="9515"/>
                  </a:lnTo>
                  <a:lnTo>
                    <a:pt x="43197" y="18813"/>
                  </a:lnTo>
                  <a:lnTo>
                    <a:pt x="6857" y="35585"/>
                  </a:lnTo>
                  <a:lnTo>
                    <a:pt x="9807" y="47459"/>
                  </a:lnTo>
                  <a:lnTo>
                    <a:pt x="10163" y="54857"/>
                  </a:lnTo>
                  <a:lnTo>
                    <a:pt x="7361" y="60874"/>
                  </a:lnTo>
                  <a:lnTo>
                    <a:pt x="0" y="69545"/>
                  </a:lnTo>
                  <a:lnTo>
                    <a:pt x="736" y="71018"/>
                  </a:lnTo>
                  <a:lnTo>
                    <a:pt x="1993" y="70929"/>
                  </a:lnTo>
                  <a:lnTo>
                    <a:pt x="29345" y="69295"/>
                  </a:lnTo>
                  <a:lnTo>
                    <a:pt x="74822" y="68127"/>
                  </a:lnTo>
                  <a:lnTo>
                    <a:pt x="128825" y="69619"/>
                  </a:lnTo>
                  <a:lnTo>
                    <a:pt x="181752" y="75964"/>
                  </a:lnTo>
                  <a:lnTo>
                    <a:pt x="224002" y="89357"/>
                  </a:lnTo>
                  <a:lnTo>
                    <a:pt x="224002" y="0"/>
                  </a:lnTo>
                  <a:close/>
                </a:path>
              </a:pathLst>
            </a:custGeom>
            <a:solidFill>
              <a:srgbClr val="90B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004464" y="6475498"/>
              <a:ext cx="221615" cy="50800"/>
            </a:xfrm>
            <a:custGeom>
              <a:avLst/>
              <a:gdLst/>
              <a:ahLst/>
              <a:cxnLst/>
              <a:rect l="l" t="t" r="r" b="b"/>
              <a:pathLst>
                <a:path w="221614" h="50800">
                  <a:moveTo>
                    <a:pt x="86135" y="0"/>
                  </a:moveTo>
                  <a:lnTo>
                    <a:pt x="5435" y="3861"/>
                  </a:lnTo>
                  <a:lnTo>
                    <a:pt x="0" y="9131"/>
                  </a:lnTo>
                  <a:lnTo>
                    <a:pt x="419" y="10084"/>
                  </a:lnTo>
                  <a:lnTo>
                    <a:pt x="21343" y="9575"/>
                  </a:lnTo>
                  <a:lnTo>
                    <a:pt x="58248" y="10919"/>
                  </a:lnTo>
                  <a:lnTo>
                    <a:pt x="107113" y="16566"/>
                  </a:lnTo>
                  <a:lnTo>
                    <a:pt x="163129" y="29005"/>
                  </a:lnTo>
                  <a:lnTo>
                    <a:pt x="221487" y="50724"/>
                  </a:lnTo>
                  <a:lnTo>
                    <a:pt x="173906" y="19038"/>
                  </a:lnTo>
                  <a:lnTo>
                    <a:pt x="135540" y="3594"/>
                  </a:lnTo>
                  <a:lnTo>
                    <a:pt x="86135" y="0"/>
                  </a:lnTo>
                  <a:close/>
                </a:path>
              </a:pathLst>
            </a:custGeom>
            <a:solidFill>
              <a:srgbClr val="BBC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006245" y="6395297"/>
              <a:ext cx="219710" cy="130175"/>
            </a:xfrm>
            <a:custGeom>
              <a:avLst/>
              <a:gdLst/>
              <a:ahLst/>
              <a:cxnLst/>
              <a:rect l="l" t="t" r="r" b="b"/>
              <a:pathLst>
                <a:path w="219710" h="130175">
                  <a:moveTo>
                    <a:pt x="158627" y="0"/>
                  </a:moveTo>
                  <a:lnTo>
                    <a:pt x="131622" y="4631"/>
                  </a:lnTo>
                  <a:lnTo>
                    <a:pt x="90868" y="22315"/>
                  </a:lnTo>
                  <a:lnTo>
                    <a:pt x="0" y="76607"/>
                  </a:lnTo>
                  <a:lnTo>
                    <a:pt x="368" y="77560"/>
                  </a:lnTo>
                  <a:lnTo>
                    <a:pt x="23747" y="73780"/>
                  </a:lnTo>
                  <a:lnTo>
                    <a:pt x="62073" y="72033"/>
                  </a:lnTo>
                  <a:lnTo>
                    <a:pt x="110929" y="77341"/>
                  </a:lnTo>
                  <a:lnTo>
                    <a:pt x="165184" y="94878"/>
                  </a:lnTo>
                  <a:lnTo>
                    <a:pt x="219710" y="129820"/>
                  </a:lnTo>
                  <a:lnTo>
                    <a:pt x="219710" y="34443"/>
                  </a:lnTo>
                  <a:lnTo>
                    <a:pt x="183964" y="9558"/>
                  </a:lnTo>
                  <a:lnTo>
                    <a:pt x="158627" y="0"/>
                  </a:lnTo>
                  <a:close/>
                </a:path>
              </a:pathLst>
            </a:custGeom>
            <a:solidFill>
              <a:srgbClr val="7C9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014208" y="6396138"/>
              <a:ext cx="212090" cy="124460"/>
            </a:xfrm>
            <a:custGeom>
              <a:avLst/>
              <a:gdLst/>
              <a:ahLst/>
              <a:cxnLst/>
              <a:rect l="l" t="t" r="r" b="b"/>
              <a:pathLst>
                <a:path w="212089" h="124459">
                  <a:moveTo>
                    <a:pt x="151698" y="0"/>
                  </a:moveTo>
                  <a:lnTo>
                    <a:pt x="124821" y="4539"/>
                  </a:lnTo>
                  <a:lnTo>
                    <a:pt x="84086" y="22210"/>
                  </a:lnTo>
                  <a:lnTo>
                    <a:pt x="0" y="72680"/>
                  </a:lnTo>
                  <a:lnTo>
                    <a:pt x="368" y="73633"/>
                  </a:lnTo>
                  <a:lnTo>
                    <a:pt x="22912" y="69640"/>
                  </a:lnTo>
                  <a:lnTo>
                    <a:pt x="59268" y="67386"/>
                  </a:lnTo>
                  <a:lnTo>
                    <a:pt x="105768" y="72088"/>
                  </a:lnTo>
                  <a:lnTo>
                    <a:pt x="158049" y="89119"/>
                  </a:lnTo>
                  <a:lnTo>
                    <a:pt x="211747" y="123848"/>
                  </a:lnTo>
                  <a:lnTo>
                    <a:pt x="211747" y="35177"/>
                  </a:lnTo>
                  <a:lnTo>
                    <a:pt x="176683" y="9807"/>
                  </a:lnTo>
                  <a:lnTo>
                    <a:pt x="151698" y="0"/>
                  </a:lnTo>
                  <a:close/>
                </a:path>
              </a:pathLst>
            </a:custGeom>
            <a:solidFill>
              <a:srgbClr val="BBC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048721" y="6414579"/>
              <a:ext cx="164731" cy="70718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4047083" y="6413309"/>
              <a:ext cx="168275" cy="73660"/>
            </a:xfrm>
            <a:custGeom>
              <a:avLst/>
              <a:gdLst/>
              <a:ahLst/>
              <a:cxnLst/>
              <a:rect l="l" t="t" r="r" b="b"/>
              <a:pathLst>
                <a:path w="168275" h="73660">
                  <a:moveTo>
                    <a:pt x="122999" y="11925"/>
                  </a:moveTo>
                  <a:lnTo>
                    <a:pt x="120002" y="11633"/>
                  </a:lnTo>
                  <a:lnTo>
                    <a:pt x="120002" y="12928"/>
                  </a:lnTo>
                  <a:lnTo>
                    <a:pt x="112928" y="19316"/>
                  </a:lnTo>
                  <a:lnTo>
                    <a:pt x="105727" y="25603"/>
                  </a:lnTo>
                  <a:lnTo>
                    <a:pt x="98437" y="31788"/>
                  </a:lnTo>
                  <a:lnTo>
                    <a:pt x="91059" y="37820"/>
                  </a:lnTo>
                  <a:lnTo>
                    <a:pt x="85661" y="34607"/>
                  </a:lnTo>
                  <a:lnTo>
                    <a:pt x="79984" y="31775"/>
                  </a:lnTo>
                  <a:lnTo>
                    <a:pt x="74168" y="29400"/>
                  </a:lnTo>
                  <a:lnTo>
                    <a:pt x="116954" y="13804"/>
                  </a:lnTo>
                  <a:lnTo>
                    <a:pt x="117132" y="13436"/>
                  </a:lnTo>
                  <a:lnTo>
                    <a:pt x="116878" y="12750"/>
                  </a:lnTo>
                  <a:lnTo>
                    <a:pt x="116509" y="12585"/>
                  </a:lnTo>
                  <a:lnTo>
                    <a:pt x="114350" y="13373"/>
                  </a:lnTo>
                  <a:lnTo>
                    <a:pt x="114160" y="13233"/>
                  </a:lnTo>
                  <a:lnTo>
                    <a:pt x="107696" y="14465"/>
                  </a:lnTo>
                  <a:lnTo>
                    <a:pt x="107696" y="15798"/>
                  </a:lnTo>
                  <a:lnTo>
                    <a:pt x="70497" y="29349"/>
                  </a:lnTo>
                  <a:lnTo>
                    <a:pt x="76187" y="31597"/>
                  </a:lnTo>
                  <a:lnTo>
                    <a:pt x="74968" y="32461"/>
                  </a:lnTo>
                  <a:lnTo>
                    <a:pt x="74053" y="33413"/>
                  </a:lnTo>
                  <a:lnTo>
                    <a:pt x="73317" y="34480"/>
                  </a:lnTo>
                  <a:lnTo>
                    <a:pt x="68021" y="25273"/>
                  </a:lnTo>
                  <a:lnTo>
                    <a:pt x="67919" y="25133"/>
                  </a:lnTo>
                  <a:lnTo>
                    <a:pt x="68478" y="24879"/>
                  </a:lnTo>
                  <a:lnTo>
                    <a:pt x="68630" y="24498"/>
                  </a:lnTo>
                  <a:lnTo>
                    <a:pt x="68478" y="24168"/>
                  </a:lnTo>
                  <a:lnTo>
                    <a:pt x="75984" y="22212"/>
                  </a:lnTo>
                  <a:lnTo>
                    <a:pt x="83667" y="20472"/>
                  </a:lnTo>
                  <a:lnTo>
                    <a:pt x="91363" y="18910"/>
                  </a:lnTo>
                  <a:lnTo>
                    <a:pt x="107696" y="15798"/>
                  </a:lnTo>
                  <a:lnTo>
                    <a:pt x="107696" y="14465"/>
                  </a:lnTo>
                  <a:lnTo>
                    <a:pt x="98755" y="16154"/>
                  </a:lnTo>
                  <a:lnTo>
                    <a:pt x="83375" y="19202"/>
                  </a:lnTo>
                  <a:lnTo>
                    <a:pt x="75666" y="20942"/>
                  </a:lnTo>
                  <a:lnTo>
                    <a:pt x="67945" y="22987"/>
                  </a:lnTo>
                  <a:lnTo>
                    <a:pt x="63169" y="12153"/>
                  </a:lnTo>
                  <a:lnTo>
                    <a:pt x="77698" y="10706"/>
                  </a:lnTo>
                  <a:lnTo>
                    <a:pt x="92189" y="10668"/>
                  </a:lnTo>
                  <a:lnTo>
                    <a:pt x="106375" y="11569"/>
                  </a:lnTo>
                  <a:lnTo>
                    <a:pt x="116509" y="12585"/>
                  </a:lnTo>
                  <a:lnTo>
                    <a:pt x="120002" y="12928"/>
                  </a:lnTo>
                  <a:lnTo>
                    <a:pt x="120002" y="11633"/>
                  </a:lnTo>
                  <a:lnTo>
                    <a:pt x="107378" y="10350"/>
                  </a:lnTo>
                  <a:lnTo>
                    <a:pt x="92557" y="9372"/>
                  </a:lnTo>
                  <a:lnTo>
                    <a:pt x="77368" y="9410"/>
                  </a:lnTo>
                  <a:lnTo>
                    <a:pt x="61290" y="11137"/>
                  </a:lnTo>
                  <a:lnTo>
                    <a:pt x="67373" y="24892"/>
                  </a:lnTo>
                  <a:lnTo>
                    <a:pt x="66814" y="25209"/>
                  </a:lnTo>
                  <a:lnTo>
                    <a:pt x="66700" y="25615"/>
                  </a:lnTo>
                  <a:lnTo>
                    <a:pt x="73304" y="37084"/>
                  </a:lnTo>
                  <a:lnTo>
                    <a:pt x="74574" y="34772"/>
                  </a:lnTo>
                  <a:lnTo>
                    <a:pt x="75590" y="33629"/>
                  </a:lnTo>
                  <a:lnTo>
                    <a:pt x="77076" y="32550"/>
                  </a:lnTo>
                  <a:lnTo>
                    <a:pt x="77139" y="32143"/>
                  </a:lnTo>
                  <a:lnTo>
                    <a:pt x="76949" y="31889"/>
                  </a:lnTo>
                  <a:lnTo>
                    <a:pt x="78549" y="32512"/>
                  </a:lnTo>
                  <a:lnTo>
                    <a:pt x="84836" y="35610"/>
                  </a:lnTo>
                  <a:lnTo>
                    <a:pt x="91173" y="39408"/>
                  </a:lnTo>
                  <a:lnTo>
                    <a:pt x="99288" y="32778"/>
                  </a:lnTo>
                  <a:lnTo>
                    <a:pt x="106959" y="26276"/>
                  </a:lnTo>
                  <a:lnTo>
                    <a:pt x="114528" y="19646"/>
                  </a:lnTo>
                  <a:lnTo>
                    <a:pt x="122999" y="11925"/>
                  </a:lnTo>
                  <a:close/>
                </a:path>
                <a:path w="168275" h="73660">
                  <a:moveTo>
                    <a:pt x="168236" y="24307"/>
                  </a:moveTo>
                  <a:lnTo>
                    <a:pt x="167081" y="21399"/>
                  </a:lnTo>
                  <a:lnTo>
                    <a:pt x="165214" y="20116"/>
                  </a:lnTo>
                  <a:lnTo>
                    <a:pt x="165214" y="24828"/>
                  </a:lnTo>
                  <a:lnTo>
                    <a:pt x="155308" y="69938"/>
                  </a:lnTo>
                  <a:lnTo>
                    <a:pt x="154990" y="70319"/>
                  </a:lnTo>
                  <a:lnTo>
                    <a:pt x="154089" y="70662"/>
                  </a:lnTo>
                  <a:lnTo>
                    <a:pt x="153695" y="70662"/>
                  </a:lnTo>
                  <a:lnTo>
                    <a:pt x="153225" y="70319"/>
                  </a:lnTo>
                  <a:lnTo>
                    <a:pt x="139331" y="61379"/>
                  </a:lnTo>
                  <a:lnTo>
                    <a:pt x="115900" y="50330"/>
                  </a:lnTo>
                  <a:lnTo>
                    <a:pt x="83362" y="40932"/>
                  </a:lnTo>
                  <a:lnTo>
                    <a:pt x="78041" y="40411"/>
                  </a:lnTo>
                  <a:lnTo>
                    <a:pt x="71259" y="39763"/>
                  </a:lnTo>
                  <a:lnTo>
                    <a:pt x="42176" y="36957"/>
                  </a:lnTo>
                  <a:lnTo>
                    <a:pt x="33591" y="37122"/>
                  </a:lnTo>
                  <a:lnTo>
                    <a:pt x="24739" y="37630"/>
                  </a:lnTo>
                  <a:lnTo>
                    <a:pt x="15595" y="38493"/>
                  </a:lnTo>
                  <a:lnTo>
                    <a:pt x="6197" y="39763"/>
                  </a:lnTo>
                  <a:lnTo>
                    <a:pt x="63195" y="6210"/>
                  </a:lnTo>
                  <a:lnTo>
                    <a:pt x="63804" y="5969"/>
                  </a:lnTo>
                  <a:lnTo>
                    <a:pt x="64452" y="5829"/>
                  </a:lnTo>
                  <a:lnTo>
                    <a:pt x="78130" y="3619"/>
                  </a:lnTo>
                  <a:lnTo>
                    <a:pt x="77571" y="3619"/>
                  </a:lnTo>
                  <a:lnTo>
                    <a:pt x="132207" y="7607"/>
                  </a:lnTo>
                  <a:lnTo>
                    <a:pt x="165214" y="24828"/>
                  </a:lnTo>
                  <a:lnTo>
                    <a:pt x="165214" y="20116"/>
                  </a:lnTo>
                  <a:lnTo>
                    <a:pt x="164680" y="19735"/>
                  </a:lnTo>
                  <a:lnTo>
                    <a:pt x="133096" y="4914"/>
                  </a:lnTo>
                  <a:lnTo>
                    <a:pt x="120116" y="2819"/>
                  </a:lnTo>
                  <a:lnTo>
                    <a:pt x="102616" y="0"/>
                  </a:lnTo>
                  <a:lnTo>
                    <a:pt x="77952" y="774"/>
                  </a:lnTo>
                  <a:lnTo>
                    <a:pt x="368" y="39903"/>
                  </a:lnTo>
                  <a:lnTo>
                    <a:pt x="0" y="40932"/>
                  </a:lnTo>
                  <a:lnTo>
                    <a:pt x="698" y="42837"/>
                  </a:lnTo>
                  <a:lnTo>
                    <a:pt x="1638" y="43395"/>
                  </a:lnTo>
                  <a:lnTo>
                    <a:pt x="2641" y="43218"/>
                  </a:lnTo>
                  <a:lnTo>
                    <a:pt x="58635" y="40411"/>
                  </a:lnTo>
                  <a:lnTo>
                    <a:pt x="102641" y="48717"/>
                  </a:lnTo>
                  <a:lnTo>
                    <a:pt x="133870" y="61620"/>
                  </a:lnTo>
                  <a:lnTo>
                    <a:pt x="151587" y="72631"/>
                  </a:lnTo>
                  <a:lnTo>
                    <a:pt x="152260" y="73126"/>
                  </a:lnTo>
                  <a:lnTo>
                    <a:pt x="153149" y="73406"/>
                  </a:lnTo>
                  <a:lnTo>
                    <a:pt x="154800" y="73406"/>
                  </a:lnTo>
                  <a:lnTo>
                    <a:pt x="156883" y="72631"/>
                  </a:lnTo>
                  <a:lnTo>
                    <a:pt x="157873" y="71488"/>
                  </a:lnTo>
                  <a:lnTo>
                    <a:pt x="158051" y="70662"/>
                  </a:lnTo>
                  <a:lnTo>
                    <a:pt x="168122" y="24828"/>
                  </a:lnTo>
                  <a:lnTo>
                    <a:pt x="168236" y="243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011320" y="6431318"/>
              <a:ext cx="444842" cy="97713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4154094" y="6429298"/>
              <a:ext cx="37465" cy="26034"/>
            </a:xfrm>
            <a:custGeom>
              <a:avLst/>
              <a:gdLst/>
              <a:ahLst/>
              <a:cxnLst/>
              <a:rect l="l" t="t" r="r" b="b"/>
              <a:pathLst>
                <a:path w="37464" h="26035">
                  <a:moveTo>
                    <a:pt x="37147" y="12141"/>
                  </a:moveTo>
                  <a:lnTo>
                    <a:pt x="35750" y="10985"/>
                  </a:lnTo>
                  <a:lnTo>
                    <a:pt x="35750" y="12801"/>
                  </a:lnTo>
                  <a:lnTo>
                    <a:pt x="35699" y="12954"/>
                  </a:lnTo>
                  <a:lnTo>
                    <a:pt x="25184" y="16116"/>
                  </a:lnTo>
                  <a:lnTo>
                    <a:pt x="24028" y="13576"/>
                  </a:lnTo>
                  <a:lnTo>
                    <a:pt x="24028" y="16764"/>
                  </a:lnTo>
                  <a:lnTo>
                    <a:pt x="22288" y="22263"/>
                  </a:lnTo>
                  <a:lnTo>
                    <a:pt x="22059" y="20916"/>
                  </a:lnTo>
                  <a:lnTo>
                    <a:pt x="22059" y="22961"/>
                  </a:lnTo>
                  <a:lnTo>
                    <a:pt x="21945" y="23355"/>
                  </a:lnTo>
                  <a:lnTo>
                    <a:pt x="21666" y="23012"/>
                  </a:lnTo>
                  <a:lnTo>
                    <a:pt x="22059" y="22961"/>
                  </a:lnTo>
                  <a:lnTo>
                    <a:pt x="22059" y="20916"/>
                  </a:lnTo>
                  <a:lnTo>
                    <a:pt x="20904" y="14084"/>
                  </a:lnTo>
                  <a:lnTo>
                    <a:pt x="20904" y="22021"/>
                  </a:lnTo>
                  <a:lnTo>
                    <a:pt x="18300" y="18618"/>
                  </a:lnTo>
                  <a:lnTo>
                    <a:pt x="18008" y="18592"/>
                  </a:lnTo>
                  <a:lnTo>
                    <a:pt x="18529" y="7937"/>
                  </a:lnTo>
                  <a:lnTo>
                    <a:pt x="20904" y="22021"/>
                  </a:lnTo>
                  <a:lnTo>
                    <a:pt x="20904" y="14084"/>
                  </a:lnTo>
                  <a:lnTo>
                    <a:pt x="19634" y="6578"/>
                  </a:lnTo>
                  <a:lnTo>
                    <a:pt x="19304" y="6337"/>
                  </a:lnTo>
                  <a:lnTo>
                    <a:pt x="18605" y="6464"/>
                  </a:lnTo>
                  <a:lnTo>
                    <a:pt x="18757" y="3594"/>
                  </a:lnTo>
                  <a:lnTo>
                    <a:pt x="19862" y="6921"/>
                  </a:lnTo>
                  <a:lnTo>
                    <a:pt x="21907" y="12141"/>
                  </a:lnTo>
                  <a:lnTo>
                    <a:pt x="24028" y="16764"/>
                  </a:lnTo>
                  <a:lnTo>
                    <a:pt x="24028" y="13576"/>
                  </a:lnTo>
                  <a:lnTo>
                    <a:pt x="23101" y="11531"/>
                  </a:lnTo>
                  <a:lnTo>
                    <a:pt x="21285" y="6921"/>
                  </a:lnTo>
                  <a:lnTo>
                    <a:pt x="19634" y="2019"/>
                  </a:lnTo>
                  <a:lnTo>
                    <a:pt x="25247" y="4851"/>
                  </a:lnTo>
                  <a:lnTo>
                    <a:pt x="30530" y="8331"/>
                  </a:lnTo>
                  <a:lnTo>
                    <a:pt x="35356" y="12357"/>
                  </a:lnTo>
                  <a:lnTo>
                    <a:pt x="35750" y="12801"/>
                  </a:lnTo>
                  <a:lnTo>
                    <a:pt x="35750" y="10985"/>
                  </a:lnTo>
                  <a:lnTo>
                    <a:pt x="30886" y="6921"/>
                  </a:lnTo>
                  <a:lnTo>
                    <a:pt x="25044" y="3162"/>
                  </a:lnTo>
                  <a:lnTo>
                    <a:pt x="22669" y="2019"/>
                  </a:lnTo>
                  <a:lnTo>
                    <a:pt x="18491" y="0"/>
                  </a:lnTo>
                  <a:lnTo>
                    <a:pt x="18097" y="139"/>
                  </a:lnTo>
                  <a:lnTo>
                    <a:pt x="17538" y="177"/>
                  </a:lnTo>
                  <a:lnTo>
                    <a:pt x="17538" y="2070"/>
                  </a:lnTo>
                  <a:lnTo>
                    <a:pt x="16687" y="18973"/>
                  </a:lnTo>
                  <a:lnTo>
                    <a:pt x="12230" y="20701"/>
                  </a:lnTo>
                  <a:lnTo>
                    <a:pt x="7645" y="22186"/>
                  </a:lnTo>
                  <a:lnTo>
                    <a:pt x="3035" y="23444"/>
                  </a:lnTo>
                  <a:lnTo>
                    <a:pt x="17538" y="2070"/>
                  </a:lnTo>
                  <a:lnTo>
                    <a:pt x="17538" y="177"/>
                  </a:lnTo>
                  <a:lnTo>
                    <a:pt x="17246" y="177"/>
                  </a:lnTo>
                  <a:lnTo>
                    <a:pt x="0" y="25577"/>
                  </a:lnTo>
                  <a:lnTo>
                    <a:pt x="7035" y="23774"/>
                  </a:lnTo>
                  <a:lnTo>
                    <a:pt x="8064" y="23444"/>
                  </a:lnTo>
                  <a:lnTo>
                    <a:pt x="12382" y="22059"/>
                  </a:lnTo>
                  <a:lnTo>
                    <a:pt x="17703" y="19989"/>
                  </a:lnTo>
                  <a:lnTo>
                    <a:pt x="21640" y="25107"/>
                  </a:lnTo>
                  <a:lnTo>
                    <a:pt x="21920" y="25184"/>
                  </a:lnTo>
                  <a:lnTo>
                    <a:pt x="22136" y="25184"/>
                  </a:lnTo>
                  <a:lnTo>
                    <a:pt x="22263" y="25184"/>
                  </a:lnTo>
                  <a:lnTo>
                    <a:pt x="22669" y="25031"/>
                  </a:lnTo>
                  <a:lnTo>
                    <a:pt x="22847" y="24828"/>
                  </a:lnTo>
                  <a:lnTo>
                    <a:pt x="25184" y="17487"/>
                  </a:lnTo>
                  <a:lnTo>
                    <a:pt x="29730" y="16116"/>
                  </a:lnTo>
                  <a:lnTo>
                    <a:pt x="36931" y="13944"/>
                  </a:lnTo>
                  <a:lnTo>
                    <a:pt x="37058" y="12954"/>
                  </a:lnTo>
                  <a:lnTo>
                    <a:pt x="37147" y="121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225292" y="6436870"/>
              <a:ext cx="223520" cy="89535"/>
            </a:xfrm>
            <a:custGeom>
              <a:avLst/>
              <a:gdLst/>
              <a:ahLst/>
              <a:cxnLst/>
              <a:rect l="l" t="t" r="r" b="b"/>
              <a:pathLst>
                <a:path w="223520" h="89534">
                  <a:moveTo>
                    <a:pt x="0" y="0"/>
                  </a:moveTo>
                  <a:lnTo>
                    <a:pt x="0" y="89357"/>
                  </a:lnTo>
                  <a:lnTo>
                    <a:pt x="71183" y="80123"/>
                  </a:lnTo>
                  <a:lnTo>
                    <a:pt x="138128" y="76834"/>
                  </a:lnTo>
                  <a:lnTo>
                    <a:pt x="191323" y="77023"/>
                  </a:lnTo>
                  <a:lnTo>
                    <a:pt x="222415" y="78282"/>
                  </a:lnTo>
                  <a:lnTo>
                    <a:pt x="223037" y="76885"/>
                  </a:lnTo>
                  <a:lnTo>
                    <a:pt x="194322" y="488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9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225296" y="6436870"/>
              <a:ext cx="224154" cy="89535"/>
            </a:xfrm>
            <a:custGeom>
              <a:avLst/>
              <a:gdLst/>
              <a:ahLst/>
              <a:cxnLst/>
              <a:rect l="l" t="t" r="r" b="b"/>
              <a:pathLst>
                <a:path w="224154" h="89534">
                  <a:moveTo>
                    <a:pt x="0" y="0"/>
                  </a:moveTo>
                  <a:lnTo>
                    <a:pt x="0" y="89357"/>
                  </a:lnTo>
                  <a:lnTo>
                    <a:pt x="42249" y="75964"/>
                  </a:lnTo>
                  <a:lnTo>
                    <a:pt x="95176" y="69619"/>
                  </a:lnTo>
                  <a:lnTo>
                    <a:pt x="149179" y="68127"/>
                  </a:lnTo>
                  <a:lnTo>
                    <a:pt x="194657" y="69295"/>
                  </a:lnTo>
                  <a:lnTo>
                    <a:pt x="222008" y="70929"/>
                  </a:lnTo>
                  <a:lnTo>
                    <a:pt x="223265" y="71018"/>
                  </a:lnTo>
                  <a:lnTo>
                    <a:pt x="224002" y="69545"/>
                  </a:lnTo>
                  <a:lnTo>
                    <a:pt x="216640" y="60874"/>
                  </a:lnTo>
                  <a:lnTo>
                    <a:pt x="213839" y="54857"/>
                  </a:lnTo>
                  <a:lnTo>
                    <a:pt x="214195" y="47459"/>
                  </a:lnTo>
                  <a:lnTo>
                    <a:pt x="217144" y="35585"/>
                  </a:lnTo>
                  <a:lnTo>
                    <a:pt x="180804" y="18813"/>
                  </a:lnTo>
                  <a:lnTo>
                    <a:pt x="146072" y="9515"/>
                  </a:lnTo>
                  <a:lnTo>
                    <a:pt x="92589" y="43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B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225290" y="6395301"/>
              <a:ext cx="221615" cy="131445"/>
            </a:xfrm>
            <a:custGeom>
              <a:avLst/>
              <a:gdLst/>
              <a:ahLst/>
              <a:cxnLst/>
              <a:rect l="l" t="t" r="r" b="b"/>
              <a:pathLst>
                <a:path w="221614" h="131445">
                  <a:moveTo>
                    <a:pt x="221488" y="89331"/>
                  </a:moveTo>
                  <a:lnTo>
                    <a:pt x="216052" y="84061"/>
                  </a:lnTo>
                  <a:lnTo>
                    <a:pt x="135356" y="80200"/>
                  </a:lnTo>
                  <a:lnTo>
                    <a:pt x="89649" y="83527"/>
                  </a:lnTo>
                  <a:lnTo>
                    <a:pt x="108775" y="77343"/>
                  </a:lnTo>
                  <a:lnTo>
                    <a:pt x="157632" y="72034"/>
                  </a:lnTo>
                  <a:lnTo>
                    <a:pt x="195961" y="73787"/>
                  </a:lnTo>
                  <a:lnTo>
                    <a:pt x="219341" y="77558"/>
                  </a:lnTo>
                  <a:lnTo>
                    <a:pt x="219710" y="76606"/>
                  </a:lnTo>
                  <a:lnTo>
                    <a:pt x="128841" y="22313"/>
                  </a:lnTo>
                  <a:lnTo>
                    <a:pt x="88087" y="4635"/>
                  </a:lnTo>
                  <a:lnTo>
                    <a:pt x="74256" y="2273"/>
                  </a:lnTo>
                  <a:lnTo>
                    <a:pt x="74256" y="88506"/>
                  </a:lnTo>
                  <a:lnTo>
                    <a:pt x="47942" y="99098"/>
                  </a:lnTo>
                  <a:lnTo>
                    <a:pt x="54521" y="94881"/>
                  </a:lnTo>
                  <a:lnTo>
                    <a:pt x="74256" y="88506"/>
                  </a:lnTo>
                  <a:lnTo>
                    <a:pt x="74256" y="2273"/>
                  </a:lnTo>
                  <a:lnTo>
                    <a:pt x="61074" y="0"/>
                  </a:lnTo>
                  <a:lnTo>
                    <a:pt x="35737" y="9563"/>
                  </a:lnTo>
                  <a:lnTo>
                    <a:pt x="0" y="34442"/>
                  </a:lnTo>
                  <a:lnTo>
                    <a:pt x="0" y="129819"/>
                  </a:lnTo>
                  <a:lnTo>
                    <a:pt x="44094" y="101561"/>
                  </a:lnTo>
                  <a:lnTo>
                    <a:pt x="0" y="130924"/>
                  </a:lnTo>
                  <a:lnTo>
                    <a:pt x="58356" y="109207"/>
                  </a:lnTo>
                  <a:lnTo>
                    <a:pt x="114376" y="96774"/>
                  </a:lnTo>
                  <a:lnTo>
                    <a:pt x="163245" y="91122"/>
                  </a:lnTo>
                  <a:lnTo>
                    <a:pt x="200152" y="89776"/>
                  </a:lnTo>
                  <a:lnTo>
                    <a:pt x="221068" y="90284"/>
                  </a:lnTo>
                  <a:lnTo>
                    <a:pt x="221488" y="89331"/>
                  </a:lnTo>
                  <a:close/>
                </a:path>
              </a:pathLst>
            </a:custGeom>
            <a:solidFill>
              <a:srgbClr val="7C9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225293" y="6396138"/>
              <a:ext cx="212090" cy="124460"/>
            </a:xfrm>
            <a:custGeom>
              <a:avLst/>
              <a:gdLst/>
              <a:ahLst/>
              <a:cxnLst/>
              <a:rect l="l" t="t" r="r" b="b"/>
              <a:pathLst>
                <a:path w="212089" h="124459">
                  <a:moveTo>
                    <a:pt x="60048" y="0"/>
                  </a:moveTo>
                  <a:lnTo>
                    <a:pt x="35063" y="9807"/>
                  </a:lnTo>
                  <a:lnTo>
                    <a:pt x="0" y="35177"/>
                  </a:lnTo>
                  <a:lnTo>
                    <a:pt x="0" y="123848"/>
                  </a:lnTo>
                  <a:lnTo>
                    <a:pt x="53697" y="89119"/>
                  </a:lnTo>
                  <a:lnTo>
                    <a:pt x="105978" y="72088"/>
                  </a:lnTo>
                  <a:lnTo>
                    <a:pt x="152478" y="67386"/>
                  </a:lnTo>
                  <a:lnTo>
                    <a:pt x="188834" y="69640"/>
                  </a:lnTo>
                  <a:lnTo>
                    <a:pt x="211378" y="73633"/>
                  </a:lnTo>
                  <a:lnTo>
                    <a:pt x="211747" y="72680"/>
                  </a:lnTo>
                  <a:lnTo>
                    <a:pt x="127660" y="22210"/>
                  </a:lnTo>
                  <a:lnTo>
                    <a:pt x="86925" y="4539"/>
                  </a:lnTo>
                  <a:lnTo>
                    <a:pt x="60048" y="0"/>
                  </a:lnTo>
                  <a:close/>
                </a:path>
              </a:pathLst>
            </a:custGeom>
            <a:solidFill>
              <a:srgbClr val="BBC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237812" y="6414579"/>
              <a:ext cx="165757" cy="70718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4235930" y="6413302"/>
              <a:ext cx="168275" cy="73660"/>
            </a:xfrm>
            <a:custGeom>
              <a:avLst/>
              <a:gdLst/>
              <a:ahLst/>
              <a:cxnLst/>
              <a:rect l="l" t="t" r="r" b="b"/>
              <a:pathLst>
                <a:path w="168275" h="73660">
                  <a:moveTo>
                    <a:pt x="65619" y="0"/>
                  </a:moveTo>
                  <a:lnTo>
                    <a:pt x="35131" y="4919"/>
                  </a:lnTo>
                  <a:lnTo>
                    <a:pt x="3543" y="19740"/>
                  </a:lnTo>
                  <a:lnTo>
                    <a:pt x="1143" y="21404"/>
                  </a:lnTo>
                  <a:lnTo>
                    <a:pt x="0" y="24312"/>
                  </a:lnTo>
                  <a:lnTo>
                    <a:pt x="10363" y="71493"/>
                  </a:lnTo>
                  <a:lnTo>
                    <a:pt x="11353" y="72636"/>
                  </a:lnTo>
                  <a:lnTo>
                    <a:pt x="13423" y="73410"/>
                  </a:lnTo>
                  <a:lnTo>
                    <a:pt x="15087" y="73410"/>
                  </a:lnTo>
                  <a:lnTo>
                    <a:pt x="15936" y="73144"/>
                  </a:lnTo>
                  <a:lnTo>
                    <a:pt x="16629" y="72636"/>
                  </a:lnTo>
                  <a:lnTo>
                    <a:pt x="19800" y="70654"/>
                  </a:lnTo>
                  <a:lnTo>
                    <a:pt x="14147" y="70654"/>
                  </a:lnTo>
                  <a:lnTo>
                    <a:pt x="13246" y="70311"/>
                  </a:lnTo>
                  <a:lnTo>
                    <a:pt x="12915" y="69943"/>
                  </a:lnTo>
                  <a:lnTo>
                    <a:pt x="3009" y="24833"/>
                  </a:lnTo>
                  <a:lnTo>
                    <a:pt x="3708" y="23080"/>
                  </a:lnTo>
                  <a:lnTo>
                    <a:pt x="5168" y="22064"/>
                  </a:lnTo>
                  <a:lnTo>
                    <a:pt x="36017" y="7607"/>
                  </a:lnTo>
                  <a:lnTo>
                    <a:pt x="65825" y="2817"/>
                  </a:lnTo>
                  <a:lnTo>
                    <a:pt x="102947" y="2817"/>
                  </a:lnTo>
                  <a:lnTo>
                    <a:pt x="90284" y="779"/>
                  </a:lnTo>
                  <a:lnTo>
                    <a:pt x="65619" y="0"/>
                  </a:lnTo>
                  <a:close/>
                </a:path>
                <a:path w="168275" h="73660">
                  <a:moveTo>
                    <a:pt x="126060" y="36961"/>
                  </a:moveTo>
                  <a:lnTo>
                    <a:pt x="84867" y="40936"/>
                  </a:lnTo>
                  <a:lnTo>
                    <a:pt x="28892" y="61377"/>
                  </a:lnTo>
                  <a:lnTo>
                    <a:pt x="14544" y="70654"/>
                  </a:lnTo>
                  <a:lnTo>
                    <a:pt x="19800" y="70654"/>
                  </a:lnTo>
                  <a:lnTo>
                    <a:pt x="34359" y="61612"/>
                  </a:lnTo>
                  <a:lnTo>
                    <a:pt x="65584" y="48720"/>
                  </a:lnTo>
                  <a:lnTo>
                    <a:pt x="109594" y="40416"/>
                  </a:lnTo>
                  <a:lnTo>
                    <a:pt x="168050" y="40416"/>
                  </a:lnTo>
                  <a:lnTo>
                    <a:pt x="167868" y="39908"/>
                  </a:lnTo>
                  <a:lnTo>
                    <a:pt x="167631" y="39768"/>
                  </a:lnTo>
                  <a:lnTo>
                    <a:pt x="162039" y="39768"/>
                  </a:lnTo>
                  <a:lnTo>
                    <a:pt x="152631" y="38504"/>
                  </a:lnTo>
                  <a:lnTo>
                    <a:pt x="143497" y="37631"/>
                  </a:lnTo>
                  <a:lnTo>
                    <a:pt x="134639" y="37125"/>
                  </a:lnTo>
                  <a:lnTo>
                    <a:pt x="126060" y="36961"/>
                  </a:lnTo>
                  <a:close/>
                </a:path>
                <a:path w="168275" h="73660">
                  <a:moveTo>
                    <a:pt x="168050" y="40416"/>
                  </a:moveTo>
                  <a:lnTo>
                    <a:pt x="109594" y="40416"/>
                  </a:lnTo>
                  <a:lnTo>
                    <a:pt x="165595" y="43222"/>
                  </a:lnTo>
                  <a:lnTo>
                    <a:pt x="166598" y="43387"/>
                  </a:lnTo>
                  <a:lnTo>
                    <a:pt x="167538" y="42841"/>
                  </a:lnTo>
                  <a:lnTo>
                    <a:pt x="168236" y="40936"/>
                  </a:lnTo>
                  <a:lnTo>
                    <a:pt x="168050" y="40416"/>
                  </a:lnTo>
                  <a:close/>
                </a:path>
                <a:path w="168275" h="73660">
                  <a:moveTo>
                    <a:pt x="102947" y="2817"/>
                  </a:moveTo>
                  <a:lnTo>
                    <a:pt x="65825" y="2817"/>
                  </a:lnTo>
                  <a:lnTo>
                    <a:pt x="90604" y="3611"/>
                  </a:lnTo>
                  <a:lnTo>
                    <a:pt x="90087" y="3611"/>
                  </a:lnTo>
                  <a:lnTo>
                    <a:pt x="103784" y="5821"/>
                  </a:lnTo>
                  <a:lnTo>
                    <a:pt x="104432" y="5973"/>
                  </a:lnTo>
                  <a:lnTo>
                    <a:pt x="105041" y="6215"/>
                  </a:lnTo>
                  <a:lnTo>
                    <a:pt x="162039" y="39768"/>
                  </a:lnTo>
                  <a:lnTo>
                    <a:pt x="167631" y="39768"/>
                  </a:lnTo>
                  <a:lnTo>
                    <a:pt x="107048" y="4106"/>
                  </a:lnTo>
                  <a:lnTo>
                    <a:pt x="106235" y="3611"/>
                  </a:lnTo>
                  <a:lnTo>
                    <a:pt x="105333" y="3268"/>
                  </a:lnTo>
                  <a:lnTo>
                    <a:pt x="104406" y="3052"/>
                  </a:lnTo>
                  <a:lnTo>
                    <a:pt x="102947" y="28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232957" y="6487234"/>
              <a:ext cx="206375" cy="36195"/>
            </a:xfrm>
            <a:custGeom>
              <a:avLst/>
              <a:gdLst/>
              <a:ahLst/>
              <a:cxnLst/>
              <a:rect l="l" t="t" r="r" b="b"/>
              <a:pathLst>
                <a:path w="206375" h="36195">
                  <a:moveTo>
                    <a:pt x="177880" y="0"/>
                  </a:moveTo>
                  <a:lnTo>
                    <a:pt x="138915" y="1429"/>
                  </a:lnTo>
                  <a:lnTo>
                    <a:pt x="100152" y="5610"/>
                  </a:lnTo>
                  <a:lnTo>
                    <a:pt x="61859" y="12955"/>
                  </a:lnTo>
                  <a:lnTo>
                    <a:pt x="24523" y="24190"/>
                  </a:lnTo>
                  <a:lnTo>
                    <a:pt x="0" y="35023"/>
                  </a:lnTo>
                  <a:lnTo>
                    <a:pt x="380" y="35848"/>
                  </a:lnTo>
                  <a:lnTo>
                    <a:pt x="876" y="36026"/>
                  </a:lnTo>
                  <a:lnTo>
                    <a:pt x="13131" y="30649"/>
                  </a:lnTo>
                  <a:lnTo>
                    <a:pt x="25184" y="26006"/>
                  </a:lnTo>
                  <a:lnTo>
                    <a:pt x="62401" y="15249"/>
                  </a:lnTo>
                  <a:lnTo>
                    <a:pt x="100545" y="8366"/>
                  </a:lnTo>
                  <a:lnTo>
                    <a:pt x="139122" y="4631"/>
                  </a:lnTo>
                  <a:lnTo>
                    <a:pt x="177874" y="3641"/>
                  </a:lnTo>
                  <a:lnTo>
                    <a:pt x="190777" y="3935"/>
                  </a:lnTo>
                  <a:lnTo>
                    <a:pt x="203707" y="4606"/>
                  </a:lnTo>
                  <a:lnTo>
                    <a:pt x="204787" y="4670"/>
                  </a:lnTo>
                  <a:lnTo>
                    <a:pt x="205714" y="3844"/>
                  </a:lnTo>
                  <a:lnTo>
                    <a:pt x="205841" y="1685"/>
                  </a:lnTo>
                  <a:lnTo>
                    <a:pt x="205016" y="758"/>
                  </a:lnTo>
                  <a:lnTo>
                    <a:pt x="190895" y="153"/>
                  </a:lnTo>
                  <a:lnTo>
                    <a:pt x="177880" y="0"/>
                  </a:lnTo>
                  <a:close/>
                </a:path>
              </a:pathLst>
            </a:custGeom>
            <a:solidFill>
              <a:srgbClr val="BBC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235640" y="6473710"/>
              <a:ext cx="204279" cy="49695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4259999" y="6422681"/>
              <a:ext cx="83185" cy="32384"/>
            </a:xfrm>
            <a:custGeom>
              <a:avLst/>
              <a:gdLst/>
              <a:ahLst/>
              <a:cxnLst/>
              <a:rect l="l" t="t" r="r" b="b"/>
              <a:pathLst>
                <a:path w="83185" h="32385">
                  <a:moveTo>
                    <a:pt x="37134" y="32194"/>
                  </a:moveTo>
                  <a:lnTo>
                    <a:pt x="35687" y="30048"/>
                  </a:lnTo>
                  <a:lnTo>
                    <a:pt x="34099" y="27711"/>
                  </a:lnTo>
                  <a:lnTo>
                    <a:pt x="34099" y="30048"/>
                  </a:lnTo>
                  <a:lnTo>
                    <a:pt x="29489" y="28803"/>
                  </a:lnTo>
                  <a:lnTo>
                    <a:pt x="24904" y="27305"/>
                  </a:lnTo>
                  <a:lnTo>
                    <a:pt x="20447" y="25590"/>
                  </a:lnTo>
                  <a:lnTo>
                    <a:pt x="19596" y="8686"/>
                  </a:lnTo>
                  <a:lnTo>
                    <a:pt x="34099" y="30048"/>
                  </a:lnTo>
                  <a:lnTo>
                    <a:pt x="34099" y="27711"/>
                  </a:lnTo>
                  <a:lnTo>
                    <a:pt x="21183" y="8686"/>
                  </a:lnTo>
                  <a:lnTo>
                    <a:pt x="19888" y="6794"/>
                  </a:lnTo>
                  <a:lnTo>
                    <a:pt x="19126" y="6794"/>
                  </a:lnTo>
                  <a:lnTo>
                    <a:pt x="19126" y="25209"/>
                  </a:lnTo>
                  <a:lnTo>
                    <a:pt x="18846" y="25234"/>
                  </a:lnTo>
                  <a:lnTo>
                    <a:pt x="16230" y="28638"/>
                  </a:lnTo>
                  <a:lnTo>
                    <a:pt x="18580" y="14706"/>
                  </a:lnTo>
                  <a:lnTo>
                    <a:pt x="19126" y="25209"/>
                  </a:lnTo>
                  <a:lnTo>
                    <a:pt x="19126" y="6794"/>
                  </a:lnTo>
                  <a:lnTo>
                    <a:pt x="18669" y="6616"/>
                  </a:lnTo>
                  <a:lnTo>
                    <a:pt x="18491" y="6705"/>
                  </a:lnTo>
                  <a:lnTo>
                    <a:pt x="18491" y="13081"/>
                  </a:lnTo>
                  <a:lnTo>
                    <a:pt x="17856" y="12954"/>
                  </a:lnTo>
                  <a:lnTo>
                    <a:pt x="17513" y="13195"/>
                  </a:lnTo>
                  <a:lnTo>
                    <a:pt x="15468" y="25234"/>
                  </a:lnTo>
                  <a:lnTo>
                    <a:pt x="15468" y="29629"/>
                  </a:lnTo>
                  <a:lnTo>
                    <a:pt x="15201" y="29972"/>
                  </a:lnTo>
                  <a:lnTo>
                    <a:pt x="15062" y="29578"/>
                  </a:lnTo>
                  <a:lnTo>
                    <a:pt x="15468" y="29629"/>
                  </a:lnTo>
                  <a:lnTo>
                    <a:pt x="15468" y="25234"/>
                  </a:lnTo>
                  <a:lnTo>
                    <a:pt x="14846" y="28892"/>
                  </a:lnTo>
                  <a:lnTo>
                    <a:pt x="13093" y="23406"/>
                  </a:lnTo>
                  <a:lnTo>
                    <a:pt x="13411" y="22733"/>
                  </a:lnTo>
                  <a:lnTo>
                    <a:pt x="15240" y="18757"/>
                  </a:lnTo>
                  <a:lnTo>
                    <a:pt x="17284" y="13538"/>
                  </a:lnTo>
                  <a:lnTo>
                    <a:pt x="18351" y="10261"/>
                  </a:lnTo>
                  <a:lnTo>
                    <a:pt x="18491" y="13081"/>
                  </a:lnTo>
                  <a:lnTo>
                    <a:pt x="18491" y="6705"/>
                  </a:lnTo>
                  <a:lnTo>
                    <a:pt x="17513" y="7175"/>
                  </a:lnTo>
                  <a:lnTo>
                    <a:pt x="17513" y="8636"/>
                  </a:lnTo>
                  <a:lnTo>
                    <a:pt x="15862" y="13538"/>
                  </a:lnTo>
                  <a:lnTo>
                    <a:pt x="14046" y="18148"/>
                  </a:lnTo>
                  <a:lnTo>
                    <a:pt x="11963" y="22733"/>
                  </a:lnTo>
                  <a:lnTo>
                    <a:pt x="1447" y="19570"/>
                  </a:lnTo>
                  <a:lnTo>
                    <a:pt x="1384" y="19304"/>
                  </a:lnTo>
                  <a:lnTo>
                    <a:pt x="6616" y="14947"/>
                  </a:lnTo>
                  <a:lnTo>
                    <a:pt x="11899" y="11468"/>
                  </a:lnTo>
                  <a:lnTo>
                    <a:pt x="17513" y="8636"/>
                  </a:lnTo>
                  <a:lnTo>
                    <a:pt x="17513" y="7175"/>
                  </a:lnTo>
                  <a:lnTo>
                    <a:pt x="12103" y="9779"/>
                  </a:lnTo>
                  <a:lnTo>
                    <a:pt x="6248" y="13538"/>
                  </a:lnTo>
                  <a:lnTo>
                    <a:pt x="0" y="18757"/>
                  </a:lnTo>
                  <a:lnTo>
                    <a:pt x="88" y="19570"/>
                  </a:lnTo>
                  <a:lnTo>
                    <a:pt x="215" y="20561"/>
                  </a:lnTo>
                  <a:lnTo>
                    <a:pt x="11950" y="24104"/>
                  </a:lnTo>
                  <a:lnTo>
                    <a:pt x="14351" y="31610"/>
                  </a:lnTo>
                  <a:lnTo>
                    <a:pt x="14884" y="31800"/>
                  </a:lnTo>
                  <a:lnTo>
                    <a:pt x="15011" y="31800"/>
                  </a:lnTo>
                  <a:lnTo>
                    <a:pt x="15227" y="31800"/>
                  </a:lnTo>
                  <a:lnTo>
                    <a:pt x="15506" y="31724"/>
                  </a:lnTo>
                  <a:lnTo>
                    <a:pt x="19431" y="26606"/>
                  </a:lnTo>
                  <a:lnTo>
                    <a:pt x="24752" y="28663"/>
                  </a:lnTo>
                  <a:lnTo>
                    <a:pt x="30099" y="30391"/>
                  </a:lnTo>
                  <a:lnTo>
                    <a:pt x="37134" y="32194"/>
                  </a:lnTo>
                  <a:close/>
                </a:path>
                <a:path w="83185" h="32385">
                  <a:moveTo>
                    <a:pt x="82867" y="1765"/>
                  </a:moveTo>
                  <a:lnTo>
                    <a:pt x="80987" y="1574"/>
                  </a:lnTo>
                  <a:lnTo>
                    <a:pt x="80987" y="2781"/>
                  </a:lnTo>
                  <a:lnTo>
                    <a:pt x="76225" y="13563"/>
                  </a:lnTo>
                  <a:lnTo>
                    <a:pt x="76225" y="15760"/>
                  </a:lnTo>
                  <a:lnTo>
                    <a:pt x="76136" y="15900"/>
                  </a:lnTo>
                  <a:lnTo>
                    <a:pt x="70840" y="25107"/>
                  </a:lnTo>
                  <a:lnTo>
                    <a:pt x="70104" y="24041"/>
                  </a:lnTo>
                  <a:lnTo>
                    <a:pt x="69189" y="23088"/>
                  </a:lnTo>
                  <a:lnTo>
                    <a:pt x="67957" y="22225"/>
                  </a:lnTo>
                  <a:lnTo>
                    <a:pt x="73660" y="19977"/>
                  </a:lnTo>
                  <a:lnTo>
                    <a:pt x="36398" y="6413"/>
                  </a:lnTo>
                  <a:lnTo>
                    <a:pt x="45161" y="8064"/>
                  </a:lnTo>
                  <a:lnTo>
                    <a:pt x="60490" y="11099"/>
                  </a:lnTo>
                  <a:lnTo>
                    <a:pt x="68173" y="12839"/>
                  </a:lnTo>
                  <a:lnTo>
                    <a:pt x="75666" y="14795"/>
                  </a:lnTo>
                  <a:lnTo>
                    <a:pt x="75526" y="15125"/>
                  </a:lnTo>
                  <a:lnTo>
                    <a:pt x="75679" y="15506"/>
                  </a:lnTo>
                  <a:lnTo>
                    <a:pt x="76225" y="15760"/>
                  </a:lnTo>
                  <a:lnTo>
                    <a:pt x="76225" y="13563"/>
                  </a:lnTo>
                  <a:lnTo>
                    <a:pt x="68491" y="11569"/>
                  </a:lnTo>
                  <a:lnTo>
                    <a:pt x="60769" y="9829"/>
                  </a:lnTo>
                  <a:lnTo>
                    <a:pt x="53060" y="8255"/>
                  </a:lnTo>
                  <a:lnTo>
                    <a:pt x="29997" y="3860"/>
                  </a:lnTo>
                  <a:lnTo>
                    <a:pt x="29794" y="4000"/>
                  </a:lnTo>
                  <a:lnTo>
                    <a:pt x="27647" y="3213"/>
                  </a:lnTo>
                  <a:lnTo>
                    <a:pt x="27279" y="3378"/>
                  </a:lnTo>
                  <a:lnTo>
                    <a:pt x="27025" y="4064"/>
                  </a:lnTo>
                  <a:lnTo>
                    <a:pt x="27203" y="4432"/>
                  </a:lnTo>
                  <a:lnTo>
                    <a:pt x="69989" y="20027"/>
                  </a:lnTo>
                  <a:lnTo>
                    <a:pt x="64173" y="22402"/>
                  </a:lnTo>
                  <a:lnTo>
                    <a:pt x="58496" y="25234"/>
                  </a:lnTo>
                  <a:lnTo>
                    <a:pt x="53098" y="28448"/>
                  </a:lnTo>
                  <a:lnTo>
                    <a:pt x="45720" y="22415"/>
                  </a:lnTo>
                  <a:lnTo>
                    <a:pt x="38430" y="16243"/>
                  </a:lnTo>
                  <a:lnTo>
                    <a:pt x="31229" y="9944"/>
                  </a:lnTo>
                  <a:lnTo>
                    <a:pt x="24155" y="3556"/>
                  </a:lnTo>
                  <a:lnTo>
                    <a:pt x="27647" y="3213"/>
                  </a:lnTo>
                  <a:lnTo>
                    <a:pt x="37769" y="2197"/>
                  </a:lnTo>
                  <a:lnTo>
                    <a:pt x="51955" y="1295"/>
                  </a:lnTo>
                  <a:lnTo>
                    <a:pt x="66446" y="1333"/>
                  </a:lnTo>
                  <a:lnTo>
                    <a:pt x="80987" y="2781"/>
                  </a:lnTo>
                  <a:lnTo>
                    <a:pt x="80987" y="1574"/>
                  </a:lnTo>
                  <a:lnTo>
                    <a:pt x="66789" y="38"/>
                  </a:lnTo>
                  <a:lnTo>
                    <a:pt x="51600" y="0"/>
                  </a:lnTo>
                  <a:lnTo>
                    <a:pt x="36779" y="977"/>
                  </a:lnTo>
                  <a:lnTo>
                    <a:pt x="21158" y="2552"/>
                  </a:lnTo>
                  <a:lnTo>
                    <a:pt x="29629" y="10274"/>
                  </a:lnTo>
                  <a:lnTo>
                    <a:pt x="37198" y="16903"/>
                  </a:lnTo>
                  <a:lnTo>
                    <a:pt x="44869" y="23406"/>
                  </a:lnTo>
                  <a:lnTo>
                    <a:pt x="52984" y="30035"/>
                  </a:lnTo>
                  <a:lnTo>
                    <a:pt x="59321" y="26238"/>
                  </a:lnTo>
                  <a:lnTo>
                    <a:pt x="65608" y="23139"/>
                  </a:lnTo>
                  <a:lnTo>
                    <a:pt x="67195" y="22517"/>
                  </a:lnTo>
                  <a:lnTo>
                    <a:pt x="67017" y="22771"/>
                  </a:lnTo>
                  <a:lnTo>
                    <a:pt x="67081" y="23177"/>
                  </a:lnTo>
                  <a:lnTo>
                    <a:pt x="68567" y="24257"/>
                  </a:lnTo>
                  <a:lnTo>
                    <a:pt x="69583" y="25400"/>
                  </a:lnTo>
                  <a:lnTo>
                    <a:pt x="70853" y="27711"/>
                  </a:lnTo>
                  <a:lnTo>
                    <a:pt x="77457" y="16243"/>
                  </a:lnTo>
                  <a:lnTo>
                    <a:pt x="77343" y="15836"/>
                  </a:lnTo>
                  <a:lnTo>
                    <a:pt x="76771" y="15519"/>
                  </a:lnTo>
                  <a:lnTo>
                    <a:pt x="82867" y="17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466590" y="6229159"/>
              <a:ext cx="437323" cy="286194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705281" y="6181293"/>
              <a:ext cx="99236" cy="146469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761014" y="6248844"/>
              <a:ext cx="21116" cy="26377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694618" y="6469913"/>
              <a:ext cx="211899" cy="47826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911471" y="6348932"/>
              <a:ext cx="237682" cy="156615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961077" y="6764781"/>
              <a:ext cx="91808" cy="67310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100726" y="6543243"/>
              <a:ext cx="248577" cy="279831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034914" y="6272682"/>
              <a:ext cx="380021" cy="537032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112386" y="6210820"/>
              <a:ext cx="122732" cy="116915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196443" y="6249390"/>
              <a:ext cx="16150" cy="25996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791534" y="6492938"/>
              <a:ext cx="195300" cy="51447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3795320" y="6492828"/>
              <a:ext cx="184150" cy="48895"/>
            </a:xfrm>
            <a:custGeom>
              <a:avLst/>
              <a:gdLst/>
              <a:ahLst/>
              <a:cxnLst/>
              <a:rect l="l" t="t" r="r" b="b"/>
              <a:pathLst>
                <a:path w="184150" h="48895">
                  <a:moveTo>
                    <a:pt x="130911" y="0"/>
                  </a:moveTo>
                  <a:lnTo>
                    <a:pt x="7150" y="1523"/>
                  </a:lnTo>
                  <a:lnTo>
                    <a:pt x="2260" y="1587"/>
                  </a:lnTo>
                  <a:lnTo>
                    <a:pt x="0" y="8242"/>
                  </a:lnTo>
                  <a:lnTo>
                    <a:pt x="40055" y="47142"/>
                  </a:lnTo>
                  <a:lnTo>
                    <a:pt x="43141" y="48399"/>
                  </a:lnTo>
                  <a:lnTo>
                    <a:pt x="181927" y="46266"/>
                  </a:lnTo>
                  <a:lnTo>
                    <a:pt x="183616" y="40449"/>
                  </a:lnTo>
                  <a:lnTo>
                    <a:pt x="134619" y="1295"/>
                  </a:lnTo>
                  <a:lnTo>
                    <a:pt x="130911" y="0"/>
                  </a:lnTo>
                  <a:close/>
                </a:path>
              </a:pathLst>
            </a:custGeom>
            <a:solidFill>
              <a:srgbClr val="90B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652931" y="6224447"/>
              <a:ext cx="208440" cy="247030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3668458" y="6246482"/>
              <a:ext cx="123189" cy="183515"/>
            </a:xfrm>
            <a:custGeom>
              <a:avLst/>
              <a:gdLst/>
              <a:ahLst/>
              <a:cxnLst/>
              <a:rect l="l" t="t" r="r" b="b"/>
              <a:pathLst>
                <a:path w="123189" h="183514">
                  <a:moveTo>
                    <a:pt x="107619" y="41402"/>
                  </a:moveTo>
                  <a:lnTo>
                    <a:pt x="107137" y="41198"/>
                  </a:lnTo>
                  <a:lnTo>
                    <a:pt x="98996" y="50317"/>
                  </a:lnTo>
                  <a:lnTo>
                    <a:pt x="89954" y="58305"/>
                  </a:lnTo>
                  <a:lnTo>
                    <a:pt x="80289" y="65608"/>
                  </a:lnTo>
                  <a:lnTo>
                    <a:pt x="70383" y="72504"/>
                  </a:lnTo>
                  <a:lnTo>
                    <a:pt x="50609" y="86956"/>
                  </a:lnTo>
                  <a:lnTo>
                    <a:pt x="23520" y="122453"/>
                  </a:lnTo>
                  <a:lnTo>
                    <a:pt x="20497" y="140030"/>
                  </a:lnTo>
                  <a:lnTo>
                    <a:pt x="20789" y="149783"/>
                  </a:lnTo>
                  <a:lnTo>
                    <a:pt x="22275" y="160121"/>
                  </a:lnTo>
                  <a:lnTo>
                    <a:pt x="22656" y="160375"/>
                  </a:lnTo>
                  <a:lnTo>
                    <a:pt x="22948" y="160172"/>
                  </a:lnTo>
                  <a:lnTo>
                    <a:pt x="21437" y="149745"/>
                  </a:lnTo>
                  <a:lnTo>
                    <a:pt x="21158" y="140081"/>
                  </a:lnTo>
                  <a:lnTo>
                    <a:pt x="40195" y="97409"/>
                  </a:lnTo>
                  <a:lnTo>
                    <a:pt x="80683" y="66128"/>
                  </a:lnTo>
                  <a:lnTo>
                    <a:pt x="90385" y="58801"/>
                  </a:lnTo>
                  <a:lnTo>
                    <a:pt x="99479" y="50774"/>
                  </a:lnTo>
                  <a:lnTo>
                    <a:pt x="107543" y="41744"/>
                  </a:lnTo>
                  <a:lnTo>
                    <a:pt x="107619" y="41402"/>
                  </a:lnTo>
                  <a:close/>
                </a:path>
                <a:path w="123189" h="183514">
                  <a:moveTo>
                    <a:pt x="122732" y="317"/>
                  </a:moveTo>
                  <a:lnTo>
                    <a:pt x="122301" y="0"/>
                  </a:lnTo>
                  <a:lnTo>
                    <a:pt x="112737" y="17881"/>
                  </a:lnTo>
                  <a:lnTo>
                    <a:pt x="99796" y="33032"/>
                  </a:lnTo>
                  <a:lnTo>
                    <a:pt x="84709" y="46139"/>
                  </a:lnTo>
                  <a:lnTo>
                    <a:pt x="68948" y="57658"/>
                  </a:lnTo>
                  <a:lnTo>
                    <a:pt x="49352" y="71437"/>
                  </a:lnTo>
                  <a:lnTo>
                    <a:pt x="34620" y="83083"/>
                  </a:lnTo>
                  <a:lnTo>
                    <a:pt x="6134" y="120523"/>
                  </a:lnTo>
                  <a:lnTo>
                    <a:pt x="0" y="150888"/>
                  </a:lnTo>
                  <a:lnTo>
                    <a:pt x="355" y="157784"/>
                  </a:lnTo>
                  <a:lnTo>
                    <a:pt x="2159" y="166662"/>
                  </a:lnTo>
                  <a:lnTo>
                    <a:pt x="6350" y="175641"/>
                  </a:lnTo>
                  <a:lnTo>
                    <a:pt x="14198" y="182930"/>
                  </a:lnTo>
                  <a:lnTo>
                    <a:pt x="14452" y="182613"/>
                  </a:lnTo>
                  <a:lnTo>
                    <a:pt x="6858" y="175234"/>
                  </a:lnTo>
                  <a:lnTo>
                    <a:pt x="2755" y="166408"/>
                  </a:lnTo>
                  <a:lnTo>
                    <a:pt x="1003" y="157683"/>
                  </a:lnTo>
                  <a:lnTo>
                    <a:pt x="660" y="150888"/>
                  </a:lnTo>
                  <a:lnTo>
                    <a:pt x="1409" y="140601"/>
                  </a:lnTo>
                  <a:lnTo>
                    <a:pt x="21945" y="96532"/>
                  </a:lnTo>
                  <a:lnTo>
                    <a:pt x="85140" y="46634"/>
                  </a:lnTo>
                  <a:lnTo>
                    <a:pt x="100304" y="33464"/>
                  </a:lnTo>
                  <a:lnTo>
                    <a:pt x="113309" y="18224"/>
                  </a:lnTo>
                  <a:lnTo>
                    <a:pt x="122732" y="317"/>
                  </a:lnTo>
                  <a:close/>
                </a:path>
              </a:pathLst>
            </a:custGeom>
            <a:solidFill>
              <a:srgbClr val="BBC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697541" y="6326200"/>
              <a:ext cx="170687" cy="159181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790388" y="6192101"/>
              <a:ext cx="93605" cy="140175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811727" y="6260350"/>
              <a:ext cx="24587" cy="20459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727157" y="6365849"/>
              <a:ext cx="174078" cy="170218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3736518" y="6372072"/>
              <a:ext cx="126364" cy="125730"/>
            </a:xfrm>
            <a:custGeom>
              <a:avLst/>
              <a:gdLst/>
              <a:ahLst/>
              <a:cxnLst/>
              <a:rect l="l" t="t" r="r" b="b"/>
              <a:pathLst>
                <a:path w="126364" h="125729">
                  <a:moveTo>
                    <a:pt x="118706" y="124675"/>
                  </a:moveTo>
                  <a:lnTo>
                    <a:pt x="774" y="6705"/>
                  </a:lnTo>
                  <a:lnTo>
                    <a:pt x="279" y="6515"/>
                  </a:lnTo>
                  <a:lnTo>
                    <a:pt x="0" y="7251"/>
                  </a:lnTo>
                  <a:lnTo>
                    <a:pt x="117830" y="125171"/>
                  </a:lnTo>
                  <a:lnTo>
                    <a:pt x="118325" y="125361"/>
                  </a:lnTo>
                  <a:lnTo>
                    <a:pt x="118706" y="124675"/>
                  </a:lnTo>
                  <a:close/>
                </a:path>
                <a:path w="126364" h="125729">
                  <a:moveTo>
                    <a:pt x="126072" y="118160"/>
                  </a:moveTo>
                  <a:lnTo>
                    <a:pt x="8140" y="190"/>
                  </a:lnTo>
                  <a:lnTo>
                    <a:pt x="7645" y="0"/>
                  </a:lnTo>
                  <a:lnTo>
                    <a:pt x="7366" y="736"/>
                  </a:lnTo>
                  <a:lnTo>
                    <a:pt x="125196" y="118656"/>
                  </a:lnTo>
                  <a:lnTo>
                    <a:pt x="125691" y="118846"/>
                  </a:lnTo>
                  <a:lnTo>
                    <a:pt x="126072" y="118160"/>
                  </a:lnTo>
                  <a:close/>
                </a:path>
              </a:pathLst>
            </a:custGeom>
            <a:solidFill>
              <a:srgbClr val="7C9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688676" y="6458826"/>
              <a:ext cx="188645" cy="41679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022425" y="5744428"/>
              <a:ext cx="366727" cy="397386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848669" y="5551868"/>
              <a:ext cx="706475" cy="468947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4866995" y="5478437"/>
              <a:ext cx="654405" cy="517423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442039" y="6061735"/>
              <a:ext cx="106842" cy="294900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350599" y="5822886"/>
              <a:ext cx="279704" cy="535013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484845" y="5793714"/>
              <a:ext cx="74084" cy="110121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586234" y="5970359"/>
              <a:ext cx="49652" cy="154698"/>
            </a:xfrm>
            <a:prstGeom prst="rect">
              <a:avLst/>
            </a:prstGeom>
          </p:spPr>
        </p:pic>
      </p:grpSp>
      <p:sp>
        <p:nvSpPr>
          <p:cNvPr id="126" name="object 126"/>
          <p:cNvSpPr txBox="1"/>
          <p:nvPr/>
        </p:nvSpPr>
        <p:spPr>
          <a:xfrm>
            <a:off x="2638788" y="370374"/>
            <a:ext cx="30841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8,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‘Minding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Myself’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graphicFrame>
        <p:nvGraphicFramePr>
          <p:cNvPr id="127" name="object 127"/>
          <p:cNvGraphicFramePr>
            <a:graphicFrameLocks noGrp="1"/>
          </p:cNvGraphicFramePr>
          <p:nvPr/>
        </p:nvGraphicFramePr>
        <p:xfrm>
          <a:off x="719999" y="1440007"/>
          <a:ext cx="2200275" cy="5427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BA797"/>
                      </a:solidFill>
                      <a:prstDash val="solid"/>
                    </a:lnL>
                    <a:lnR w="12700">
                      <a:solidFill>
                        <a:srgbClr val="EBA797"/>
                      </a:solidFill>
                      <a:prstDash val="solid"/>
                    </a:lnR>
                    <a:lnT w="12700">
                      <a:solidFill>
                        <a:srgbClr val="EBA797"/>
                      </a:solidFill>
                      <a:prstDash val="solid"/>
                    </a:lnT>
                    <a:lnB w="12700">
                      <a:solidFill>
                        <a:srgbClr val="EBA797"/>
                      </a:solidFill>
                      <a:prstDash val="solid"/>
                    </a:lnB>
                    <a:solidFill>
                      <a:srgbClr val="DE55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744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b="1" dirty="0">
                          <a:solidFill>
                            <a:srgbClr val="A12236"/>
                          </a:solidFill>
                          <a:latin typeface="Helvetica Neue LT Pro 75 Bold"/>
                          <a:cs typeface="Helvetica Neue LT Pro 75 Bold"/>
                        </a:rPr>
                        <a:t>Station</a:t>
                      </a:r>
                      <a:r>
                        <a:rPr sz="1200" b="1" spc="-45" dirty="0">
                          <a:solidFill>
                            <a:srgbClr val="A12236"/>
                          </a:solidFill>
                          <a:latin typeface="Helvetica Neue LT Pro 75 Bold"/>
                          <a:cs typeface="Helvetica Neue LT Pro 75 Bold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A12236"/>
                          </a:solidFill>
                          <a:latin typeface="Helvetica Neue LT Pro 75 Bold"/>
                          <a:cs typeface="Helvetica Neue LT Pro 75 Bold"/>
                        </a:rPr>
                        <a:t>5:</a:t>
                      </a:r>
                      <a:endParaRPr sz="1200">
                        <a:latin typeface="Helvetica Neue LT Pro 75 Bold"/>
                        <a:cs typeface="Helvetica Neue LT Pro 75 Bold"/>
                      </a:endParaRPr>
                    </a:p>
                    <a:p>
                      <a:pPr marL="107950" marR="75565">
                        <a:lnSpc>
                          <a:spcPct val="106100"/>
                        </a:lnSpc>
                        <a:spcBef>
                          <a:spcPts val="545"/>
                        </a:spcBef>
                      </a:pP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What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are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some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of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the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ways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25" dirty="0">
                          <a:latin typeface="HelveticaNeueLT Pro 55 Roman"/>
                          <a:cs typeface="HelveticaNeueLT Pro 55 Roman"/>
                        </a:rPr>
                        <a:t>we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can Keep Learning, be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curious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about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the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world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and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try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25" dirty="0">
                          <a:latin typeface="HelveticaNeueLT Pro 55 Roman"/>
                          <a:cs typeface="HelveticaNeueLT Pro 55 Roman"/>
                        </a:rPr>
                        <a:t>new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things?</a:t>
                      </a:r>
                      <a:endParaRPr sz="1100">
                        <a:latin typeface="HelveticaNeueLT Pro 55 Roman"/>
                        <a:cs typeface="HelveticaNeueLT Pro 55 Roman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EBA797"/>
                      </a:solidFill>
                      <a:prstDash val="solid"/>
                    </a:lnL>
                    <a:lnR w="12700">
                      <a:solidFill>
                        <a:srgbClr val="EBA797"/>
                      </a:solidFill>
                      <a:prstDash val="solid"/>
                    </a:lnR>
                    <a:lnT w="12700">
                      <a:solidFill>
                        <a:srgbClr val="EBA797"/>
                      </a:solidFill>
                      <a:prstDash val="solid"/>
                    </a:lnT>
                    <a:lnB w="12700">
                      <a:solidFill>
                        <a:srgbClr val="EBA7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925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b="1" spc="-10" dirty="0">
                          <a:solidFill>
                            <a:srgbClr val="A12236"/>
                          </a:solidFill>
                          <a:latin typeface="Helvetica Neue LT Pro 75 Bold"/>
                          <a:cs typeface="Helvetica Neue LT Pro 75 Bold"/>
                        </a:rPr>
                        <a:t>Instructions:</a:t>
                      </a:r>
                      <a:endParaRPr sz="1200">
                        <a:latin typeface="Helvetica Neue LT Pro 75 Bold"/>
                        <a:cs typeface="Helvetica Neue LT Pro 75 Bold"/>
                      </a:endParaRPr>
                    </a:p>
                    <a:p>
                      <a:pPr marL="333375" marR="87630" indent="-225425">
                        <a:lnSpc>
                          <a:spcPct val="106100"/>
                        </a:lnSpc>
                        <a:spcBef>
                          <a:spcPts val="545"/>
                        </a:spcBef>
                        <a:buAutoNum type="arabicPeriod"/>
                        <a:tabLst>
                          <a:tab pos="336550" algn="l"/>
                        </a:tabLst>
                      </a:pP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Take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a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moment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to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discuss 	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the</a:t>
                      </a:r>
                      <a:r>
                        <a:rPr sz="1100" spc="-2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question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in</a:t>
                      </a:r>
                      <a:r>
                        <a:rPr sz="1100" spc="-2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your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group.</a:t>
                      </a:r>
                      <a:endParaRPr sz="1100">
                        <a:latin typeface="HelveticaNeueLT Pro 55 Roman"/>
                        <a:cs typeface="HelveticaNeueLT Pro 55 Roman"/>
                      </a:endParaRPr>
                    </a:p>
                    <a:p>
                      <a:pPr marL="359410" marR="161925">
                        <a:lnSpc>
                          <a:spcPct val="106100"/>
                        </a:lnSpc>
                        <a:spcBef>
                          <a:spcPts val="850"/>
                        </a:spcBef>
                      </a:pP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What</a:t>
                      </a:r>
                      <a:r>
                        <a:rPr sz="1100" i="1" spc="-20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can</a:t>
                      </a:r>
                      <a:r>
                        <a:rPr sz="1100" i="1" spc="-15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you</a:t>
                      </a:r>
                      <a:r>
                        <a:rPr sz="1100" i="1" spc="-20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do</a:t>
                      </a:r>
                      <a:r>
                        <a:rPr sz="1100" i="1" spc="-15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to</a:t>
                      </a:r>
                      <a:r>
                        <a:rPr sz="1100" i="1" spc="-15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spc="-20" dirty="0">
                          <a:latin typeface="Helvetica Neue LT Pro 56 Italic"/>
                          <a:cs typeface="Helvetica Neue LT Pro 56 Italic"/>
                        </a:rPr>
                        <a:t>Keep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Learning</a:t>
                      </a:r>
                      <a:r>
                        <a:rPr sz="1100" i="1" spc="-20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if</a:t>
                      </a:r>
                      <a:r>
                        <a:rPr sz="1100" i="1" spc="-15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you</a:t>
                      </a:r>
                      <a:r>
                        <a:rPr sz="1100" i="1" spc="-15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dirty="0">
                          <a:latin typeface="Helvetica Neue LT Pro 56 Italic"/>
                          <a:cs typeface="Helvetica Neue LT Pro 56 Italic"/>
                        </a:rPr>
                        <a:t>have</a:t>
                      </a:r>
                      <a:r>
                        <a:rPr sz="1100" i="1" spc="-20" dirty="0">
                          <a:latin typeface="Helvetica Neue LT Pro 56 Italic"/>
                          <a:cs typeface="Helvetica Neue LT Pro 56 Italic"/>
                        </a:rPr>
                        <a:t> </a:t>
                      </a:r>
                      <a:r>
                        <a:rPr sz="1100" i="1" spc="-25" dirty="0">
                          <a:latin typeface="Helvetica Neue LT Pro 56 Italic"/>
                          <a:cs typeface="Helvetica Neue LT Pro 56 Italic"/>
                        </a:rPr>
                        <a:t>...</a:t>
                      </a:r>
                      <a:endParaRPr sz="1100">
                        <a:latin typeface="Helvetica Neue LT Pro 56 Italic"/>
                        <a:cs typeface="Helvetica Neue LT Pro 56 Italic"/>
                      </a:endParaRPr>
                    </a:p>
                    <a:p>
                      <a:pPr marL="359410" marR="314325">
                        <a:lnSpc>
                          <a:spcPct val="106100"/>
                        </a:lnSpc>
                        <a:spcBef>
                          <a:spcPts val="850"/>
                        </a:spcBef>
                      </a:pP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Less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than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5-Minutes?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Less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than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10-Minutes? 1-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Hour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or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more?</a:t>
                      </a:r>
                      <a:endParaRPr sz="1100">
                        <a:latin typeface="HelveticaNeueLT Pro 55 Roman"/>
                        <a:cs typeface="HelveticaNeueLT Pro 55 Roman"/>
                      </a:endParaRPr>
                    </a:p>
                    <a:p>
                      <a:pPr marL="333375" marR="263525" indent="-225425">
                        <a:lnSpc>
                          <a:spcPct val="106100"/>
                        </a:lnSpc>
                        <a:spcBef>
                          <a:spcPts val="850"/>
                        </a:spcBef>
                        <a:buAutoNum type="arabicPeriod" startAt="2"/>
                        <a:tabLst>
                          <a:tab pos="336550" algn="l"/>
                        </a:tabLst>
                      </a:pP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Write/Draw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ideas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on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25" dirty="0">
                          <a:latin typeface="HelveticaNeueLT Pro 55 Roman"/>
                          <a:cs typeface="HelveticaNeueLT Pro 55 Roman"/>
                        </a:rPr>
                        <a:t>the 	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piece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of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the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Wellbeing 	Wheel.</a:t>
                      </a:r>
                      <a:endParaRPr sz="1100">
                        <a:latin typeface="HelveticaNeueLT Pro 55 Roman"/>
                        <a:cs typeface="HelveticaNeueLT Pro 55 Roman"/>
                      </a:endParaRPr>
                    </a:p>
                    <a:p>
                      <a:pPr marL="333375" marR="212090" indent="-225425">
                        <a:lnSpc>
                          <a:spcPct val="106100"/>
                        </a:lnSpc>
                        <a:spcBef>
                          <a:spcPts val="850"/>
                        </a:spcBef>
                        <a:buAutoNum type="arabicPeriod" startAt="2"/>
                        <a:tabLst>
                          <a:tab pos="336550" algn="l"/>
                        </a:tabLst>
                      </a:pP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Select</a:t>
                      </a:r>
                      <a:r>
                        <a:rPr sz="1100" spc="-2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the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strategies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that 	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would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work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best</a:t>
                      </a:r>
                      <a:r>
                        <a:rPr sz="1100" spc="-2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for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25" dirty="0">
                          <a:latin typeface="HelveticaNeueLT Pro 55 Roman"/>
                          <a:cs typeface="HelveticaNeueLT Pro 55 Roman"/>
                        </a:rPr>
                        <a:t>you</a:t>
                      </a:r>
                      <a:endParaRPr sz="1100">
                        <a:latin typeface="HelveticaNeueLT Pro 55 Roman"/>
                        <a:cs typeface="HelveticaNeueLT Pro 55 Roman"/>
                      </a:endParaRPr>
                    </a:p>
                    <a:p>
                      <a:pPr marL="336550" marR="175895">
                        <a:lnSpc>
                          <a:spcPct val="106100"/>
                        </a:lnSpc>
                      </a:pP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-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these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are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your</a:t>
                      </a:r>
                      <a:r>
                        <a:rPr sz="1100" spc="-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b="1" spc="-10" dirty="0">
                          <a:latin typeface="Helvetica Neue LT Pro 75 Bold"/>
                          <a:cs typeface="Helvetica Neue LT Pro 75 Bold"/>
                        </a:rPr>
                        <a:t>Toolkit </a:t>
                      </a:r>
                      <a:r>
                        <a:rPr sz="1100" b="1" dirty="0">
                          <a:latin typeface="Helvetica Neue LT Pro 75 Bold"/>
                          <a:cs typeface="Helvetica Neue LT Pro 75 Bold"/>
                        </a:rPr>
                        <a:t>Takeaways!</a:t>
                      </a:r>
                      <a:r>
                        <a:rPr sz="1100" b="1" spc="-65" dirty="0">
                          <a:latin typeface="Helvetica Neue LT Pro 75 Bold"/>
                          <a:cs typeface="Helvetica Neue LT Pro 75 Bold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Write/Draw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these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on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your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 Minding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Myself</a:t>
                      </a:r>
                      <a:r>
                        <a:rPr sz="1100" spc="-5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Toolkit</a:t>
                      </a:r>
                      <a:r>
                        <a:rPr sz="1100" spc="-50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worksheet,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or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in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dirty="0">
                          <a:latin typeface="HelveticaNeueLT Pro 55 Roman"/>
                          <a:cs typeface="HelveticaNeueLT Pro 55 Roman"/>
                        </a:rPr>
                        <a:t>your</a:t>
                      </a:r>
                      <a:r>
                        <a:rPr sz="1100" spc="-15" dirty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sz="1100" spc="-10" dirty="0">
                          <a:latin typeface="HelveticaNeueLT Pro 55 Roman"/>
                          <a:cs typeface="HelveticaNeueLT Pro 55 Roman"/>
                        </a:rPr>
                        <a:t>Wellbeing Journal.</a:t>
                      </a:r>
                      <a:endParaRPr sz="1100">
                        <a:latin typeface="HelveticaNeueLT Pro 55 Roman"/>
                        <a:cs typeface="HelveticaNeueLT Pro 55 Roman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EBA797"/>
                      </a:solidFill>
                      <a:prstDash val="solid"/>
                    </a:lnL>
                    <a:lnR w="12700">
                      <a:solidFill>
                        <a:srgbClr val="EBA797"/>
                      </a:solidFill>
                      <a:prstDash val="solid"/>
                    </a:lnR>
                    <a:lnT w="12700">
                      <a:solidFill>
                        <a:srgbClr val="EBA797"/>
                      </a:solidFill>
                      <a:prstDash val="solid"/>
                    </a:lnT>
                    <a:lnB w="12700">
                      <a:solidFill>
                        <a:srgbClr val="EBA7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942</Words>
  <Application>Microsoft Macintosh PowerPoint</Application>
  <PresentationFormat>Custom</PresentationFormat>
  <Paragraphs>194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Helvetica Neue LT Pro 56 Italic</vt:lpstr>
      <vt:lpstr>Helvetica Neue LT Pro 75 Bold</vt:lpstr>
      <vt:lpstr>HelveticaNeueLT Pro 55 Roman</vt:lpstr>
      <vt:lpstr>Noteworthy</vt:lpstr>
      <vt:lpstr>Times New Roman</vt:lpstr>
      <vt:lpstr>Office Theme</vt:lpstr>
      <vt:lpstr>Minding Myself Activity 7, SPHE Emotional Wellbeing, Unit 2</vt:lpstr>
      <vt:lpstr>Step 1: Mindful Moment</vt:lpstr>
      <vt:lpstr>Five Ways to Wellbeing</vt:lpstr>
      <vt:lpstr>Step 2: Creating Our Wellbeing Toolkit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Reflecting on your toolkit, what self-care tools work best for you?</vt:lpstr>
      <vt:lpstr>Well done!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design1</cp:lastModifiedBy>
  <cp:revision>2</cp:revision>
  <dcterms:created xsi:type="dcterms:W3CDTF">2024-12-06T15:44:00Z</dcterms:created>
  <dcterms:modified xsi:type="dcterms:W3CDTF">2024-12-06T16:31:37Z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2024-12-06T00:00:00Z</vt:filetime>
  </property>
  <property fmtid="{D5CDD505-2E9C-101B-9397-08002B2CF9AE}" pid="5" name="Producer">
    <vt:lpwstr>Adobe PDF Library 17.0</vt:lpwstr>
  </property>
</Properties>
</file>