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75" d="100"/>
          <a:sy n="75" d="100"/>
        </p:scale>
        <p:origin x="130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33960" y="146420"/>
            <a:ext cx="10058029" cy="63443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299" y="1369189"/>
            <a:ext cx="281060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Nicotine delivery systems </a:t>
            </a:r>
            <a:r>
              <a:rPr sz="1600" b="1" spc="-50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A</a:t>
            </a:r>
            <a:endParaRPr sz="1600" dirty="0">
              <a:latin typeface="Helvetica Neue LT Pro 75"/>
              <a:cs typeface="Helvetica Neue LT Pro 75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20001" y="1800009"/>
            <a:ext cx="9252585" cy="5039995"/>
            <a:chOff x="720001" y="1800009"/>
            <a:chExt cx="9252585" cy="50399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6351" y="1806359"/>
              <a:ext cx="9239288" cy="502729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26351" y="1806359"/>
              <a:ext cx="9239885" cy="5027295"/>
            </a:xfrm>
            <a:custGeom>
              <a:avLst/>
              <a:gdLst/>
              <a:ahLst/>
              <a:cxnLst/>
              <a:rect l="l" t="t" r="r" b="b"/>
              <a:pathLst>
                <a:path w="9239885" h="5027295">
                  <a:moveTo>
                    <a:pt x="0" y="5027295"/>
                  </a:moveTo>
                  <a:lnTo>
                    <a:pt x="9239300" y="5027295"/>
                  </a:lnTo>
                  <a:lnTo>
                    <a:pt x="9239300" y="0"/>
                  </a:lnTo>
                  <a:lnTo>
                    <a:pt x="0" y="0"/>
                  </a:lnTo>
                  <a:lnTo>
                    <a:pt x="0" y="5027295"/>
                  </a:lnTo>
                  <a:close/>
                </a:path>
              </a:pathLst>
            </a:custGeom>
            <a:ln w="12700">
              <a:solidFill>
                <a:srgbClr val="009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299" y="1369189"/>
            <a:ext cx="281060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Nicotine delivery systems </a:t>
            </a:r>
            <a:r>
              <a:rPr sz="1600" b="1" spc="-50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B</a:t>
            </a:r>
            <a:endParaRPr sz="1600" dirty="0">
              <a:latin typeface="Helvetica Neue LT Pro 75"/>
              <a:cs typeface="Helvetica Neue LT Pro 75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303995" y="1800009"/>
            <a:ext cx="5904230" cy="5039995"/>
            <a:chOff x="2303995" y="1800009"/>
            <a:chExt cx="5904230" cy="50399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10345" y="1806359"/>
              <a:ext cx="5891314" cy="502729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310345" y="1806359"/>
              <a:ext cx="5891530" cy="5027295"/>
            </a:xfrm>
            <a:custGeom>
              <a:avLst/>
              <a:gdLst/>
              <a:ahLst/>
              <a:cxnLst/>
              <a:rect l="l" t="t" r="r" b="b"/>
              <a:pathLst>
                <a:path w="5891530" h="5027295">
                  <a:moveTo>
                    <a:pt x="0" y="5027295"/>
                  </a:moveTo>
                  <a:lnTo>
                    <a:pt x="5891301" y="5027295"/>
                  </a:lnTo>
                  <a:lnTo>
                    <a:pt x="5891301" y="0"/>
                  </a:lnTo>
                  <a:lnTo>
                    <a:pt x="0" y="0"/>
                  </a:lnTo>
                  <a:lnTo>
                    <a:pt x="0" y="5027295"/>
                  </a:lnTo>
                  <a:close/>
                </a:path>
              </a:pathLst>
            </a:custGeom>
            <a:ln w="12700">
              <a:solidFill>
                <a:srgbClr val="E3E1E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299" y="1369189"/>
            <a:ext cx="270827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Nicotine delivery systems </a:t>
            </a:r>
            <a:r>
              <a:rPr sz="1600" b="1" spc="-50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D</a:t>
            </a:r>
            <a:endParaRPr sz="1600" dirty="0">
              <a:latin typeface="Helvetica Neue LT Pro 75"/>
              <a:cs typeface="Helvetica Neue LT Pro 75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72005" y="1800009"/>
            <a:ext cx="6966584" cy="5039995"/>
            <a:chOff x="1872005" y="1800009"/>
            <a:chExt cx="6966584" cy="50399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78342" y="1832165"/>
              <a:ext cx="6941642" cy="500148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878355" y="1806359"/>
              <a:ext cx="6953884" cy="5027295"/>
            </a:xfrm>
            <a:custGeom>
              <a:avLst/>
              <a:gdLst/>
              <a:ahLst/>
              <a:cxnLst/>
              <a:rect l="l" t="t" r="r" b="b"/>
              <a:pathLst>
                <a:path w="6953884" h="5027295">
                  <a:moveTo>
                    <a:pt x="0" y="5027295"/>
                  </a:moveTo>
                  <a:lnTo>
                    <a:pt x="6953300" y="5027295"/>
                  </a:lnTo>
                  <a:lnTo>
                    <a:pt x="6953300" y="0"/>
                  </a:lnTo>
                  <a:lnTo>
                    <a:pt x="0" y="0"/>
                  </a:lnTo>
                  <a:lnTo>
                    <a:pt x="0" y="5027295"/>
                  </a:lnTo>
                  <a:close/>
                </a:path>
              </a:pathLst>
            </a:custGeom>
            <a:ln w="12700">
              <a:solidFill>
                <a:srgbClr val="009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299" y="1369189"/>
            <a:ext cx="270827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Nicotine delivery systems </a:t>
            </a:r>
            <a:r>
              <a:rPr sz="1600" b="1" spc="-50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C</a:t>
            </a:r>
            <a:endParaRPr sz="1600">
              <a:latin typeface="Helvetica Neue LT Pro 75"/>
              <a:cs typeface="Helvetica Neue LT Pro 75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952000" y="1800009"/>
            <a:ext cx="4536440" cy="5039995"/>
            <a:chOff x="2952000" y="1800009"/>
            <a:chExt cx="4536440" cy="50399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58350" y="1806359"/>
              <a:ext cx="4523308" cy="502729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958350" y="1806359"/>
              <a:ext cx="4523740" cy="5027295"/>
            </a:xfrm>
            <a:custGeom>
              <a:avLst/>
              <a:gdLst/>
              <a:ahLst/>
              <a:cxnLst/>
              <a:rect l="l" t="t" r="r" b="b"/>
              <a:pathLst>
                <a:path w="4523740" h="5027295">
                  <a:moveTo>
                    <a:pt x="0" y="5027295"/>
                  </a:moveTo>
                  <a:lnTo>
                    <a:pt x="4523295" y="5027295"/>
                  </a:lnTo>
                  <a:lnTo>
                    <a:pt x="4523295" y="0"/>
                  </a:lnTo>
                  <a:lnTo>
                    <a:pt x="0" y="0"/>
                  </a:lnTo>
                  <a:lnTo>
                    <a:pt x="0" y="5027295"/>
                  </a:lnTo>
                  <a:close/>
                </a:path>
              </a:pathLst>
            </a:custGeom>
            <a:ln w="12700">
              <a:solidFill>
                <a:srgbClr val="009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299" y="1369189"/>
            <a:ext cx="281060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Nicotine delivery systems </a:t>
            </a:r>
            <a:r>
              <a:rPr sz="1600" b="1" spc="-50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E</a:t>
            </a:r>
            <a:endParaRPr sz="1600" dirty="0">
              <a:latin typeface="Helvetica Neue LT Pro 75"/>
              <a:cs typeface="Helvetica Neue LT Pro 75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583994" y="1800009"/>
            <a:ext cx="7488555" cy="5039995"/>
            <a:chOff x="1583994" y="1800009"/>
            <a:chExt cx="7488555" cy="50399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90344" y="1806359"/>
              <a:ext cx="7475296" cy="502729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590344" y="1806359"/>
              <a:ext cx="7475855" cy="5027295"/>
            </a:xfrm>
            <a:custGeom>
              <a:avLst/>
              <a:gdLst/>
              <a:ahLst/>
              <a:cxnLst/>
              <a:rect l="l" t="t" r="r" b="b"/>
              <a:pathLst>
                <a:path w="7475855" h="5027295">
                  <a:moveTo>
                    <a:pt x="0" y="5027295"/>
                  </a:moveTo>
                  <a:lnTo>
                    <a:pt x="7475296" y="5027295"/>
                  </a:lnTo>
                  <a:lnTo>
                    <a:pt x="7475296" y="0"/>
                  </a:lnTo>
                  <a:lnTo>
                    <a:pt x="0" y="0"/>
                  </a:lnTo>
                  <a:lnTo>
                    <a:pt x="0" y="5027295"/>
                  </a:lnTo>
                  <a:close/>
                </a:path>
              </a:pathLst>
            </a:custGeom>
            <a:ln w="12700">
              <a:solidFill>
                <a:srgbClr val="009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299" y="1369189"/>
            <a:ext cx="273440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Nicotine delivery systems </a:t>
            </a:r>
            <a:r>
              <a:rPr sz="1600" b="1" spc="-50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F</a:t>
            </a:r>
            <a:endParaRPr sz="1600" dirty="0">
              <a:latin typeface="Helvetica Neue LT Pro 75"/>
              <a:cs typeface="Helvetica Neue LT Pro 75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291640" y="1800009"/>
            <a:ext cx="7942580" cy="5039995"/>
            <a:chOff x="1291640" y="1800009"/>
            <a:chExt cx="7942580" cy="50399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85049" y="1806359"/>
              <a:ext cx="7721906" cy="502729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297990" y="1806359"/>
              <a:ext cx="7929880" cy="5027295"/>
            </a:xfrm>
            <a:custGeom>
              <a:avLst/>
              <a:gdLst/>
              <a:ahLst/>
              <a:cxnLst/>
              <a:rect l="l" t="t" r="r" b="b"/>
              <a:pathLst>
                <a:path w="7929880" h="5027295">
                  <a:moveTo>
                    <a:pt x="0" y="5027295"/>
                  </a:moveTo>
                  <a:lnTo>
                    <a:pt x="7929664" y="5027295"/>
                  </a:lnTo>
                  <a:lnTo>
                    <a:pt x="7929664" y="0"/>
                  </a:lnTo>
                  <a:lnTo>
                    <a:pt x="0" y="0"/>
                  </a:lnTo>
                  <a:lnTo>
                    <a:pt x="0" y="5027295"/>
                  </a:lnTo>
                  <a:close/>
                </a:path>
              </a:pathLst>
            </a:custGeom>
            <a:ln w="12700">
              <a:solidFill>
                <a:srgbClr val="009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299" y="1369189"/>
            <a:ext cx="288680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Nicotine delivery systems </a:t>
            </a:r>
            <a:r>
              <a:rPr sz="1600" b="1" spc="-50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G</a:t>
            </a:r>
            <a:endParaRPr sz="1600" dirty="0">
              <a:latin typeface="Helvetica Neue LT Pro 75"/>
              <a:cs typeface="Helvetica Neue LT Pro 75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56816" y="1800009"/>
            <a:ext cx="7780655" cy="5039995"/>
            <a:chOff x="1456816" y="1800009"/>
            <a:chExt cx="7780655" cy="50399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63166" y="1806359"/>
              <a:ext cx="7767675" cy="502729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463166" y="1806359"/>
              <a:ext cx="7767955" cy="5027295"/>
            </a:xfrm>
            <a:custGeom>
              <a:avLst/>
              <a:gdLst/>
              <a:ahLst/>
              <a:cxnLst/>
              <a:rect l="l" t="t" r="r" b="b"/>
              <a:pathLst>
                <a:path w="7767955" h="5027295">
                  <a:moveTo>
                    <a:pt x="0" y="5027295"/>
                  </a:moveTo>
                  <a:lnTo>
                    <a:pt x="7767688" y="5027295"/>
                  </a:lnTo>
                  <a:lnTo>
                    <a:pt x="7767688" y="0"/>
                  </a:lnTo>
                  <a:lnTo>
                    <a:pt x="0" y="0"/>
                  </a:lnTo>
                  <a:lnTo>
                    <a:pt x="0" y="5027295"/>
                  </a:lnTo>
                  <a:close/>
                </a:path>
              </a:pathLst>
            </a:custGeom>
            <a:ln w="12700">
              <a:solidFill>
                <a:srgbClr val="009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299" y="1369189"/>
            <a:ext cx="270827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Nicotine delivery systems </a:t>
            </a:r>
            <a:r>
              <a:rPr sz="1600" b="1" spc="-50" dirty="0">
                <a:solidFill>
                  <a:srgbClr val="006396"/>
                </a:solidFill>
                <a:latin typeface="Helvetica Neue LT Pro 75"/>
                <a:cs typeface="Helvetica Neue LT Pro 75"/>
              </a:rPr>
              <a:t>H</a:t>
            </a:r>
            <a:endParaRPr sz="1600">
              <a:latin typeface="Helvetica Neue LT Pro 75"/>
              <a:cs typeface="Helvetica Neue LT Pro 75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42005" y="1800009"/>
            <a:ext cx="4842510" cy="5039995"/>
            <a:chOff x="3042005" y="1800009"/>
            <a:chExt cx="4842510" cy="50399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84003" y="1881606"/>
              <a:ext cx="3771746" cy="48768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048355" y="1806359"/>
              <a:ext cx="4829810" cy="5027295"/>
            </a:xfrm>
            <a:custGeom>
              <a:avLst/>
              <a:gdLst/>
              <a:ahLst/>
              <a:cxnLst/>
              <a:rect l="l" t="t" r="r" b="b"/>
              <a:pathLst>
                <a:path w="4829809" h="5027295">
                  <a:moveTo>
                    <a:pt x="0" y="5027295"/>
                  </a:moveTo>
                  <a:lnTo>
                    <a:pt x="4829302" y="5027295"/>
                  </a:lnTo>
                  <a:lnTo>
                    <a:pt x="4829302" y="0"/>
                  </a:lnTo>
                  <a:lnTo>
                    <a:pt x="0" y="0"/>
                  </a:lnTo>
                  <a:lnTo>
                    <a:pt x="0" y="5027295"/>
                  </a:lnTo>
                  <a:close/>
                </a:path>
              </a:pathLst>
            </a:custGeom>
            <a:ln w="12700">
              <a:solidFill>
                <a:srgbClr val="009AD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</Words>
  <Application>Microsoft Office PowerPoint</Application>
  <PresentationFormat>Custom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Helvetica Neue LT Pro 75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Marion Kelleher</dc:creator>
  <cp:lastModifiedBy>Marion Kelleher</cp:lastModifiedBy>
  <cp:revision>2</cp:revision>
  <dcterms:created xsi:type="dcterms:W3CDTF">2022-11-07T10:46:31Z</dcterms:created>
  <dcterms:modified xsi:type="dcterms:W3CDTF">2023-10-24T14:37:58Z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2022-11-07T00:00:00Z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2022-11-07T00:00:00Z</vt:filetime>
  </property>
  <property fmtid="{D5CDD505-2E9C-101B-9397-08002B2CF9AE}" pid="5" name="Producer">
    <vt:lpwstr>Adobe PDF Library 17.0</vt:lpwstr>
  </property>
</Properties>
</file>