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F1397681-1AB1-F39E-0E14-586D99388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3175"/>
            <a:ext cx="10687050" cy="756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2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design1</cp:lastModifiedBy>
  <cp:revision>7</cp:revision>
  <dcterms:created xsi:type="dcterms:W3CDTF">2022-11-07T10:46:12Z</dcterms:created>
  <dcterms:modified xsi:type="dcterms:W3CDTF">2023-11-02T15:18:20Z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