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AA16-80F3-4B41-A2AE-030786C48ED6}" type="datetimeFigureOut">
              <a:rPr lang="en-US" smtClean="0"/>
              <a:t>4/26/23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1C2DC83B-6926-C95C-89AB-8C3A171BA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- Cigarette Smoke Contains</dc:title>
  <dc:subject>Powerpoint from Healthy Choices 1, Junior Cycle SPHE</dc:subject>
  <dc:creator>HSE Health and Wellbeing</dc:creator>
  <cp:keywords/>
  <dc:description/>
  <cp:lastModifiedBy>design1</cp:lastModifiedBy>
  <cp:revision>9</cp:revision>
  <dcterms:created xsi:type="dcterms:W3CDTF">2020-09-10T13:06:33Z</dcterms:created>
  <dcterms:modified xsi:type="dcterms:W3CDTF">2023-04-26T14:53:14Z</dcterms:modified>
  <cp:category/>
</cp:coreProperties>
</file>