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9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9BE6-A0F7-734A-80EA-4A65A88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ACF9B-C1A0-274E-9099-05646DAF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bunch of grapes&#10;&#10;Description automatically generated">
            <a:extLst>
              <a:ext uri="{FF2B5EF4-FFF2-40B4-BE49-F238E27FC236}">
                <a16:creationId xmlns:a16="http://schemas.microsoft.com/office/drawing/2014/main" id="{99AA1CCF-D0BA-933D-31A4-71A83AB1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1192" cy="70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46E6-DABD-9047-81B9-D4CD4F38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B81884-9D02-4093-8150-C1E9F473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865309" cy="6974336"/>
          </a:xfrm>
        </p:spPr>
      </p:pic>
    </p:spTree>
    <p:extLst>
      <p:ext uri="{BB962C8B-B14F-4D97-AF65-F5344CB8AC3E}">
        <p14:creationId xmlns:p14="http://schemas.microsoft.com/office/powerpoint/2010/main" val="373613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B1E8-5DC1-5A40-AD1F-6EEEA0DB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7A98E8-21A8-F31B-4A6F-11190D022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49" y="0"/>
            <a:ext cx="9700751" cy="6858000"/>
          </a:xfrm>
        </p:spPr>
      </p:pic>
    </p:spTree>
    <p:extLst>
      <p:ext uri="{BB962C8B-B14F-4D97-AF65-F5344CB8AC3E}">
        <p14:creationId xmlns:p14="http://schemas.microsoft.com/office/powerpoint/2010/main" val="170322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C61B-C464-A642-881D-EFEBA6C0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205CB0-6BB6-BE2F-7EC3-1788AEBF4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49" y="-1"/>
            <a:ext cx="9700752" cy="6858001"/>
          </a:xfrm>
        </p:spPr>
      </p:pic>
    </p:spTree>
    <p:extLst>
      <p:ext uri="{BB962C8B-B14F-4D97-AF65-F5344CB8AC3E}">
        <p14:creationId xmlns:p14="http://schemas.microsoft.com/office/powerpoint/2010/main" val="25430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68A6-4196-254F-A239-CF29B231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469B06-AD4B-DA9C-F6CC-E7ED2E204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50" y="0"/>
            <a:ext cx="9700750" cy="6858000"/>
          </a:xfrm>
        </p:spPr>
      </p:pic>
    </p:spTree>
    <p:extLst>
      <p:ext uri="{BB962C8B-B14F-4D97-AF65-F5344CB8AC3E}">
        <p14:creationId xmlns:p14="http://schemas.microsoft.com/office/powerpoint/2010/main" val="382812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Macintosh PowerPoint</Application>
  <PresentationFormat>A4 Paper (210x297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– Nutrition Quiz Round 3</dc:title>
  <dc:subject>Powerpoint slide from Being Healthy 1 – Junior Cycle SPHE</dc:subject>
  <dc:creator>HSE Health and Wellbeing</dc:creator>
  <cp:keywords/>
  <dc:description/>
  <cp:lastModifiedBy>design1</cp:lastModifiedBy>
  <cp:revision>13</cp:revision>
  <dcterms:created xsi:type="dcterms:W3CDTF">2020-09-10T13:06:33Z</dcterms:created>
  <dcterms:modified xsi:type="dcterms:W3CDTF">2024-01-31T16:35:03Z</dcterms:modified>
  <cp:category/>
</cp:coreProperties>
</file>