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4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2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9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46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4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4/26/23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6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4/26/23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12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4/26/23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6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7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AAA16-80F3-4B41-A2AE-030786C48ED6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2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EBB711D-CF94-E140-F18C-DE8435FAA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90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0</Words>
  <Application>Microsoft Macintosh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– Second Hand Smoke Cartoons</dc:title>
  <dc:subject>Student worksheet from Healthy Choices 1, Junior Cycle SPHE</dc:subject>
  <dc:creator>HSE Health and Wellbeing</dc:creator>
  <cp:keywords/>
  <dc:description/>
  <cp:lastModifiedBy>design1</cp:lastModifiedBy>
  <cp:revision>13</cp:revision>
  <dcterms:created xsi:type="dcterms:W3CDTF">2020-09-10T13:06:33Z</dcterms:created>
  <dcterms:modified xsi:type="dcterms:W3CDTF">2023-04-26T14:53:34Z</dcterms:modified>
  <cp:category/>
</cp:coreProperties>
</file>