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-179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69BE6-A0F7-734A-80EA-4A65A8831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CACF9B-C1A0-274E-9099-05646DAFC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6C6C1E1D-D856-CE4D-8470-5E482D80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– Tobacco Plant</dc:title>
  <dc:subject>Powerpoint slide from Healthy Choices 1, Junior Cycle SPHE</dc:subject>
  <dc:creator>HSE Health and Wellbeing</dc:creator>
  <cp:lastModifiedBy>Marion Kelleher</cp:lastModifiedBy>
  <cp:revision>10</cp:revision>
  <dcterms:created xsi:type="dcterms:W3CDTF">2020-09-10T13:06:33Z</dcterms:created>
  <dcterms:modified xsi:type="dcterms:W3CDTF">2023-04-26T13:47:58Z</dcterms:modified>
</cp:coreProperties>
</file>