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1" r:id="rId7"/>
  </p:sldIdLst>
  <p:sldSz cx="10693400" cy="7569200"/>
  <p:notesSz cx="106934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7AA7"/>
    <a:srgbClr val="55ACDF"/>
    <a:srgbClr val="78CAC4"/>
    <a:srgbClr val="CFC7BD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3"/>
    <p:restoredTop sz="68639" autoAdjust="0"/>
  </p:normalViewPr>
  <p:slideViewPr>
    <p:cSldViewPr>
      <p:cViewPr varScale="1">
        <p:scale>
          <a:sx n="77" d="100"/>
          <a:sy n="77" d="100"/>
        </p:scale>
        <p:origin x="2632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46753-184A-9040-A94B-509B12A88E0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6150"/>
            <a:ext cx="3609975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3313"/>
            <a:ext cx="8553450" cy="2979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97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97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83062-7E3E-4741-8FCD-07A84F57C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65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D83062-7E3E-4741-8FCD-07A84F57CA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3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D83062-7E3E-4741-8FCD-07A84F57CA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72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TUBK9FNJ3G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255245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9875083" y="603079"/>
            <a:ext cx="213842" cy="151384"/>
          </a:xfrm>
          <a:custGeom>
            <a:avLst/>
            <a:gdLst/>
            <a:ahLst/>
            <a:cxnLst/>
            <a:rect l="l" t="t" r="r" b="b"/>
            <a:pathLst>
              <a:path w="213842" h="151384">
                <a:moveTo>
                  <a:pt x="107010" y="151383"/>
                </a:moveTo>
                <a:lnTo>
                  <a:pt x="129062" y="149752"/>
                </a:lnTo>
                <a:lnTo>
                  <a:pt x="144734" y="146501"/>
                </a:lnTo>
                <a:lnTo>
                  <a:pt x="159311" y="141672"/>
                </a:lnTo>
                <a:lnTo>
                  <a:pt x="172592" y="135406"/>
                </a:lnTo>
                <a:lnTo>
                  <a:pt x="184376" y="127845"/>
                </a:lnTo>
                <a:lnTo>
                  <a:pt x="194464" y="119133"/>
                </a:lnTo>
                <a:lnTo>
                  <a:pt x="202655" y="109410"/>
                </a:lnTo>
                <a:lnTo>
                  <a:pt x="208749" y="98819"/>
                </a:lnTo>
                <a:lnTo>
                  <a:pt x="212545" y="87503"/>
                </a:lnTo>
                <a:lnTo>
                  <a:pt x="213842" y="75603"/>
                </a:lnTo>
                <a:lnTo>
                  <a:pt x="213700" y="71729"/>
                </a:lnTo>
                <a:lnTo>
                  <a:pt x="211549" y="59996"/>
                </a:lnTo>
                <a:lnTo>
                  <a:pt x="206967" y="48898"/>
                </a:lnTo>
                <a:lnTo>
                  <a:pt x="200155" y="38579"/>
                </a:lnTo>
                <a:lnTo>
                  <a:pt x="191312" y="29179"/>
                </a:lnTo>
                <a:lnTo>
                  <a:pt x="180640" y="20840"/>
                </a:lnTo>
                <a:lnTo>
                  <a:pt x="168338" y="13702"/>
                </a:lnTo>
                <a:lnTo>
                  <a:pt x="154607" y="7908"/>
                </a:lnTo>
                <a:lnTo>
                  <a:pt x="139648" y="3599"/>
                </a:lnTo>
                <a:lnTo>
                  <a:pt x="123660" y="916"/>
                </a:lnTo>
                <a:lnTo>
                  <a:pt x="106845" y="0"/>
                </a:lnTo>
                <a:lnTo>
                  <a:pt x="101381" y="105"/>
                </a:lnTo>
                <a:lnTo>
                  <a:pt x="84811" y="1640"/>
                </a:lnTo>
                <a:lnTo>
                  <a:pt x="69137" y="4895"/>
                </a:lnTo>
                <a:lnTo>
                  <a:pt x="54558" y="9727"/>
                </a:lnTo>
                <a:lnTo>
                  <a:pt x="41275" y="15994"/>
                </a:lnTo>
                <a:lnTo>
                  <a:pt x="29488" y="23555"/>
                </a:lnTo>
                <a:lnTo>
                  <a:pt x="19397" y="32268"/>
                </a:lnTo>
                <a:lnTo>
                  <a:pt x="11203" y="41991"/>
                </a:lnTo>
                <a:lnTo>
                  <a:pt x="5105" y="52583"/>
                </a:lnTo>
                <a:lnTo>
                  <a:pt x="1304" y="63902"/>
                </a:lnTo>
                <a:lnTo>
                  <a:pt x="0" y="75806"/>
                </a:lnTo>
                <a:lnTo>
                  <a:pt x="142" y="79687"/>
                </a:lnTo>
                <a:lnTo>
                  <a:pt x="2296" y="91417"/>
                </a:lnTo>
                <a:lnTo>
                  <a:pt x="6880" y="102510"/>
                </a:lnTo>
                <a:lnTo>
                  <a:pt x="13694" y="112826"/>
                </a:lnTo>
                <a:lnTo>
                  <a:pt x="22539" y="122223"/>
                </a:lnTo>
                <a:lnTo>
                  <a:pt x="33213" y="130559"/>
                </a:lnTo>
                <a:lnTo>
                  <a:pt x="45516" y="137693"/>
                </a:lnTo>
                <a:lnTo>
                  <a:pt x="59248" y="143484"/>
                </a:lnTo>
                <a:lnTo>
                  <a:pt x="74208" y="147791"/>
                </a:lnTo>
                <a:lnTo>
                  <a:pt x="90195" y="150471"/>
                </a:lnTo>
                <a:lnTo>
                  <a:pt x="107010" y="151383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9783615" y="749203"/>
            <a:ext cx="137274" cy="97193"/>
          </a:xfrm>
          <a:custGeom>
            <a:avLst/>
            <a:gdLst/>
            <a:ahLst/>
            <a:cxnLst/>
            <a:rect l="l" t="t" r="r" b="b"/>
            <a:pathLst>
              <a:path w="137274" h="97193">
                <a:moveTo>
                  <a:pt x="68694" y="97193"/>
                </a:moveTo>
                <a:lnTo>
                  <a:pt x="79224" y="96613"/>
                </a:lnTo>
                <a:lnTo>
                  <a:pt x="94951" y="93479"/>
                </a:lnTo>
                <a:lnTo>
                  <a:pt x="108903" y="87932"/>
                </a:lnTo>
                <a:lnTo>
                  <a:pt x="120597" y="80315"/>
                </a:lnTo>
                <a:lnTo>
                  <a:pt x="129546" y="70974"/>
                </a:lnTo>
                <a:lnTo>
                  <a:pt x="135267" y="60255"/>
                </a:lnTo>
                <a:lnTo>
                  <a:pt x="137274" y="48501"/>
                </a:lnTo>
                <a:lnTo>
                  <a:pt x="136466" y="41062"/>
                </a:lnTo>
                <a:lnTo>
                  <a:pt x="132057" y="29932"/>
                </a:lnTo>
                <a:lnTo>
                  <a:pt x="124237" y="20059"/>
                </a:lnTo>
                <a:lnTo>
                  <a:pt x="113492" y="11785"/>
                </a:lnTo>
                <a:lnTo>
                  <a:pt x="100310" y="5455"/>
                </a:lnTo>
                <a:lnTo>
                  <a:pt x="85177" y="1412"/>
                </a:lnTo>
                <a:lnTo>
                  <a:pt x="68579" y="0"/>
                </a:lnTo>
                <a:lnTo>
                  <a:pt x="58066" y="577"/>
                </a:lnTo>
                <a:lnTo>
                  <a:pt x="42335" y="3708"/>
                </a:lnTo>
                <a:lnTo>
                  <a:pt x="28379" y="9254"/>
                </a:lnTo>
                <a:lnTo>
                  <a:pt x="16682" y="16868"/>
                </a:lnTo>
                <a:lnTo>
                  <a:pt x="7730" y="26206"/>
                </a:lnTo>
                <a:lnTo>
                  <a:pt x="2007" y="36920"/>
                </a:lnTo>
                <a:lnTo>
                  <a:pt x="0" y="48666"/>
                </a:lnTo>
                <a:lnTo>
                  <a:pt x="813" y="56120"/>
                </a:lnTo>
                <a:lnTo>
                  <a:pt x="5229" y="67253"/>
                </a:lnTo>
                <a:lnTo>
                  <a:pt x="13052" y="77128"/>
                </a:lnTo>
                <a:lnTo>
                  <a:pt x="23797" y="85404"/>
                </a:lnTo>
                <a:lnTo>
                  <a:pt x="36977" y="91736"/>
                </a:lnTo>
                <a:lnTo>
                  <a:pt x="52104" y="95780"/>
                </a:lnTo>
                <a:lnTo>
                  <a:pt x="68694" y="97193"/>
                </a:lnTo>
                <a:close/>
              </a:path>
            </a:pathLst>
          </a:custGeom>
          <a:solidFill>
            <a:srgbClr val="565657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10017648" y="432008"/>
            <a:ext cx="242354" cy="184645"/>
          </a:xfrm>
          <a:custGeom>
            <a:avLst/>
            <a:gdLst/>
            <a:ahLst/>
            <a:cxnLst/>
            <a:rect l="l" t="t" r="r" b="b"/>
            <a:pathLst>
              <a:path w="242354" h="184645">
                <a:moveTo>
                  <a:pt x="121272" y="184645"/>
                </a:moveTo>
                <a:lnTo>
                  <a:pt x="137757" y="183781"/>
                </a:lnTo>
                <a:lnTo>
                  <a:pt x="153518" y="181307"/>
                </a:lnTo>
                <a:lnTo>
                  <a:pt x="168463" y="177332"/>
                </a:lnTo>
                <a:lnTo>
                  <a:pt x="182445" y="171966"/>
                </a:lnTo>
                <a:lnTo>
                  <a:pt x="195321" y="165320"/>
                </a:lnTo>
                <a:lnTo>
                  <a:pt x="206947" y="157504"/>
                </a:lnTo>
                <a:lnTo>
                  <a:pt x="217177" y="148627"/>
                </a:lnTo>
                <a:lnTo>
                  <a:pt x="225868" y="138801"/>
                </a:lnTo>
                <a:lnTo>
                  <a:pt x="232876" y="128135"/>
                </a:lnTo>
                <a:lnTo>
                  <a:pt x="238056" y="116740"/>
                </a:lnTo>
                <a:lnTo>
                  <a:pt x="241263" y="104725"/>
                </a:lnTo>
                <a:lnTo>
                  <a:pt x="242354" y="92201"/>
                </a:lnTo>
                <a:lnTo>
                  <a:pt x="241229" y="79655"/>
                </a:lnTo>
                <a:lnTo>
                  <a:pt x="237990" y="67643"/>
                </a:lnTo>
                <a:lnTo>
                  <a:pt x="232781" y="56257"/>
                </a:lnTo>
                <a:lnTo>
                  <a:pt x="225747" y="45605"/>
                </a:lnTo>
                <a:lnTo>
                  <a:pt x="217031" y="35797"/>
                </a:lnTo>
                <a:lnTo>
                  <a:pt x="206779" y="26944"/>
                </a:lnTo>
                <a:lnTo>
                  <a:pt x="195134" y="19155"/>
                </a:lnTo>
                <a:lnTo>
                  <a:pt x="182242" y="12538"/>
                </a:lnTo>
                <a:lnTo>
                  <a:pt x="168246" y="7205"/>
                </a:lnTo>
                <a:lnTo>
                  <a:pt x="153291" y="3265"/>
                </a:lnTo>
                <a:lnTo>
                  <a:pt x="137521" y="826"/>
                </a:lnTo>
                <a:lnTo>
                  <a:pt x="121081" y="0"/>
                </a:lnTo>
                <a:lnTo>
                  <a:pt x="104602" y="871"/>
                </a:lnTo>
                <a:lnTo>
                  <a:pt x="88840" y="3351"/>
                </a:lnTo>
                <a:lnTo>
                  <a:pt x="73896" y="7331"/>
                </a:lnTo>
                <a:lnTo>
                  <a:pt x="59914" y="12700"/>
                </a:lnTo>
                <a:lnTo>
                  <a:pt x="47039" y="19349"/>
                </a:lnTo>
                <a:lnTo>
                  <a:pt x="35413" y="27166"/>
                </a:lnTo>
                <a:lnTo>
                  <a:pt x="25183" y="36043"/>
                </a:lnTo>
                <a:lnTo>
                  <a:pt x="16491" y="45870"/>
                </a:lnTo>
                <a:lnTo>
                  <a:pt x="9483" y="56535"/>
                </a:lnTo>
                <a:lnTo>
                  <a:pt x="4302" y="67930"/>
                </a:lnTo>
                <a:lnTo>
                  <a:pt x="1093" y="79945"/>
                </a:lnTo>
                <a:lnTo>
                  <a:pt x="0" y="92468"/>
                </a:lnTo>
                <a:lnTo>
                  <a:pt x="1121" y="105012"/>
                </a:lnTo>
                <a:lnTo>
                  <a:pt x="4359" y="117021"/>
                </a:lnTo>
                <a:lnTo>
                  <a:pt x="9567" y="128406"/>
                </a:lnTo>
                <a:lnTo>
                  <a:pt x="16601" y="139056"/>
                </a:lnTo>
                <a:lnTo>
                  <a:pt x="25316" y="148861"/>
                </a:lnTo>
                <a:lnTo>
                  <a:pt x="35569" y="157713"/>
                </a:lnTo>
                <a:lnTo>
                  <a:pt x="47215" y="165501"/>
                </a:lnTo>
                <a:lnTo>
                  <a:pt x="60108" y="172115"/>
                </a:lnTo>
                <a:lnTo>
                  <a:pt x="74105" y="177447"/>
                </a:lnTo>
                <a:lnTo>
                  <a:pt x="89061" y="181385"/>
                </a:lnTo>
                <a:lnTo>
                  <a:pt x="104832" y="183821"/>
                </a:lnTo>
                <a:lnTo>
                  <a:pt x="121272" y="184645"/>
                </a:lnTo>
                <a:close/>
              </a:path>
            </a:pathLst>
          </a:custGeom>
          <a:solidFill>
            <a:srgbClr val="90B857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7936542" y="584200"/>
            <a:ext cx="1982158" cy="363865"/>
          </a:xfrm>
          <a:prstGeom prst="rect">
            <a:avLst/>
          </a:prstGeom>
        </p:spPr>
        <p:txBody>
          <a:bodyPr wrap="square" lIns="0" tIns="18192" rIns="0" bIns="0">
            <a:noAutofit/>
          </a:bodyPr>
          <a:lstStyle/>
          <a:p>
            <a:pPr marL="12700">
              <a:lnSpc>
                <a:spcPts val="2865"/>
              </a:lnSpc>
              <a:defRPr sz="2650"/>
            </a:pPr>
            <a:r>
              <a:rPr b="1" dirty="0">
                <a:solidFill>
                  <a:srgbClr val="565657"/>
                </a:solidFill>
                <a:latin typeface="Arial Black"/>
                <a:cs typeface="Arial Black"/>
              </a:rPr>
              <a:t>MIND</a:t>
            </a:r>
            <a:r>
              <a:rPr dirty="0">
                <a:solidFill>
                  <a:srgbClr val="90B857"/>
                </a:solidFill>
                <a:latin typeface="Arial"/>
                <a:cs typeface="Arial"/>
              </a:rPr>
              <a:t>OUT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3291" y="2679394"/>
            <a:ext cx="3634968" cy="304800"/>
          </a:xfrm>
          <a:prstGeom prst="rect">
            <a:avLst/>
          </a:prstGeom>
        </p:spPr>
        <p:txBody>
          <a:bodyPr wrap="square" lIns="0" tIns="15017" rIns="0" bIns="0">
            <a:noAutofit/>
          </a:bodyPr>
          <a:lstStyle/>
          <a:p>
            <a:pPr marL="12700">
              <a:lnSpc>
                <a:spcPts val="2365"/>
              </a:lnSpc>
              <a:defRPr sz="22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rPr dirty="0"/>
              <a:t>SEISIÚN TOSAIGH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3291" y="2889433"/>
            <a:ext cx="5450255" cy="203200"/>
          </a:xfrm>
          <a:prstGeom prst="rect">
            <a:avLst/>
          </a:prstGeom>
        </p:spPr>
        <p:txBody>
          <a:bodyPr wrap="square" lIns="0" tIns="9779" rIns="0" bIns="0">
            <a:noAutofit/>
          </a:bodyPr>
          <a:lstStyle/>
          <a:p>
            <a:pPr marL="12700">
              <a:lnSpc>
                <a:spcPts val="1540"/>
              </a:lnSpc>
              <a:defRPr sz="1400" b="1">
                <a:solidFill>
                  <a:srgbClr val="F6AFBD"/>
                </a:solidFill>
                <a:latin typeface="Arial"/>
                <a:cs typeface="Arial"/>
              </a:defRPr>
            </a:pPr>
            <a:r>
              <a:rPr dirty="0"/>
              <a:t>.................................................................................................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13290" y="3330756"/>
            <a:ext cx="6915581" cy="1244600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 marR="76200">
              <a:defRPr sz="40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rPr dirty="0"/>
              <a:t>Aird a thabhairt ar do</a:t>
            </a:r>
            <a:r>
              <a:rPr lang="gd-GB" sz="4000" dirty="0">
                <a:latin typeface="Arial"/>
                <a:cs typeface="Arial"/>
              </a:rPr>
              <a:t> </a:t>
            </a:r>
            <a:r>
              <a:rPr dirty="0"/>
              <a:t>Mheabhairshláinte</a:t>
            </a:r>
            <a:endParaRPr sz="4000" dirty="0">
              <a:latin typeface="Arial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720002" y="1193800"/>
            <a:ext cx="1799996" cy="1799996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3133401" y="1539666"/>
            <a:ext cx="6417910" cy="1371295"/>
          </a:xfrm>
          <a:prstGeom prst="rect">
            <a:avLst/>
          </a:prstGeom>
        </p:spPr>
        <p:txBody>
          <a:bodyPr wrap="square" lIns="0" tIns="17526" rIns="0" bIns="0">
            <a:noAutofit/>
          </a:bodyPr>
          <a:lstStyle/>
          <a:p>
            <a:pPr marL="12700">
              <a:defRPr sz="26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dirty="0"/>
              <a:t>An clár </a:t>
            </a:r>
            <a:r>
              <a:rPr dirty="0" err="1"/>
              <a:t>MindOut</a:t>
            </a:r>
            <a:r>
              <a:rPr dirty="0"/>
              <a:t> a </a:t>
            </a:r>
            <a:r>
              <a:rPr dirty="0" err="1"/>
              <a:t>thabhairt</a:t>
            </a:r>
            <a:r>
              <a:rPr dirty="0"/>
              <a:t> </a:t>
            </a:r>
            <a:r>
              <a:rPr dirty="0" err="1"/>
              <a:t>isteach</a:t>
            </a:r>
            <a:br>
              <a:rPr lang="en-IE" sz="2600" dirty="0">
                <a:latin typeface="Arial"/>
                <a:cs typeface="Arial"/>
              </a:rPr>
            </a:br>
            <a:r>
              <a:rPr dirty="0" err="1"/>
              <a:t>agus</a:t>
            </a:r>
            <a:r>
              <a:rPr dirty="0"/>
              <a:t> </a:t>
            </a:r>
            <a:r>
              <a:rPr dirty="0" err="1"/>
              <a:t>machnamh</a:t>
            </a:r>
            <a:r>
              <a:rPr dirty="0"/>
              <a:t> a </a:t>
            </a:r>
            <a:r>
              <a:rPr dirty="0" err="1"/>
              <a:t>dhéanamh</a:t>
            </a:r>
            <a:r>
              <a:rPr dirty="0"/>
              <a:t> </a:t>
            </a:r>
            <a:r>
              <a:rPr dirty="0" err="1"/>
              <a:t>ar</a:t>
            </a:r>
            <a:r>
              <a:rPr dirty="0"/>
              <a:t> </a:t>
            </a:r>
            <a:r>
              <a:rPr dirty="0" err="1"/>
              <a:t>smaointe</a:t>
            </a:r>
            <a:r>
              <a:rPr dirty="0"/>
              <a:t> a </a:t>
            </a:r>
            <a:r>
              <a:rPr dirty="0" err="1"/>
              <a:t>bhaineann</a:t>
            </a:r>
            <a:r>
              <a:rPr dirty="0"/>
              <a:t> le</a:t>
            </a:r>
            <a:r>
              <a:rPr lang="gd-GB" sz="2600" dirty="0">
                <a:latin typeface="Arial"/>
                <a:cs typeface="Arial"/>
              </a:rPr>
              <a:t> </a:t>
            </a:r>
            <a:r>
              <a:rPr dirty="0" err="1"/>
              <a:t>Folláine</a:t>
            </a:r>
            <a:r>
              <a:rPr dirty="0"/>
              <a:t> </a:t>
            </a:r>
            <a:r>
              <a:rPr dirty="0" err="1"/>
              <a:t>Mheabhairshláinte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2684" y="1562829"/>
            <a:ext cx="2314632" cy="685901"/>
          </a:xfrm>
          <a:prstGeom prst="rect">
            <a:avLst/>
          </a:prstGeom>
        </p:spPr>
        <p:txBody>
          <a:bodyPr wrap="square" lIns="0" tIns="17811" rIns="0" bIns="0">
            <a:noAutofit/>
          </a:bodyPr>
          <a:lstStyle/>
          <a:p>
            <a:pPr algn="ctr">
              <a:lnSpc>
                <a:spcPts val="2805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/>
              <a:t>SPRIOC</a:t>
            </a:r>
            <a:endParaRPr sz="2000" dirty="0">
              <a:latin typeface="Arial Black"/>
              <a:cs typeface="Arial Black"/>
            </a:endParaRPr>
          </a:p>
          <a:p>
            <a:pPr marL="232867" marR="256001" algn="ctr">
              <a:lnSpc>
                <a:spcPts val="2595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/>
              <a:t>AN </a:t>
            </a:r>
            <a:r>
              <a:rPr sz="2000" dirty="0" err="1"/>
              <a:t>tSEISIÚIN</a:t>
            </a:r>
            <a:endParaRPr sz="2000" dirty="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4133" y="3462653"/>
            <a:ext cx="2062988" cy="838301"/>
          </a:xfrm>
          <a:prstGeom prst="rect">
            <a:avLst/>
          </a:prstGeom>
        </p:spPr>
        <p:txBody>
          <a:bodyPr wrap="square" lIns="0" tIns="16192" rIns="0" bIns="0">
            <a:noAutofit/>
          </a:bodyPr>
          <a:lstStyle/>
          <a:p>
            <a:pPr marL="12700" marR="16764" algn="ctr">
              <a:lnSpc>
                <a:spcPts val="2000"/>
              </a:lnSpc>
              <a:defRPr sz="2400" b="1">
                <a:solidFill>
                  <a:srgbClr val="FDFDFD"/>
                </a:solidFill>
                <a:latin typeface="Arial Black"/>
                <a:cs typeface="Arial Black"/>
              </a:defRPr>
            </a:pPr>
            <a:r>
              <a:rPr dirty="0"/>
              <a:t>CUSPÓIRÍ</a:t>
            </a:r>
            <a:endParaRPr sz="2400" dirty="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27298" y="3556000"/>
            <a:ext cx="2119401" cy="325804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dirty="0" err="1"/>
              <a:t>Beidh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Scoláirí</a:t>
            </a:r>
            <a:r>
              <a:rPr dirty="0"/>
              <a:t>: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78553" y="3978316"/>
            <a:ext cx="5285766" cy="2069487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dirty="0" err="1"/>
              <a:t>Tugtha</a:t>
            </a:r>
            <a:r>
              <a:rPr dirty="0"/>
              <a:t> </a:t>
            </a:r>
            <a:r>
              <a:rPr dirty="0" err="1"/>
              <a:t>isteach</a:t>
            </a:r>
            <a:r>
              <a:rPr dirty="0"/>
              <a:t> ag an </a:t>
            </a:r>
            <a:r>
              <a:rPr dirty="0" err="1"/>
              <a:t>gclár</a:t>
            </a:r>
            <a:r>
              <a:rPr dirty="0"/>
              <a:t> </a:t>
            </a:r>
            <a:r>
              <a:rPr dirty="0" err="1"/>
              <a:t>MindOut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95825"/>
              </a:lnSpc>
              <a:spcBef>
                <a:spcPts val="1327"/>
              </a:spcBef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dirty="0"/>
              <a:t>Ag bunú b</a:t>
            </a:r>
            <a:r>
              <a:rPr dirty="0" err="1"/>
              <a:t>unrialacha</a:t>
            </a:r>
            <a:r>
              <a:rPr lang="en-IE" dirty="0"/>
              <a:t> </a:t>
            </a:r>
            <a:r>
              <a:rPr dirty="0"/>
              <a:t>don</a:t>
            </a:r>
            <a:r>
              <a:rPr lang="gd-GB" dirty="0"/>
              <a:t> Chlár</a:t>
            </a:r>
          </a:p>
          <a:p>
            <a:pPr marL="355600" indent="-342900">
              <a:lnSpc>
                <a:spcPct val="95825"/>
              </a:lnSpc>
              <a:spcBef>
                <a:spcPts val="1327"/>
              </a:spcBef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dirty="0"/>
              <a:t>Ag </a:t>
            </a:r>
            <a:r>
              <a:rPr lang="en-IE" dirty="0" err="1"/>
              <a:t>tuiscint</a:t>
            </a:r>
            <a:r>
              <a:rPr lang="en-IE" dirty="0"/>
              <a:t> </a:t>
            </a:r>
            <a:r>
              <a:rPr lang="en-IE" dirty="0" err="1"/>
              <a:t>níos</a:t>
            </a:r>
            <a:r>
              <a:rPr lang="en-IE" dirty="0"/>
              <a:t> </a:t>
            </a:r>
            <a:r>
              <a:rPr lang="en-IE" dirty="0" err="1"/>
              <a:t>fearr</a:t>
            </a:r>
            <a:r>
              <a:rPr lang="en-IE" dirty="0"/>
              <a:t> a </a:t>
            </a:r>
            <a:r>
              <a:rPr lang="en-IE" dirty="0" err="1"/>
              <a:t>fháil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cad a </a:t>
            </a:r>
            <a:r>
              <a:rPr lang="en-IE" dirty="0" err="1"/>
              <a:t>chiallaíonn</a:t>
            </a:r>
            <a:r>
              <a:rPr lang="en-IE" dirty="0"/>
              <a:t> </a:t>
            </a:r>
            <a:r>
              <a:rPr lang="en-IE" dirty="0" err="1"/>
              <a:t>sé</a:t>
            </a:r>
            <a:r>
              <a:rPr lang="en-IE" dirty="0"/>
              <a:t> le </a:t>
            </a:r>
            <a:r>
              <a:rPr lang="en-IE" dirty="0" err="1"/>
              <a:t>bheith</a:t>
            </a:r>
            <a:r>
              <a:rPr lang="en-IE" sz="2000" dirty="0">
                <a:latin typeface="Arial"/>
                <a:cs typeface="Arial"/>
              </a:rPr>
              <a:t> </a:t>
            </a:r>
            <a:r>
              <a:rPr lang="en-IE" dirty="0"/>
              <a:t>go </a:t>
            </a:r>
            <a:r>
              <a:rPr lang="en-IE" dirty="0" err="1"/>
              <a:t>maith</a:t>
            </a:r>
            <a:r>
              <a:rPr lang="en-IE" dirty="0"/>
              <a:t> </a:t>
            </a:r>
            <a:r>
              <a:rPr lang="en-IE" dirty="0" err="1"/>
              <a:t>ó</a:t>
            </a:r>
            <a:r>
              <a:rPr lang="en-IE" dirty="0"/>
              <a:t> </a:t>
            </a:r>
            <a:r>
              <a:rPr lang="en-IE" dirty="0" err="1"/>
              <a:t>thaobh</a:t>
            </a:r>
            <a:r>
              <a:rPr lang="en-IE" dirty="0"/>
              <a:t> </a:t>
            </a:r>
            <a:r>
              <a:rPr lang="en-IE" dirty="0" err="1"/>
              <a:t>meabhrach</a:t>
            </a:r>
            <a:r>
              <a:rPr lang="en-IE" dirty="0"/>
              <a:t> de.</a:t>
            </a:r>
            <a:endParaRPr lang="en-IE" sz="2000" dirty="0">
              <a:latin typeface="Arial"/>
              <a:cs typeface="Arial"/>
            </a:endParaRPr>
          </a:p>
          <a:p>
            <a:pPr marL="355600" indent="-342900">
              <a:lnSpc>
                <a:spcPct val="95825"/>
              </a:lnSpc>
              <a:spcBef>
                <a:spcPts val="1327"/>
              </a:spcBef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63003" y="4077313"/>
            <a:ext cx="1486281" cy="753618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pPr marL="27152">
              <a:lnSpc>
                <a:spcPct val="95825"/>
              </a:lnSpc>
              <a:spcBef>
                <a:spcPts val="1327"/>
              </a:spcBef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d-GB" sz="20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69784" y="5485340"/>
            <a:ext cx="1066800" cy="300018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pPr marL="12700">
              <a:lnSpc>
                <a:spcPts val="2140"/>
              </a:lnSpc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A62E9C7D-C8B3-022A-481B-083CE977C72B}"/>
              </a:ext>
            </a:extLst>
          </p:cNvPr>
          <p:cNvSpPr/>
          <p:nvPr/>
        </p:nvSpPr>
        <p:spPr>
          <a:xfrm>
            <a:off x="7919995" y="600160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7" name="object 7">
            <a:extLst>
              <a:ext uri="{FF2B5EF4-FFF2-40B4-BE49-F238E27FC236}">
                <a16:creationId xmlns:a16="http://schemas.microsoft.com/office/drawing/2014/main" id="{B5F06D35-93F1-420A-8711-0C15AA0D6C30}"/>
              </a:ext>
            </a:extLst>
          </p:cNvPr>
          <p:cNvSpPr/>
          <p:nvPr/>
        </p:nvSpPr>
        <p:spPr>
          <a:xfrm>
            <a:off x="8216752" y="596178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8" name="object 8">
            <a:extLst>
              <a:ext uri="{FF2B5EF4-FFF2-40B4-BE49-F238E27FC236}">
                <a16:creationId xmlns:a16="http://schemas.microsoft.com/office/drawing/2014/main" id="{2F10EAAD-2864-240B-5460-1A513E60B292}"/>
              </a:ext>
            </a:extLst>
          </p:cNvPr>
          <p:cNvSpPr/>
          <p:nvPr/>
        </p:nvSpPr>
        <p:spPr>
          <a:xfrm>
            <a:off x="8328195" y="596171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2A872AB0-3CA4-9147-A3E4-353E3C4B6113}"/>
              </a:ext>
            </a:extLst>
          </p:cNvPr>
          <p:cNvSpPr/>
          <p:nvPr/>
        </p:nvSpPr>
        <p:spPr>
          <a:xfrm>
            <a:off x="8587007" y="600158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0" name="object 10">
            <a:extLst>
              <a:ext uri="{FF2B5EF4-FFF2-40B4-BE49-F238E27FC236}">
                <a16:creationId xmlns:a16="http://schemas.microsoft.com/office/drawing/2014/main" id="{57197925-D69C-8D07-C1D9-E58C43625078}"/>
              </a:ext>
            </a:extLst>
          </p:cNvPr>
          <p:cNvSpPr/>
          <p:nvPr/>
        </p:nvSpPr>
        <p:spPr>
          <a:xfrm>
            <a:off x="8828871" y="596168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1" name="object 11">
            <a:extLst>
              <a:ext uri="{FF2B5EF4-FFF2-40B4-BE49-F238E27FC236}">
                <a16:creationId xmlns:a16="http://schemas.microsoft.com/office/drawing/2014/main" id="{CE8209A8-DD61-7815-1ABA-09B58EFB9D83}"/>
              </a:ext>
            </a:extLst>
          </p:cNvPr>
          <p:cNvSpPr/>
          <p:nvPr/>
        </p:nvSpPr>
        <p:spPr>
          <a:xfrm>
            <a:off x="9098657" y="596168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9F6EB62-7236-8FA0-9A9C-90D538997567}"/>
              </a:ext>
            </a:extLst>
          </p:cNvPr>
          <p:cNvSpPr/>
          <p:nvPr/>
        </p:nvSpPr>
        <p:spPr>
          <a:xfrm>
            <a:off x="9318232" y="600162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9A598135-5385-EBDD-C3B1-EF0AA049959D}"/>
              </a:ext>
            </a:extLst>
          </p:cNvPr>
          <p:cNvSpPr/>
          <p:nvPr/>
        </p:nvSpPr>
        <p:spPr>
          <a:xfrm>
            <a:off x="9551311" y="624777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4" name="object 14">
            <a:extLst>
              <a:ext uri="{FF2B5EF4-FFF2-40B4-BE49-F238E27FC236}">
                <a16:creationId xmlns:a16="http://schemas.microsoft.com/office/drawing/2014/main" id="{91E737D7-7C21-01BB-4744-B4C6DAC4FD55}"/>
              </a:ext>
            </a:extLst>
          </p:cNvPr>
          <p:cNvSpPr/>
          <p:nvPr/>
        </p:nvSpPr>
        <p:spPr>
          <a:xfrm>
            <a:off x="9649123" y="493779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5" name="object 15">
            <a:extLst>
              <a:ext uri="{FF2B5EF4-FFF2-40B4-BE49-F238E27FC236}">
                <a16:creationId xmlns:a16="http://schemas.microsoft.com/office/drawing/2014/main" id="{085F8CBA-84D4-6511-493A-4C95548B6985}"/>
              </a:ext>
            </a:extLst>
          </p:cNvPr>
          <p:cNvSpPr/>
          <p:nvPr/>
        </p:nvSpPr>
        <p:spPr>
          <a:xfrm>
            <a:off x="9793174" y="300282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6" name="object 18">
            <a:extLst>
              <a:ext uri="{FF2B5EF4-FFF2-40B4-BE49-F238E27FC236}">
                <a16:creationId xmlns:a16="http://schemas.microsoft.com/office/drawing/2014/main" id="{10268B06-7C88-2EC4-B007-FE75D8E6C7C6}"/>
              </a:ext>
            </a:extLst>
          </p:cNvPr>
          <p:cNvSpPr/>
          <p:nvPr/>
        </p:nvSpPr>
        <p:spPr>
          <a:xfrm>
            <a:off x="9869624" y="617783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7" name="object 19">
            <a:extLst>
              <a:ext uri="{FF2B5EF4-FFF2-40B4-BE49-F238E27FC236}">
                <a16:creationId xmlns:a16="http://schemas.microsoft.com/office/drawing/2014/main" id="{55ED8813-42DA-8A0B-26CD-8B7703D4522F}"/>
              </a:ext>
            </a:extLst>
          </p:cNvPr>
          <p:cNvSpPr/>
          <p:nvPr/>
        </p:nvSpPr>
        <p:spPr>
          <a:xfrm>
            <a:off x="9776846" y="765976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8" name="object 20">
            <a:extLst>
              <a:ext uri="{FF2B5EF4-FFF2-40B4-BE49-F238E27FC236}">
                <a16:creationId xmlns:a16="http://schemas.microsoft.com/office/drawing/2014/main" id="{060ECEFC-924F-CE43-8C6B-387717C53569}"/>
              </a:ext>
            </a:extLst>
          </p:cNvPr>
          <p:cNvSpPr/>
          <p:nvPr/>
        </p:nvSpPr>
        <p:spPr>
          <a:xfrm>
            <a:off x="10014201" y="444275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9" name="object 21">
            <a:extLst>
              <a:ext uri="{FF2B5EF4-FFF2-40B4-BE49-F238E27FC236}">
                <a16:creationId xmlns:a16="http://schemas.microsoft.com/office/drawing/2014/main" id="{E4F97BB3-4D34-C483-CA2A-4FC734D42F1E}"/>
              </a:ext>
            </a:extLst>
          </p:cNvPr>
          <p:cNvSpPr/>
          <p:nvPr/>
        </p:nvSpPr>
        <p:spPr>
          <a:xfrm>
            <a:off x="7560000" y="12272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0" name="object 22">
            <a:extLst>
              <a:ext uri="{FF2B5EF4-FFF2-40B4-BE49-F238E27FC236}">
                <a16:creationId xmlns:a16="http://schemas.microsoft.com/office/drawing/2014/main" id="{0CEB81EF-7699-42A1-5FCF-561049FF5FD8}"/>
              </a:ext>
            </a:extLst>
          </p:cNvPr>
          <p:cNvSpPr/>
          <p:nvPr/>
        </p:nvSpPr>
        <p:spPr>
          <a:xfrm>
            <a:off x="9869624" y="617783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1" name="object 23">
            <a:extLst>
              <a:ext uri="{FF2B5EF4-FFF2-40B4-BE49-F238E27FC236}">
                <a16:creationId xmlns:a16="http://schemas.microsoft.com/office/drawing/2014/main" id="{ACF9D3C9-02FD-9C7C-EC74-5B351443A2CC}"/>
              </a:ext>
            </a:extLst>
          </p:cNvPr>
          <p:cNvSpPr/>
          <p:nvPr/>
        </p:nvSpPr>
        <p:spPr>
          <a:xfrm>
            <a:off x="9776846" y="765976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2" name="object 24">
            <a:extLst>
              <a:ext uri="{FF2B5EF4-FFF2-40B4-BE49-F238E27FC236}">
                <a16:creationId xmlns:a16="http://schemas.microsoft.com/office/drawing/2014/main" id="{69BAEF0C-5ABF-6CAB-D554-8EE56BE2B74D}"/>
              </a:ext>
            </a:extLst>
          </p:cNvPr>
          <p:cNvSpPr/>
          <p:nvPr/>
        </p:nvSpPr>
        <p:spPr>
          <a:xfrm>
            <a:off x="10014201" y="444275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3" name="object 5">
            <a:extLst>
              <a:ext uri="{FF2B5EF4-FFF2-40B4-BE49-F238E27FC236}">
                <a16:creationId xmlns:a16="http://schemas.microsoft.com/office/drawing/2014/main" id="{B1F2DAD3-12D3-D57B-6505-9E5465B16505}"/>
              </a:ext>
            </a:extLst>
          </p:cNvPr>
          <p:cNvSpPr txBox="1"/>
          <p:nvPr/>
        </p:nvSpPr>
        <p:spPr>
          <a:xfrm>
            <a:off x="7703610" y="548126"/>
            <a:ext cx="2200078" cy="466352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F6AFBD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2A4F6C1-6954-2222-93F1-FA1EC740A26A}"/>
              </a:ext>
            </a:extLst>
          </p:cNvPr>
          <p:cNvCxnSpPr>
            <a:cxnSpLocks/>
          </p:cNvCxnSpPr>
          <p:nvPr/>
        </p:nvCxnSpPr>
        <p:spPr>
          <a:xfrm>
            <a:off x="632555" y="3251200"/>
            <a:ext cx="1666145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5ADE5E-68E4-77AF-A384-B7028EAF9FD1}"/>
              </a:ext>
            </a:extLst>
          </p:cNvPr>
          <p:cNvCxnSpPr>
            <a:cxnSpLocks/>
          </p:cNvCxnSpPr>
          <p:nvPr/>
        </p:nvCxnSpPr>
        <p:spPr>
          <a:xfrm>
            <a:off x="632554" y="3861979"/>
            <a:ext cx="1666145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527300" y="692921"/>
            <a:ext cx="3470147" cy="1168400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>
              <a:lnSpc>
                <a:spcPts val="4585"/>
              </a:lnSpc>
              <a:spcBef>
                <a:spcPts val="418"/>
              </a:spcBef>
              <a:defRPr sz="4000" b="1">
                <a:solidFill>
                  <a:srgbClr val="F17D9B"/>
                </a:solidFill>
                <a:latin typeface="Arial"/>
                <a:cs typeface="Arial"/>
              </a:defRPr>
            </a:pPr>
            <a:r>
              <a:rPr dirty="0" err="1"/>
              <a:t>Bunrialacha</a:t>
            </a:r>
            <a:r>
              <a:rPr dirty="0"/>
              <a:t> </a:t>
            </a:r>
            <a:r>
              <a:rPr dirty="0" err="1"/>
              <a:t>Molta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7300" y="2672674"/>
            <a:ext cx="2445114" cy="711352"/>
          </a:xfrm>
          <a:prstGeom prst="rect">
            <a:avLst/>
          </a:prstGeom>
        </p:spPr>
        <p:txBody>
          <a:bodyPr wrap="square" lIns="0" tIns="9715" rIns="0" bIns="0">
            <a:noAutofit/>
          </a:bodyPr>
          <a:lstStyle/>
          <a:p>
            <a:pPr marL="12700" marR="17967">
              <a:defRPr sz="1400" b="1">
                <a:solidFill>
                  <a:srgbClr val="F17D9B"/>
                </a:solidFill>
                <a:latin typeface="Arial"/>
                <a:cs typeface="Arial"/>
              </a:defRPr>
            </a:pPr>
            <a:r>
              <a:rPr sz="1400" dirty="0"/>
              <a:t>MEAS</a:t>
            </a:r>
            <a:endParaRPr sz="1400" dirty="0">
              <a:latin typeface="Arial"/>
              <a:cs typeface="Arial"/>
            </a:endParaRPr>
          </a:p>
          <a:p>
            <a:pPr marL="12700">
              <a:spcBef>
                <a:spcPts val="123"/>
              </a:spcBef>
              <a:defRPr sz="14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sz="1400" dirty="0" err="1"/>
              <a:t>Tabhair</a:t>
            </a:r>
            <a:r>
              <a:rPr sz="1400" dirty="0"/>
              <a:t> </a:t>
            </a:r>
            <a:r>
              <a:rPr sz="1400" dirty="0" err="1"/>
              <a:t>aird</a:t>
            </a:r>
            <a:r>
              <a:rPr sz="1400" dirty="0"/>
              <a:t> </a:t>
            </a:r>
            <a:r>
              <a:rPr sz="1400" dirty="0" err="1"/>
              <a:t>iomlán</a:t>
            </a:r>
            <a:r>
              <a:rPr sz="1400" dirty="0"/>
              <a:t> don </a:t>
            </a:r>
            <a:r>
              <a:rPr sz="1400" dirty="0" err="1"/>
              <a:t>duine</a:t>
            </a:r>
            <a:r>
              <a:rPr sz="1400" dirty="0"/>
              <a:t> </a:t>
            </a:r>
            <a:r>
              <a:rPr sz="1400" dirty="0" err="1"/>
              <a:t>atá</a:t>
            </a:r>
            <a:r>
              <a:rPr sz="1400" dirty="0"/>
              <a:t> ag </a:t>
            </a:r>
            <a:r>
              <a:rPr sz="1400" dirty="0" err="1"/>
              <a:t>labhairt</a:t>
            </a:r>
            <a:r>
              <a:rPr sz="1400" dirty="0"/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247" y="2673563"/>
            <a:ext cx="2622291" cy="965428"/>
          </a:xfrm>
          <a:prstGeom prst="rect">
            <a:avLst/>
          </a:prstGeom>
        </p:spPr>
        <p:txBody>
          <a:bodyPr wrap="square" lIns="0" tIns="9715" rIns="0" bIns="0">
            <a:noAutofit/>
          </a:bodyPr>
          <a:lstStyle/>
          <a:p>
            <a:pPr marL="12700" marR="17967">
              <a:defRPr sz="14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sz="1400" dirty="0" err="1"/>
              <a:t>ainmneacha</a:t>
            </a:r>
            <a:r>
              <a:rPr sz="1400" dirty="0"/>
              <a:t> </a:t>
            </a:r>
            <a:r>
              <a:rPr sz="1400" dirty="0" err="1"/>
              <a:t>nó</a:t>
            </a:r>
            <a:r>
              <a:rPr sz="1400" dirty="0"/>
              <a:t> ID </a:t>
            </a:r>
            <a:r>
              <a:rPr sz="1400" dirty="0" err="1"/>
              <a:t>eile</a:t>
            </a:r>
            <a:r>
              <a:rPr sz="1400" dirty="0"/>
              <a:t>. Mar</a:t>
            </a:r>
            <a:endParaRPr sz="1400" dirty="0">
              <a:latin typeface="Arial"/>
              <a:cs typeface="Arial"/>
            </a:endParaRPr>
          </a:p>
          <a:p>
            <a:pPr marL="12700">
              <a:spcBef>
                <a:spcPts val="123"/>
              </a:spcBef>
              <a:defRPr sz="14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sz="1400" dirty="0" err="1"/>
              <a:t>shampla</a:t>
            </a:r>
            <a:r>
              <a:rPr sz="1400" dirty="0"/>
              <a:t>, </a:t>
            </a:r>
            <a:r>
              <a:rPr sz="1400" dirty="0" err="1"/>
              <a:t>ní</a:t>
            </a:r>
            <a:r>
              <a:rPr sz="1400" dirty="0"/>
              <a:t> </a:t>
            </a:r>
            <a:r>
              <a:rPr sz="1400" dirty="0" err="1"/>
              <a:t>déarfaidh</a:t>
            </a:r>
            <a:r>
              <a:rPr sz="1400" dirty="0"/>
              <a:t> </a:t>
            </a:r>
            <a:r>
              <a:rPr sz="1400" dirty="0" err="1"/>
              <a:t>muid</a:t>
            </a:r>
            <a:r>
              <a:rPr sz="1400" dirty="0"/>
              <a:t> “</a:t>
            </a:r>
            <a:r>
              <a:rPr sz="1400" dirty="0" err="1"/>
              <a:t>mo</a:t>
            </a:r>
            <a:r>
              <a:rPr sz="1400" dirty="0"/>
              <a:t> </a:t>
            </a:r>
            <a:r>
              <a:rPr sz="1400" dirty="0" err="1"/>
              <a:t>dheartháir</a:t>
            </a:r>
            <a:r>
              <a:rPr sz="1400" dirty="0"/>
              <a:t> </a:t>
            </a:r>
            <a:r>
              <a:rPr sz="1400" dirty="0" err="1"/>
              <a:t>níos</a:t>
            </a:r>
            <a:r>
              <a:rPr sz="1400" dirty="0"/>
              <a:t> sine …” </a:t>
            </a:r>
            <a:r>
              <a:rPr sz="1400" dirty="0" err="1"/>
              <a:t>ina</a:t>
            </a:r>
            <a:r>
              <a:rPr sz="1400" dirty="0"/>
              <a:t> </a:t>
            </a:r>
            <a:r>
              <a:rPr sz="1400" dirty="0" err="1"/>
              <a:t>ionad</a:t>
            </a:r>
            <a:r>
              <a:rPr sz="1400" dirty="0"/>
              <a:t> sin </a:t>
            </a:r>
            <a:r>
              <a:rPr sz="1400" dirty="0" err="1"/>
              <a:t>déarfaidh</a:t>
            </a:r>
            <a:r>
              <a:rPr sz="1400" dirty="0"/>
              <a:t> </a:t>
            </a:r>
            <a:r>
              <a:rPr sz="1400" dirty="0" err="1"/>
              <a:t>muid</a:t>
            </a:r>
            <a:r>
              <a:rPr sz="1400" dirty="0"/>
              <a:t> “</a:t>
            </a:r>
            <a:r>
              <a:rPr sz="1400" dirty="0" err="1"/>
              <a:t>Tá</a:t>
            </a:r>
            <a:r>
              <a:rPr sz="1400" dirty="0"/>
              <a:t> </a:t>
            </a:r>
            <a:r>
              <a:rPr sz="1400" dirty="0" err="1"/>
              <a:t>aithne</a:t>
            </a:r>
            <a:r>
              <a:rPr sz="1400" dirty="0"/>
              <a:t> </a:t>
            </a:r>
            <a:r>
              <a:rPr sz="1400" dirty="0" err="1"/>
              <a:t>agam</a:t>
            </a:r>
            <a:r>
              <a:rPr sz="1400" dirty="0"/>
              <a:t> </a:t>
            </a:r>
            <a:r>
              <a:rPr sz="1400" dirty="0" err="1"/>
              <a:t>ar</a:t>
            </a:r>
            <a:r>
              <a:rPr sz="1400" dirty="0"/>
              <a:t> </a:t>
            </a:r>
            <a:r>
              <a:rPr sz="1400" dirty="0" err="1"/>
              <a:t>dhuine</a:t>
            </a:r>
            <a:r>
              <a:rPr sz="1400" dirty="0"/>
              <a:t> a …”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15195" y="2674274"/>
            <a:ext cx="2936905" cy="1727657"/>
          </a:xfrm>
          <a:prstGeom prst="rect">
            <a:avLst/>
          </a:prstGeom>
        </p:spPr>
        <p:txBody>
          <a:bodyPr wrap="square" lIns="0" tIns="9715" rIns="0" bIns="0">
            <a:noAutofit/>
          </a:bodyPr>
          <a:lstStyle/>
          <a:p>
            <a:pPr marL="12700" marR="17967">
              <a:defRPr sz="1400" b="1">
                <a:solidFill>
                  <a:srgbClr val="F17D9B"/>
                </a:solidFill>
                <a:latin typeface="Arial"/>
                <a:cs typeface="Arial"/>
              </a:defRPr>
            </a:pPr>
            <a:r>
              <a:rPr sz="1400" dirty="0"/>
              <a:t>ÍOGAIREACHT</a:t>
            </a:r>
            <a:endParaRPr sz="1400" dirty="0">
              <a:latin typeface="Arial"/>
              <a:cs typeface="Arial"/>
            </a:endParaRPr>
          </a:p>
          <a:p>
            <a:pPr marL="12700">
              <a:spcBef>
                <a:spcPts val="313"/>
              </a:spcBef>
              <a:defRPr sz="14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sz="1400" dirty="0" err="1"/>
              <a:t>Cuimhneoimid</a:t>
            </a:r>
            <a:r>
              <a:rPr sz="1400" dirty="0"/>
              <a:t> go </a:t>
            </a:r>
            <a:r>
              <a:rPr sz="1400" dirty="0" err="1"/>
              <a:t>bhfuil</a:t>
            </a:r>
            <a:r>
              <a:rPr sz="1400" dirty="0"/>
              <a:t> </a:t>
            </a:r>
            <a:endParaRPr sz="1400" dirty="0">
              <a:latin typeface="Arial"/>
              <a:cs typeface="Arial"/>
            </a:endParaRPr>
          </a:p>
          <a:p>
            <a:pPr marL="12700">
              <a:spcBef>
                <a:spcPts val="391"/>
              </a:spcBef>
              <a:defRPr sz="14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sz="1400" dirty="0" err="1"/>
              <a:t>gach</a:t>
            </a:r>
            <a:r>
              <a:rPr sz="1400" dirty="0"/>
              <a:t> </a:t>
            </a:r>
            <a:r>
              <a:rPr sz="1400" dirty="0" err="1"/>
              <a:t>rud</a:t>
            </a:r>
            <a:r>
              <a:rPr sz="1400" dirty="0"/>
              <a:t> </a:t>
            </a:r>
            <a:r>
              <a:rPr sz="1400" dirty="0" err="1"/>
              <a:t>difriúil</a:t>
            </a:r>
            <a:r>
              <a:rPr sz="1400" dirty="0"/>
              <a:t> </a:t>
            </a:r>
            <a:r>
              <a:rPr sz="1400" dirty="0" err="1"/>
              <a:t>agus</a:t>
            </a:r>
            <a:r>
              <a:rPr sz="1400" dirty="0"/>
              <a:t> </a:t>
            </a:r>
            <a:r>
              <a:rPr sz="1400" dirty="0" err="1"/>
              <a:t>tagann</a:t>
            </a:r>
            <a:r>
              <a:rPr sz="1400" dirty="0"/>
              <a:t> </a:t>
            </a:r>
            <a:r>
              <a:rPr sz="1400" dirty="0" err="1"/>
              <a:t>muid</a:t>
            </a:r>
            <a:r>
              <a:rPr sz="1400" dirty="0"/>
              <a:t> go </a:t>
            </a:r>
            <a:r>
              <a:rPr sz="1400" dirty="0" err="1"/>
              <a:t>léir</a:t>
            </a:r>
            <a:r>
              <a:rPr lang="gd-GB" sz="1400" dirty="0">
                <a:latin typeface="Arial"/>
                <a:cs typeface="Arial"/>
              </a:rPr>
              <a:t> </a:t>
            </a:r>
            <a:r>
              <a:rPr sz="1400" dirty="0" err="1"/>
              <a:t>ó</a:t>
            </a:r>
            <a:r>
              <a:rPr sz="1400" dirty="0"/>
              <a:t> </a:t>
            </a:r>
            <a:r>
              <a:rPr sz="1400" dirty="0" err="1"/>
              <a:t>chúlraí</a:t>
            </a:r>
            <a:r>
              <a:rPr sz="1400" dirty="0"/>
              <a:t> </a:t>
            </a:r>
            <a:r>
              <a:rPr sz="1400" dirty="0" err="1"/>
              <a:t>éagsúla</a:t>
            </a:r>
            <a:r>
              <a:rPr sz="1400" dirty="0"/>
              <a:t> </a:t>
            </a:r>
            <a:r>
              <a:rPr sz="1400" dirty="0" err="1"/>
              <a:t>agus</a:t>
            </a:r>
            <a:r>
              <a:rPr sz="1400" dirty="0"/>
              <a:t> </a:t>
            </a:r>
            <a:r>
              <a:rPr sz="1400" dirty="0" err="1"/>
              <a:t>taithí</a:t>
            </a:r>
            <a:r>
              <a:rPr sz="1400" dirty="0"/>
              <a:t> </a:t>
            </a:r>
            <a:r>
              <a:rPr sz="1400" dirty="0" err="1"/>
              <a:t>agus</a:t>
            </a:r>
            <a:r>
              <a:rPr sz="1400" dirty="0"/>
              <a:t> mar sin </a:t>
            </a:r>
            <a:r>
              <a:rPr sz="1400" dirty="0" err="1"/>
              <a:t>seachnófar</a:t>
            </a:r>
            <a:r>
              <a:rPr sz="1400" dirty="0"/>
              <a:t> </a:t>
            </a:r>
            <a:r>
              <a:rPr sz="1400" dirty="0" err="1"/>
              <a:t>ráitis</a:t>
            </a:r>
            <a:r>
              <a:rPr sz="1400" dirty="0"/>
              <a:t> </a:t>
            </a:r>
            <a:r>
              <a:rPr sz="1400" dirty="0" err="1"/>
              <a:t>neamhíogair</a:t>
            </a:r>
            <a:r>
              <a:rPr sz="1400" dirty="0"/>
              <a:t> </a:t>
            </a:r>
            <a:r>
              <a:rPr sz="1400" dirty="0" err="1"/>
              <a:t>agus</a:t>
            </a:r>
            <a:r>
              <a:rPr sz="1400" dirty="0"/>
              <a:t> </a:t>
            </a:r>
            <a:r>
              <a:rPr sz="1400" dirty="0" err="1"/>
              <a:t>míchúramach</a:t>
            </a:r>
            <a:r>
              <a:rPr lang="gd-GB" sz="1400" dirty="0"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300" y="3942877"/>
            <a:ext cx="2543355" cy="711352"/>
          </a:xfrm>
          <a:prstGeom prst="rect">
            <a:avLst/>
          </a:prstGeom>
        </p:spPr>
        <p:txBody>
          <a:bodyPr wrap="square" lIns="0" tIns="9715" rIns="0" bIns="0">
            <a:noAutofit/>
          </a:bodyPr>
          <a:lstStyle/>
          <a:p>
            <a:pPr marL="12700" marR="17967">
              <a:defRPr sz="1400" b="1">
                <a:solidFill>
                  <a:srgbClr val="F17D9B"/>
                </a:solidFill>
                <a:latin typeface="Arial"/>
                <a:cs typeface="Arial"/>
              </a:defRPr>
            </a:pPr>
            <a:r>
              <a:rPr sz="1400" dirty="0"/>
              <a:t>RÚNDACHT</a:t>
            </a:r>
            <a:endParaRPr sz="1400" dirty="0">
              <a:latin typeface="Arial"/>
              <a:cs typeface="Arial"/>
            </a:endParaRPr>
          </a:p>
          <a:p>
            <a:pPr marL="12700">
              <a:spcBef>
                <a:spcPts val="123"/>
              </a:spcBef>
              <a:defRPr sz="14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sz="1400" dirty="0" err="1"/>
              <a:t>Fanfaidh</a:t>
            </a:r>
            <a:r>
              <a:rPr sz="1400" dirty="0"/>
              <a:t> an </a:t>
            </a:r>
            <a:r>
              <a:rPr sz="1400" dirty="0" err="1"/>
              <a:t>méid</a:t>
            </a:r>
            <a:r>
              <a:rPr sz="1400" dirty="0"/>
              <a:t> a </a:t>
            </a:r>
            <a:r>
              <a:rPr sz="1400" dirty="0" err="1"/>
              <a:t>roinnimid</a:t>
            </a:r>
            <a:r>
              <a:rPr sz="1400" dirty="0"/>
              <a:t> </a:t>
            </a:r>
            <a:r>
              <a:rPr sz="1400" dirty="0" err="1"/>
              <a:t>sa</a:t>
            </a:r>
            <a:r>
              <a:rPr sz="1400" dirty="0"/>
              <a:t> </a:t>
            </a:r>
            <a:r>
              <a:rPr sz="1400" dirty="0" err="1"/>
              <a:t>ghrúpa</a:t>
            </a:r>
            <a:r>
              <a:rPr sz="1400" dirty="0"/>
              <a:t> </a:t>
            </a:r>
            <a:r>
              <a:rPr sz="1400" dirty="0" err="1"/>
              <a:t>seo</a:t>
            </a:r>
            <a:r>
              <a:rPr sz="1400" dirty="0"/>
              <a:t> </a:t>
            </a:r>
            <a:r>
              <a:rPr sz="1400" dirty="0" err="1"/>
              <a:t>sa</a:t>
            </a:r>
            <a:r>
              <a:rPr sz="1400" dirty="0"/>
              <a:t> </a:t>
            </a:r>
            <a:r>
              <a:rPr sz="1400" dirty="0" err="1"/>
              <a:t>ghrúpa</a:t>
            </a:r>
            <a:r>
              <a:rPr sz="1400" dirty="0"/>
              <a:t> </a:t>
            </a:r>
            <a:r>
              <a:rPr sz="1400" dirty="0" err="1"/>
              <a:t>seo</a:t>
            </a:r>
            <a:r>
              <a:rPr sz="1400" dirty="0"/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247" y="4197842"/>
            <a:ext cx="2543645" cy="711352"/>
          </a:xfrm>
          <a:prstGeom prst="rect">
            <a:avLst/>
          </a:prstGeom>
        </p:spPr>
        <p:txBody>
          <a:bodyPr wrap="square" lIns="0" tIns="9715" rIns="0" bIns="0">
            <a:noAutofit/>
          </a:bodyPr>
          <a:lstStyle/>
          <a:p>
            <a:pPr marL="12700" marR="17967">
              <a:defRPr sz="1400" b="1">
                <a:solidFill>
                  <a:srgbClr val="F17D9B"/>
                </a:solidFill>
                <a:latin typeface="Arial"/>
                <a:cs typeface="Arial"/>
              </a:defRPr>
            </a:pPr>
            <a:r>
              <a:rPr sz="1400" dirty="0"/>
              <a:t>AN CEART GAN PHÁIRT A GHLACADH</a:t>
            </a:r>
            <a:endParaRPr sz="1400" dirty="0">
              <a:latin typeface="Arial"/>
              <a:cs typeface="Arial"/>
            </a:endParaRPr>
          </a:p>
          <a:p>
            <a:pPr marL="12700">
              <a:spcBef>
                <a:spcPts val="123"/>
              </a:spcBef>
              <a:defRPr sz="14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sz="1400" dirty="0" err="1"/>
              <a:t>Tá</a:t>
            </a:r>
            <a:r>
              <a:rPr sz="1400" dirty="0"/>
              <a:t> </a:t>
            </a:r>
            <a:r>
              <a:rPr sz="1400" dirty="0" err="1"/>
              <a:t>sé</a:t>
            </a:r>
            <a:r>
              <a:rPr sz="1400" dirty="0"/>
              <a:t> </a:t>
            </a:r>
            <a:r>
              <a:rPr sz="1400" dirty="0" err="1"/>
              <a:t>ceart</a:t>
            </a:r>
            <a:r>
              <a:rPr sz="1400" dirty="0"/>
              <a:t> go </a:t>
            </a:r>
            <a:r>
              <a:rPr sz="1400" dirty="0" err="1"/>
              <a:t>leor</a:t>
            </a:r>
            <a:r>
              <a:rPr sz="1400" dirty="0"/>
              <a:t> </a:t>
            </a:r>
            <a:r>
              <a:rPr sz="1400" dirty="0" err="1"/>
              <a:t>i</a:t>
            </a:r>
            <a:r>
              <a:rPr sz="1400" dirty="0"/>
              <a:t> </a:t>
            </a:r>
            <a:r>
              <a:rPr sz="1400" dirty="0" err="1"/>
              <a:t>gcónaí</a:t>
            </a:r>
            <a:r>
              <a:rPr sz="1400" dirty="0"/>
              <a:t> </a:t>
            </a:r>
            <a:r>
              <a:rPr sz="1400" dirty="0" err="1"/>
              <a:t>gan</a:t>
            </a:r>
            <a:r>
              <a:rPr sz="1400" dirty="0"/>
              <a:t> </a:t>
            </a:r>
            <a:r>
              <a:rPr sz="1400" dirty="0" err="1"/>
              <a:t>aon</a:t>
            </a:r>
            <a:r>
              <a:rPr sz="1400" dirty="0"/>
              <a:t> </a:t>
            </a:r>
            <a:r>
              <a:rPr sz="1400" dirty="0" err="1"/>
              <a:t>ghníomhaíocht</a:t>
            </a:r>
            <a:r>
              <a:rPr sz="1400" dirty="0"/>
              <a:t> a </a:t>
            </a:r>
            <a:r>
              <a:rPr sz="1400" dirty="0" err="1"/>
              <a:t>dhéanamh</a:t>
            </a:r>
            <a:r>
              <a:rPr sz="1400" dirty="0"/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15195" y="4960782"/>
            <a:ext cx="2364795" cy="1727657"/>
          </a:xfrm>
          <a:prstGeom prst="rect">
            <a:avLst/>
          </a:prstGeom>
        </p:spPr>
        <p:txBody>
          <a:bodyPr wrap="square" lIns="0" tIns="9715" rIns="0" bIns="0">
            <a:noAutofit/>
          </a:bodyPr>
          <a:lstStyle/>
          <a:p>
            <a:pPr marL="12700" marR="26670">
              <a:defRPr sz="1400" b="1">
                <a:solidFill>
                  <a:srgbClr val="F17D9B"/>
                </a:solidFill>
                <a:latin typeface="Arial"/>
                <a:cs typeface="Arial"/>
              </a:defRPr>
            </a:pPr>
            <a:r>
              <a:rPr sz="1400" dirty="0"/>
              <a:t>BAIN TAITNEAMH AS!</a:t>
            </a:r>
            <a:endParaRPr sz="1400" dirty="0">
              <a:latin typeface="Arial"/>
              <a:cs typeface="Arial"/>
            </a:endParaRPr>
          </a:p>
          <a:p>
            <a:pPr marL="12700" marR="81533">
              <a:spcBef>
                <a:spcPts val="313"/>
              </a:spcBef>
              <a:defRPr sz="14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sz="1400" dirty="0" err="1"/>
              <a:t>Tá</a:t>
            </a:r>
            <a:r>
              <a:rPr sz="1400" dirty="0"/>
              <a:t> </a:t>
            </a:r>
            <a:r>
              <a:rPr sz="1400" dirty="0" err="1"/>
              <a:t>sé</a:t>
            </a:r>
            <a:r>
              <a:rPr sz="1400" dirty="0"/>
              <a:t> </a:t>
            </a:r>
            <a:r>
              <a:rPr sz="1400" dirty="0" err="1"/>
              <a:t>ceart</a:t>
            </a:r>
            <a:r>
              <a:rPr sz="1400" dirty="0"/>
              <a:t> go </a:t>
            </a:r>
            <a:r>
              <a:rPr sz="1400" dirty="0" err="1"/>
              <a:t>leor</a:t>
            </a:r>
            <a:r>
              <a:rPr sz="1400" dirty="0"/>
              <a:t> </a:t>
            </a:r>
            <a:r>
              <a:rPr sz="1400" dirty="0" err="1"/>
              <a:t>dea</a:t>
            </a:r>
            <a:r>
              <a:rPr sz="1400" dirty="0"/>
              <a:t>-am</a:t>
            </a:r>
            <a:r>
              <a:rPr lang="gd-GB" sz="1400" dirty="0"/>
              <a:t> </a:t>
            </a:r>
            <a:r>
              <a:rPr sz="1400" dirty="0"/>
              <a:t>a </a:t>
            </a:r>
            <a:r>
              <a:rPr sz="1400" dirty="0" err="1"/>
              <a:t>bheith</a:t>
            </a:r>
            <a:r>
              <a:rPr sz="1400" dirty="0"/>
              <a:t> </a:t>
            </a:r>
            <a:r>
              <a:rPr sz="1400" dirty="0" err="1"/>
              <a:t>agat</a:t>
            </a:r>
            <a:r>
              <a:rPr sz="1400" dirty="0"/>
              <a:t>. Is </a:t>
            </a:r>
            <a:r>
              <a:rPr sz="1400" dirty="0" err="1"/>
              <a:t>spás</a:t>
            </a:r>
            <a:r>
              <a:rPr sz="1400" dirty="0"/>
              <a:t> </a:t>
            </a:r>
            <a:r>
              <a:rPr sz="1400" dirty="0" err="1"/>
              <a:t>sábháilte</a:t>
            </a:r>
            <a:r>
              <a:rPr sz="1400" dirty="0"/>
              <a:t> a </a:t>
            </a:r>
            <a:r>
              <a:rPr sz="1400" dirty="0" err="1"/>
              <a:t>chruthú</a:t>
            </a:r>
            <a:r>
              <a:rPr sz="1400" dirty="0"/>
              <a:t> </a:t>
            </a:r>
            <a:r>
              <a:rPr sz="1400" dirty="0" err="1"/>
              <a:t>ann</a:t>
            </a:r>
            <a:r>
              <a:rPr sz="1400" dirty="0"/>
              <a:t> </a:t>
            </a:r>
            <a:endParaRPr sz="1400" dirty="0">
              <a:latin typeface="Arial"/>
              <a:cs typeface="Arial"/>
            </a:endParaRPr>
          </a:p>
          <a:p>
            <a:pPr marL="12700" marR="81533">
              <a:spcBef>
                <a:spcPts val="391"/>
              </a:spcBef>
              <a:defRPr sz="14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sz="1400" dirty="0" err="1"/>
              <a:t>teacht</a:t>
            </a:r>
            <a:r>
              <a:rPr sz="1400" dirty="0"/>
              <a:t> le </a:t>
            </a:r>
            <a:r>
              <a:rPr sz="1400" dirty="0" err="1"/>
              <a:t>chéile</a:t>
            </a:r>
            <a:r>
              <a:rPr sz="1400" dirty="0"/>
              <a:t> mar </a:t>
            </a:r>
            <a:endParaRPr sz="1400" dirty="0">
              <a:latin typeface="Arial"/>
              <a:cs typeface="Arial"/>
            </a:endParaRPr>
          </a:p>
          <a:p>
            <a:pPr marL="12700" marR="81533">
              <a:spcBef>
                <a:spcPts val="391"/>
              </a:spcBef>
              <a:defRPr sz="14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sz="1400" dirty="0" err="1"/>
              <a:t>phobal</a:t>
            </a:r>
            <a:r>
              <a:rPr sz="1400" dirty="0"/>
              <a:t>, a </a:t>
            </a:r>
            <a:r>
              <a:rPr sz="1400" dirty="0" err="1"/>
              <a:t>bheith</a:t>
            </a:r>
            <a:r>
              <a:rPr sz="1400" dirty="0"/>
              <a:t> </a:t>
            </a:r>
            <a:r>
              <a:rPr sz="1400" dirty="0" err="1"/>
              <a:t>tacúil</a:t>
            </a:r>
            <a:r>
              <a:rPr sz="1400" dirty="0"/>
              <a:t> a don </a:t>
            </a:r>
            <a:r>
              <a:rPr sz="1400" dirty="0" err="1"/>
              <a:t>dá</a:t>
            </a:r>
            <a:r>
              <a:rPr sz="1400" dirty="0"/>
              <a:t> </a:t>
            </a:r>
            <a:r>
              <a:rPr sz="1400" dirty="0" err="1"/>
              <a:t>thaobh</a:t>
            </a:r>
            <a:r>
              <a:rPr lang="gd-GB" sz="1400" dirty="0">
                <a:latin typeface="Arial"/>
                <a:cs typeface="Arial"/>
              </a:rPr>
              <a:t> </a:t>
            </a:r>
            <a:r>
              <a:rPr sz="1400" dirty="0" err="1"/>
              <a:t>agus</a:t>
            </a:r>
            <a:r>
              <a:rPr sz="1400" dirty="0"/>
              <a:t> </a:t>
            </a:r>
            <a:r>
              <a:rPr sz="1400" dirty="0" err="1"/>
              <a:t>sásamh</a:t>
            </a:r>
            <a:r>
              <a:rPr sz="1400" dirty="0"/>
              <a:t> a </a:t>
            </a:r>
            <a:r>
              <a:rPr sz="1400" dirty="0" err="1"/>
              <a:t>bhaint</a:t>
            </a:r>
            <a:r>
              <a:rPr sz="1400" dirty="0"/>
              <a:t> as </a:t>
            </a:r>
            <a:r>
              <a:rPr sz="1400" dirty="0" err="1"/>
              <a:t>cáilíochtaí</a:t>
            </a:r>
            <a:r>
              <a:rPr sz="1400" dirty="0"/>
              <a:t> </a:t>
            </a:r>
            <a:r>
              <a:rPr sz="1400" dirty="0" err="1"/>
              <a:t>daoine</a:t>
            </a:r>
            <a:r>
              <a:rPr sz="1400" dirty="0"/>
              <a:t> </a:t>
            </a:r>
            <a:r>
              <a:rPr sz="1400" dirty="0" err="1"/>
              <a:t>eile</a:t>
            </a:r>
            <a:r>
              <a:rPr sz="1400" dirty="0"/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786" y="4939393"/>
            <a:ext cx="3007114" cy="1727657"/>
          </a:xfrm>
          <a:prstGeom prst="rect">
            <a:avLst/>
          </a:prstGeom>
        </p:spPr>
        <p:txBody>
          <a:bodyPr wrap="square" lIns="0" tIns="9715" rIns="0" bIns="0">
            <a:noAutofit/>
          </a:bodyPr>
          <a:lstStyle/>
          <a:p>
            <a:pPr marL="12700" marR="26669">
              <a:defRPr sz="1400" b="1">
                <a:solidFill>
                  <a:srgbClr val="F17D9B"/>
                </a:solidFill>
                <a:latin typeface="Arial"/>
                <a:cs typeface="Arial"/>
              </a:defRPr>
            </a:pPr>
            <a:r>
              <a:rPr sz="1400" dirty="0"/>
              <a:t>OSCAILTEACHT</a:t>
            </a:r>
            <a:endParaRPr sz="1400" dirty="0">
              <a:latin typeface="Arial"/>
              <a:cs typeface="Arial"/>
            </a:endParaRPr>
          </a:p>
          <a:p>
            <a:pPr marL="12700" marR="70973">
              <a:spcBef>
                <a:spcPts val="313"/>
              </a:spcBef>
              <a:defRPr sz="14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sz="1400" dirty="0" err="1"/>
              <a:t>Beimid</a:t>
            </a:r>
            <a:r>
              <a:rPr sz="1400" dirty="0"/>
              <a:t> </a:t>
            </a:r>
            <a:r>
              <a:rPr sz="1400" dirty="0" err="1"/>
              <a:t>chomh</a:t>
            </a:r>
            <a:r>
              <a:rPr sz="1400" dirty="0"/>
              <a:t> </a:t>
            </a:r>
            <a:r>
              <a:rPr sz="1400" dirty="0" err="1"/>
              <a:t>hoscailte</a:t>
            </a:r>
            <a:r>
              <a:rPr sz="1400" dirty="0"/>
              <a:t> </a:t>
            </a:r>
            <a:r>
              <a:rPr sz="1400" dirty="0" err="1"/>
              <a:t>agus</a:t>
            </a:r>
            <a:r>
              <a:rPr sz="1400" dirty="0"/>
              <a:t> </a:t>
            </a:r>
            <a:r>
              <a:rPr sz="1400" dirty="0" err="1"/>
              <a:t>chomh</a:t>
            </a:r>
            <a:r>
              <a:rPr sz="1400" dirty="0"/>
              <a:t> </a:t>
            </a:r>
            <a:r>
              <a:rPr sz="1400" dirty="0" err="1"/>
              <a:t>hionraic</a:t>
            </a:r>
            <a:r>
              <a:rPr sz="1400" dirty="0"/>
              <a:t> </a:t>
            </a:r>
            <a:r>
              <a:rPr sz="1400" dirty="0" err="1"/>
              <a:t>agus</a:t>
            </a:r>
            <a:r>
              <a:rPr sz="1400" dirty="0"/>
              <a:t> is </a:t>
            </a:r>
            <a:r>
              <a:rPr sz="1400" dirty="0" err="1"/>
              <a:t>féidir</a:t>
            </a:r>
            <a:r>
              <a:rPr sz="1400" dirty="0"/>
              <a:t> </a:t>
            </a:r>
            <a:r>
              <a:rPr sz="1400" dirty="0" err="1"/>
              <a:t>gan</a:t>
            </a:r>
            <a:r>
              <a:rPr sz="1400" dirty="0"/>
              <a:t> </a:t>
            </a:r>
            <a:r>
              <a:rPr sz="1400" dirty="0" err="1"/>
              <a:t>ceisteanna</a:t>
            </a:r>
            <a:r>
              <a:rPr sz="1400" dirty="0"/>
              <a:t> </a:t>
            </a:r>
            <a:r>
              <a:rPr sz="1400" dirty="0" err="1"/>
              <a:t>príobháideacha</a:t>
            </a:r>
            <a:r>
              <a:rPr sz="1400" dirty="0"/>
              <a:t> </a:t>
            </a:r>
            <a:r>
              <a:rPr sz="1400" dirty="0" err="1"/>
              <a:t>daoine</a:t>
            </a:r>
            <a:r>
              <a:rPr sz="1400" dirty="0"/>
              <a:t> </a:t>
            </a:r>
            <a:r>
              <a:rPr sz="1400" dirty="0" err="1"/>
              <a:t>eile</a:t>
            </a:r>
            <a:r>
              <a:rPr sz="1400" dirty="0"/>
              <a:t> (</a:t>
            </a:r>
            <a:r>
              <a:rPr sz="1400" dirty="0" err="1"/>
              <a:t>teaghlach</a:t>
            </a:r>
            <a:r>
              <a:rPr sz="1400" dirty="0"/>
              <a:t>, </a:t>
            </a:r>
            <a:r>
              <a:rPr sz="1400" dirty="0" err="1"/>
              <a:t>comharsana</a:t>
            </a:r>
            <a:r>
              <a:rPr sz="1400" dirty="0"/>
              <a:t>,</a:t>
            </a:r>
            <a:endParaRPr sz="1400" dirty="0">
              <a:latin typeface="Arial"/>
              <a:cs typeface="Arial"/>
            </a:endParaRPr>
          </a:p>
          <a:p>
            <a:pPr marL="12700" marR="404038">
              <a:spcBef>
                <a:spcPts val="401"/>
              </a:spcBef>
              <a:defRPr sz="14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sz="1400" dirty="0" err="1"/>
              <a:t>agus</a:t>
            </a:r>
            <a:r>
              <a:rPr sz="1400" dirty="0"/>
              <a:t> </a:t>
            </a:r>
            <a:r>
              <a:rPr sz="1400" dirty="0" err="1"/>
              <a:t>cairde</a:t>
            </a:r>
            <a:r>
              <a:rPr sz="1400" dirty="0"/>
              <a:t>) a </a:t>
            </a:r>
            <a:r>
              <a:rPr sz="1400" dirty="0" err="1"/>
              <a:t>nochtadh</a:t>
            </a:r>
            <a:r>
              <a:rPr sz="1400" dirty="0"/>
              <a:t>. </a:t>
            </a:r>
            <a:r>
              <a:rPr sz="1400" dirty="0" err="1"/>
              <a:t>Tá</a:t>
            </a:r>
            <a:r>
              <a:rPr sz="1400" dirty="0"/>
              <a:t> </a:t>
            </a:r>
            <a:r>
              <a:rPr sz="1400" dirty="0" err="1"/>
              <a:t>sé</a:t>
            </a:r>
            <a:r>
              <a:rPr sz="1400" dirty="0"/>
              <a:t> </a:t>
            </a:r>
            <a:r>
              <a:rPr sz="1400" dirty="0" err="1"/>
              <a:t>ceart</a:t>
            </a:r>
            <a:r>
              <a:rPr sz="1400" dirty="0"/>
              <a:t> go </a:t>
            </a:r>
            <a:r>
              <a:rPr sz="1400" dirty="0" err="1"/>
              <a:t>leor</a:t>
            </a:r>
            <a:r>
              <a:rPr lang="gd-GB" sz="1400" dirty="0">
                <a:latin typeface="Arial"/>
                <a:cs typeface="Arial"/>
              </a:rPr>
              <a:t> </a:t>
            </a:r>
            <a:r>
              <a:rPr sz="1400" dirty="0" err="1"/>
              <a:t>staideanna</a:t>
            </a:r>
            <a:r>
              <a:rPr sz="1400" dirty="0"/>
              <a:t> a </a:t>
            </a:r>
            <a:r>
              <a:rPr sz="1400" dirty="0" err="1"/>
              <a:t>phlé</a:t>
            </a:r>
            <a:r>
              <a:rPr sz="1400" dirty="0"/>
              <a:t>, ach </a:t>
            </a:r>
            <a:r>
              <a:rPr sz="1400" dirty="0" err="1"/>
              <a:t>ní</a:t>
            </a:r>
            <a:r>
              <a:rPr sz="1400" dirty="0"/>
              <a:t> </a:t>
            </a:r>
            <a:r>
              <a:rPr sz="1400" dirty="0" err="1"/>
              <a:t>úsáidfimid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021247" y="5468045"/>
            <a:ext cx="2773253" cy="965428"/>
          </a:xfrm>
          <a:prstGeom prst="rect">
            <a:avLst/>
          </a:prstGeom>
        </p:spPr>
        <p:txBody>
          <a:bodyPr wrap="square" lIns="0" tIns="9715" rIns="0" bIns="0">
            <a:noAutofit/>
          </a:bodyPr>
          <a:lstStyle/>
          <a:p>
            <a:pPr marL="12700" marR="920393">
              <a:defRPr sz="1400" b="1">
                <a:solidFill>
                  <a:srgbClr val="F17D9B"/>
                </a:solidFill>
                <a:latin typeface="Arial"/>
                <a:cs typeface="Arial"/>
              </a:defRPr>
            </a:pPr>
            <a:r>
              <a:rPr sz="1400" dirty="0"/>
              <a:t>NÍLBREITHIÚNAS</a:t>
            </a:r>
            <a:r>
              <a:rPr lang="gd-GB" sz="1400" dirty="0"/>
              <a:t> </a:t>
            </a:r>
            <a:r>
              <a:rPr sz="1400" dirty="0"/>
              <a:t>ANN</a:t>
            </a:r>
            <a:endParaRPr sz="1400" dirty="0">
              <a:latin typeface="Arial"/>
              <a:cs typeface="Arial"/>
            </a:endParaRPr>
          </a:p>
          <a:p>
            <a:pPr marL="12700">
              <a:spcBef>
                <a:spcPts val="123"/>
              </a:spcBef>
              <a:defRPr sz="14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sz="1400" dirty="0"/>
              <a:t>Is féidir linn easaontú le dearcadh duine eile gan a bheag a dhéanamh den duine sin.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1" name="object 6">
            <a:extLst>
              <a:ext uri="{FF2B5EF4-FFF2-40B4-BE49-F238E27FC236}">
                <a16:creationId xmlns:a16="http://schemas.microsoft.com/office/drawing/2014/main" id="{707CAD3B-695A-725B-9D59-D8380A011EAF}"/>
              </a:ext>
            </a:extLst>
          </p:cNvPr>
          <p:cNvSpPr/>
          <p:nvPr/>
        </p:nvSpPr>
        <p:spPr>
          <a:xfrm>
            <a:off x="7919995" y="600160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2" name="object 7">
            <a:extLst>
              <a:ext uri="{FF2B5EF4-FFF2-40B4-BE49-F238E27FC236}">
                <a16:creationId xmlns:a16="http://schemas.microsoft.com/office/drawing/2014/main" id="{849C79FE-0D96-5265-F802-B8FBF27C9A72}"/>
              </a:ext>
            </a:extLst>
          </p:cNvPr>
          <p:cNvSpPr/>
          <p:nvPr/>
        </p:nvSpPr>
        <p:spPr>
          <a:xfrm>
            <a:off x="8216752" y="596178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3" name="object 8">
            <a:extLst>
              <a:ext uri="{FF2B5EF4-FFF2-40B4-BE49-F238E27FC236}">
                <a16:creationId xmlns:a16="http://schemas.microsoft.com/office/drawing/2014/main" id="{617E193B-2A2A-457B-3263-3FF47A7F2229}"/>
              </a:ext>
            </a:extLst>
          </p:cNvPr>
          <p:cNvSpPr/>
          <p:nvPr/>
        </p:nvSpPr>
        <p:spPr>
          <a:xfrm>
            <a:off x="8328195" y="596171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4" name="object 9">
            <a:extLst>
              <a:ext uri="{FF2B5EF4-FFF2-40B4-BE49-F238E27FC236}">
                <a16:creationId xmlns:a16="http://schemas.microsoft.com/office/drawing/2014/main" id="{4ADAFC1F-8D2E-52A5-7F09-26FAFE693F9B}"/>
              </a:ext>
            </a:extLst>
          </p:cNvPr>
          <p:cNvSpPr/>
          <p:nvPr/>
        </p:nvSpPr>
        <p:spPr>
          <a:xfrm>
            <a:off x="8587007" y="600158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5" name="object 10">
            <a:extLst>
              <a:ext uri="{FF2B5EF4-FFF2-40B4-BE49-F238E27FC236}">
                <a16:creationId xmlns:a16="http://schemas.microsoft.com/office/drawing/2014/main" id="{54ACA346-8C48-8AFC-9730-650AF336B61C}"/>
              </a:ext>
            </a:extLst>
          </p:cNvPr>
          <p:cNvSpPr/>
          <p:nvPr/>
        </p:nvSpPr>
        <p:spPr>
          <a:xfrm>
            <a:off x="8828871" y="596168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6" name="object 11">
            <a:extLst>
              <a:ext uri="{FF2B5EF4-FFF2-40B4-BE49-F238E27FC236}">
                <a16:creationId xmlns:a16="http://schemas.microsoft.com/office/drawing/2014/main" id="{DF7880A2-625D-6BAF-43C5-A513D223443B}"/>
              </a:ext>
            </a:extLst>
          </p:cNvPr>
          <p:cNvSpPr/>
          <p:nvPr/>
        </p:nvSpPr>
        <p:spPr>
          <a:xfrm>
            <a:off x="9098657" y="596168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7" name="object 12">
            <a:extLst>
              <a:ext uri="{FF2B5EF4-FFF2-40B4-BE49-F238E27FC236}">
                <a16:creationId xmlns:a16="http://schemas.microsoft.com/office/drawing/2014/main" id="{A627BD7A-8C30-E1C7-DF98-4959B08ED995}"/>
              </a:ext>
            </a:extLst>
          </p:cNvPr>
          <p:cNvSpPr/>
          <p:nvPr/>
        </p:nvSpPr>
        <p:spPr>
          <a:xfrm>
            <a:off x="9318232" y="600162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8" name="object 13">
            <a:extLst>
              <a:ext uri="{FF2B5EF4-FFF2-40B4-BE49-F238E27FC236}">
                <a16:creationId xmlns:a16="http://schemas.microsoft.com/office/drawing/2014/main" id="{349AA7F2-19A0-6C39-14EE-725EB1639F28}"/>
              </a:ext>
            </a:extLst>
          </p:cNvPr>
          <p:cNvSpPr/>
          <p:nvPr/>
        </p:nvSpPr>
        <p:spPr>
          <a:xfrm>
            <a:off x="9551311" y="624777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9" name="object 14">
            <a:extLst>
              <a:ext uri="{FF2B5EF4-FFF2-40B4-BE49-F238E27FC236}">
                <a16:creationId xmlns:a16="http://schemas.microsoft.com/office/drawing/2014/main" id="{FAD671CC-C937-75BE-171F-C3986ACBF2AB}"/>
              </a:ext>
            </a:extLst>
          </p:cNvPr>
          <p:cNvSpPr/>
          <p:nvPr/>
        </p:nvSpPr>
        <p:spPr>
          <a:xfrm>
            <a:off x="9649123" y="493779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0" name="object 15">
            <a:extLst>
              <a:ext uri="{FF2B5EF4-FFF2-40B4-BE49-F238E27FC236}">
                <a16:creationId xmlns:a16="http://schemas.microsoft.com/office/drawing/2014/main" id="{6BB1D26E-A8C5-47A3-FBC4-D4E8A0D2F240}"/>
              </a:ext>
            </a:extLst>
          </p:cNvPr>
          <p:cNvSpPr/>
          <p:nvPr/>
        </p:nvSpPr>
        <p:spPr>
          <a:xfrm>
            <a:off x="9793174" y="300282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1" name="object 18">
            <a:extLst>
              <a:ext uri="{FF2B5EF4-FFF2-40B4-BE49-F238E27FC236}">
                <a16:creationId xmlns:a16="http://schemas.microsoft.com/office/drawing/2014/main" id="{AA4E4303-AE98-AA7F-F9DB-E236727B8487}"/>
              </a:ext>
            </a:extLst>
          </p:cNvPr>
          <p:cNvSpPr/>
          <p:nvPr/>
        </p:nvSpPr>
        <p:spPr>
          <a:xfrm>
            <a:off x="9869624" y="617783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2" name="object 19">
            <a:extLst>
              <a:ext uri="{FF2B5EF4-FFF2-40B4-BE49-F238E27FC236}">
                <a16:creationId xmlns:a16="http://schemas.microsoft.com/office/drawing/2014/main" id="{465669E0-B512-BFCA-8B55-EDC29F6DFC62}"/>
              </a:ext>
            </a:extLst>
          </p:cNvPr>
          <p:cNvSpPr/>
          <p:nvPr/>
        </p:nvSpPr>
        <p:spPr>
          <a:xfrm>
            <a:off x="9776846" y="765976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3" name="object 20">
            <a:extLst>
              <a:ext uri="{FF2B5EF4-FFF2-40B4-BE49-F238E27FC236}">
                <a16:creationId xmlns:a16="http://schemas.microsoft.com/office/drawing/2014/main" id="{3B79A905-268B-FB1A-5C11-9E907FF85C9C}"/>
              </a:ext>
            </a:extLst>
          </p:cNvPr>
          <p:cNvSpPr/>
          <p:nvPr/>
        </p:nvSpPr>
        <p:spPr>
          <a:xfrm>
            <a:off x="10014201" y="444275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4" name="object 21">
            <a:extLst>
              <a:ext uri="{FF2B5EF4-FFF2-40B4-BE49-F238E27FC236}">
                <a16:creationId xmlns:a16="http://schemas.microsoft.com/office/drawing/2014/main" id="{7BB2E9A3-2806-D00F-532C-B41F55461F76}"/>
              </a:ext>
            </a:extLst>
          </p:cNvPr>
          <p:cNvSpPr/>
          <p:nvPr/>
        </p:nvSpPr>
        <p:spPr>
          <a:xfrm>
            <a:off x="7560000" y="12272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5" name="object 22">
            <a:extLst>
              <a:ext uri="{FF2B5EF4-FFF2-40B4-BE49-F238E27FC236}">
                <a16:creationId xmlns:a16="http://schemas.microsoft.com/office/drawing/2014/main" id="{90E237ED-6E1B-D815-C728-6DC4B76BD202}"/>
              </a:ext>
            </a:extLst>
          </p:cNvPr>
          <p:cNvSpPr/>
          <p:nvPr/>
        </p:nvSpPr>
        <p:spPr>
          <a:xfrm>
            <a:off x="9869624" y="617783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6" name="object 23">
            <a:extLst>
              <a:ext uri="{FF2B5EF4-FFF2-40B4-BE49-F238E27FC236}">
                <a16:creationId xmlns:a16="http://schemas.microsoft.com/office/drawing/2014/main" id="{DC068409-D9AC-A9DE-D4AB-C4B2569B5B1F}"/>
              </a:ext>
            </a:extLst>
          </p:cNvPr>
          <p:cNvSpPr/>
          <p:nvPr/>
        </p:nvSpPr>
        <p:spPr>
          <a:xfrm>
            <a:off x="9776846" y="765976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7" name="object 24">
            <a:extLst>
              <a:ext uri="{FF2B5EF4-FFF2-40B4-BE49-F238E27FC236}">
                <a16:creationId xmlns:a16="http://schemas.microsoft.com/office/drawing/2014/main" id="{887C6E14-D26D-3736-43A3-C551A7157CCB}"/>
              </a:ext>
            </a:extLst>
          </p:cNvPr>
          <p:cNvSpPr/>
          <p:nvPr/>
        </p:nvSpPr>
        <p:spPr>
          <a:xfrm>
            <a:off x="10014201" y="444275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8" name="object 5">
            <a:extLst>
              <a:ext uri="{FF2B5EF4-FFF2-40B4-BE49-F238E27FC236}">
                <a16:creationId xmlns:a16="http://schemas.microsoft.com/office/drawing/2014/main" id="{B1A9E604-0F30-3512-9893-346BDC157E08}"/>
              </a:ext>
            </a:extLst>
          </p:cNvPr>
          <p:cNvSpPr txBox="1"/>
          <p:nvPr/>
        </p:nvSpPr>
        <p:spPr>
          <a:xfrm>
            <a:off x="7703610" y="548126"/>
            <a:ext cx="2200078" cy="466352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F6AFBD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919995" y="600160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8216752" y="596178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8328195" y="596171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8587007" y="600158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8828871" y="596168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9098657" y="596168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9318232" y="600162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9551311" y="624777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9649123" y="493779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9793174" y="300282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9869624" y="617783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9776846" y="765976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0014201" y="444275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7560000" y="12272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9869624" y="617783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9776846" y="765976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0014201" y="444275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7703610" y="548126"/>
            <a:ext cx="2200078" cy="466352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F6AFBD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299" y="692921"/>
            <a:ext cx="4325620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F17D9B"/>
                </a:solidFill>
                <a:latin typeface="Arial"/>
                <a:cs typeface="Arial"/>
              </a:defRPr>
            </a:pPr>
            <a:r>
              <a:rPr dirty="0"/>
              <a:t>Folláine Mheabhrach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2666404"/>
            <a:ext cx="8128776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latin typeface="Arial"/>
                <a:cs typeface="Arial"/>
              </a:defRPr>
            </a:pPr>
            <a:r>
              <a:rPr dirty="0">
                <a:solidFill>
                  <a:srgbClr val="565657"/>
                </a:solidFill>
              </a:rPr>
              <a:t>Cuimsíonn </a:t>
            </a:r>
            <a:r>
              <a:rPr b="1" dirty="0">
                <a:solidFill>
                  <a:srgbClr val="F17D9B"/>
                </a:solidFill>
              </a:rPr>
              <a:t>Folláine Mheabhrach </a:t>
            </a:r>
            <a:r>
              <a:rPr dirty="0">
                <a:solidFill>
                  <a:srgbClr val="565657"/>
                </a:solidFill>
              </a:rPr>
              <a:t>na gnéithe mothúchánacha, síceolaíocha,</a:t>
            </a:r>
            <a:r>
              <a:rPr lang="gd-GB" sz="2000" dirty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spioradálta, cultúrtha agus sóisialta den saol laethúil</a:t>
            </a:r>
            <a:r>
              <a:rPr dirty="0"/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87300" y="3351347"/>
            <a:ext cx="7030959" cy="1041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 marR="31111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Go simplí, is féidir é a mhíniú mar na scileanna atá ag duine chun</a:t>
            </a:r>
            <a:r>
              <a:rPr lang="gd-GB" sz="2000" dirty="0">
                <a:latin typeface="Arial"/>
                <a:cs typeface="Arial"/>
              </a:rPr>
              <a:t> </a:t>
            </a:r>
            <a:r>
              <a:rPr dirty="0"/>
              <a:t>dul i ngleic le dúshláin, a gcumas féin a bhaint amach, mothú go bhfuil an duine ábalta agus dóchasach agus caidrimh a thógáil le daoine eile agus leis an tsochaí.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ject 102"/>
          <p:cNvSpPr txBox="1"/>
          <p:nvPr/>
        </p:nvSpPr>
        <p:spPr>
          <a:xfrm>
            <a:off x="707299" y="692921"/>
            <a:ext cx="2334768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dirty="0">
                <a:solidFill>
                  <a:srgbClr val="F17D9B"/>
                </a:solidFill>
                <a:latin typeface="Arial"/>
                <a:cs typeface="Arial"/>
              </a:rPr>
              <a:t>MindOut: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707298" y="1327921"/>
            <a:ext cx="3966462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lang="gd-GB" sz="4000" b="1" spc="41" dirty="0">
                <a:solidFill>
                  <a:srgbClr val="F17D9B"/>
                </a:solidFill>
                <a:latin typeface="Arial"/>
                <a:cs typeface="Arial"/>
              </a:rPr>
              <a:t>Peirspictíochtaí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677721" y="1325853"/>
            <a:ext cx="3292297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lang="gd-GB" sz="4000" b="1" spc="32" dirty="0">
                <a:solidFill>
                  <a:srgbClr val="F17D9B"/>
                </a:solidFill>
                <a:latin typeface="Arial"/>
                <a:cs typeface="Arial"/>
              </a:rPr>
              <a:t>an Scoláire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832432" y="4815477"/>
            <a:ext cx="2809084" cy="1313516"/>
          </a:xfrm>
          <a:prstGeom prst="rect">
            <a:avLst/>
          </a:prstGeom>
        </p:spPr>
        <p:txBody>
          <a:bodyPr wrap="square" lIns="0" tIns="12096" rIns="0" bIns="0" rtlCol="0">
            <a:noAutofit/>
          </a:bodyPr>
          <a:lstStyle/>
          <a:p>
            <a:pPr marL="407365" marR="414380" algn="ctr">
              <a:lnSpc>
                <a:spcPts val="1905"/>
              </a:lnSpc>
            </a:pPr>
            <a:r>
              <a:rPr lang="en-IE" sz="1800" spc="-16" dirty="0">
                <a:solidFill>
                  <a:srgbClr val="69B2B9"/>
                </a:solidFill>
                <a:latin typeface="Times New Roman"/>
                <a:cs typeface="Times New Roman"/>
              </a:rPr>
              <a:t>“</a:t>
            </a:r>
            <a:r>
              <a:rPr lang="en-IE" sz="1800" spc="-16" dirty="0" err="1">
                <a:solidFill>
                  <a:srgbClr val="69B2B9"/>
                </a:solidFill>
                <a:latin typeface="Times New Roman"/>
                <a:cs typeface="Times New Roman"/>
              </a:rPr>
              <a:t>maith</a:t>
            </a:r>
            <a:r>
              <a:rPr lang="en-IE" sz="1800" spc="-16" dirty="0">
                <a:solidFill>
                  <a:srgbClr val="69B2B9"/>
                </a:solidFill>
                <a:latin typeface="Times New Roman"/>
                <a:cs typeface="Times New Roman"/>
              </a:rPr>
              <a:t> </a:t>
            </a:r>
            <a:r>
              <a:rPr lang="en-IE" sz="1800" spc="-16" dirty="0" err="1">
                <a:solidFill>
                  <a:srgbClr val="69B2B9"/>
                </a:solidFill>
                <a:latin typeface="Times New Roman"/>
                <a:cs typeface="Times New Roman"/>
              </a:rPr>
              <a:t>agus</a:t>
            </a:r>
            <a:r>
              <a:rPr lang="en-IE" sz="1800" spc="-16" dirty="0">
                <a:solidFill>
                  <a:srgbClr val="69B2B9"/>
                </a:solidFill>
                <a:latin typeface="Times New Roman"/>
                <a:cs typeface="Times New Roman"/>
              </a:rPr>
              <a:t> </a:t>
            </a:r>
            <a:r>
              <a:rPr lang="en-IE" sz="1800" spc="-16" dirty="0" err="1">
                <a:solidFill>
                  <a:srgbClr val="69B2B9"/>
                </a:solidFill>
                <a:latin typeface="Times New Roman"/>
                <a:cs typeface="Times New Roman"/>
              </a:rPr>
              <a:t>eolasach</a:t>
            </a:r>
            <a:r>
              <a:rPr lang="en-IE" sz="1800" spc="-16" dirty="0">
                <a:solidFill>
                  <a:srgbClr val="69B2B9"/>
                </a:solidFill>
                <a:latin typeface="Times New Roman"/>
                <a:cs typeface="Times New Roman"/>
              </a:rPr>
              <a:t>, </a:t>
            </a:r>
            <a:r>
              <a:rPr lang="en-IE" sz="1800" spc="-16" dirty="0" err="1">
                <a:solidFill>
                  <a:srgbClr val="69B2B9"/>
                </a:solidFill>
                <a:latin typeface="Times New Roman"/>
                <a:cs typeface="Times New Roman"/>
              </a:rPr>
              <a:t>tá</a:t>
            </a:r>
            <a:r>
              <a:rPr lang="en-IE" sz="1800" spc="-16" dirty="0">
                <a:solidFill>
                  <a:srgbClr val="69B2B9"/>
                </a:solidFill>
                <a:latin typeface="Times New Roman"/>
                <a:cs typeface="Times New Roman"/>
              </a:rPr>
              <a:t> </a:t>
            </a:r>
            <a:r>
              <a:rPr lang="en-IE" sz="1800" spc="-16" dirty="0" err="1">
                <a:solidFill>
                  <a:srgbClr val="69B2B9"/>
                </a:solidFill>
                <a:latin typeface="Times New Roman"/>
                <a:cs typeface="Times New Roman"/>
              </a:rPr>
              <a:t>súil</a:t>
            </a:r>
            <a:r>
              <a:rPr lang="en-IE" sz="1800" spc="-16" dirty="0">
                <a:solidFill>
                  <a:srgbClr val="69B2B9"/>
                </a:solidFill>
                <a:latin typeface="Times New Roman"/>
                <a:cs typeface="Times New Roman"/>
              </a:rPr>
              <a:t> </a:t>
            </a:r>
            <a:r>
              <a:rPr lang="en-IE" sz="1800" spc="-16" dirty="0" err="1">
                <a:solidFill>
                  <a:srgbClr val="69B2B9"/>
                </a:solidFill>
                <a:latin typeface="Times New Roman"/>
                <a:cs typeface="Times New Roman"/>
              </a:rPr>
              <a:t>agam</a:t>
            </a:r>
            <a:r>
              <a:rPr lang="en-IE" sz="1800" spc="-16" dirty="0">
                <a:solidFill>
                  <a:srgbClr val="69B2B9"/>
                </a:solidFill>
                <a:latin typeface="Times New Roman"/>
                <a:cs typeface="Times New Roman"/>
              </a:rPr>
              <a:t> go n-</a:t>
            </a:r>
            <a:r>
              <a:rPr lang="en-IE" sz="1800" spc="-16" dirty="0" err="1">
                <a:solidFill>
                  <a:srgbClr val="69B2B9"/>
                </a:solidFill>
                <a:latin typeface="Times New Roman"/>
                <a:cs typeface="Times New Roman"/>
              </a:rPr>
              <a:t>éireoidh</a:t>
            </a:r>
            <a:r>
              <a:rPr lang="en-IE" sz="1800" spc="-16" dirty="0">
                <a:solidFill>
                  <a:srgbClr val="69B2B9"/>
                </a:solidFill>
                <a:latin typeface="Times New Roman"/>
                <a:cs typeface="Times New Roman"/>
              </a:rPr>
              <a:t> le </a:t>
            </a:r>
            <a:r>
              <a:rPr lang="en-IE" sz="1800" spc="-16" dirty="0" err="1">
                <a:solidFill>
                  <a:srgbClr val="69B2B9"/>
                </a:solidFill>
                <a:latin typeface="Times New Roman"/>
                <a:cs typeface="Times New Roman"/>
              </a:rPr>
              <a:t>níos</a:t>
            </a:r>
            <a:r>
              <a:rPr lang="en-IE" sz="1800" spc="-16" dirty="0">
                <a:solidFill>
                  <a:srgbClr val="69B2B9"/>
                </a:solidFill>
                <a:latin typeface="Times New Roman"/>
                <a:cs typeface="Times New Roman"/>
              </a:rPr>
              <a:t> </a:t>
            </a:r>
            <a:r>
              <a:rPr lang="en-IE" sz="1800" spc="-16" dirty="0" err="1">
                <a:solidFill>
                  <a:srgbClr val="69B2B9"/>
                </a:solidFill>
                <a:latin typeface="Times New Roman"/>
                <a:cs typeface="Times New Roman"/>
              </a:rPr>
              <a:t>mó</a:t>
            </a:r>
            <a:r>
              <a:rPr lang="en-IE" sz="1800" spc="-16" dirty="0">
                <a:solidFill>
                  <a:srgbClr val="69B2B9"/>
                </a:solidFill>
                <a:latin typeface="Times New Roman"/>
                <a:cs typeface="Times New Roman"/>
              </a:rPr>
              <a:t> </a:t>
            </a:r>
            <a:r>
              <a:rPr lang="en-IE" sz="1800" spc="-16" dirty="0" err="1">
                <a:solidFill>
                  <a:srgbClr val="69B2B9"/>
                </a:solidFill>
                <a:latin typeface="Times New Roman"/>
                <a:cs typeface="Times New Roman"/>
              </a:rPr>
              <a:t>daoine</a:t>
            </a:r>
            <a:r>
              <a:rPr lang="en-IE" sz="1800" spc="-16" dirty="0">
                <a:solidFill>
                  <a:srgbClr val="69B2B9"/>
                </a:solidFill>
                <a:latin typeface="Times New Roman"/>
                <a:cs typeface="Times New Roman"/>
              </a:rPr>
              <a:t> </a:t>
            </a:r>
            <a:r>
              <a:rPr lang="en-IE" sz="1800" spc="-16" dirty="0" err="1">
                <a:solidFill>
                  <a:srgbClr val="69B2B9"/>
                </a:solidFill>
                <a:latin typeface="Times New Roman"/>
                <a:cs typeface="Times New Roman"/>
              </a:rPr>
              <a:t>taithí</a:t>
            </a:r>
            <a:r>
              <a:rPr lang="en-IE" sz="1800" spc="-16" dirty="0">
                <a:solidFill>
                  <a:srgbClr val="69B2B9"/>
                </a:solidFill>
                <a:latin typeface="Times New Roman"/>
                <a:cs typeface="Times New Roman"/>
              </a:rPr>
              <a:t> a </a:t>
            </a:r>
            <a:r>
              <a:rPr lang="en-IE" sz="1800" spc="-16" dirty="0" err="1">
                <a:solidFill>
                  <a:srgbClr val="69B2B9"/>
                </a:solidFill>
                <a:latin typeface="Times New Roman"/>
                <a:cs typeface="Times New Roman"/>
              </a:rPr>
              <a:t>bheith</a:t>
            </a:r>
            <a:r>
              <a:rPr lang="en-IE" sz="1800" spc="-16" dirty="0">
                <a:solidFill>
                  <a:srgbClr val="69B2B9"/>
                </a:solidFill>
                <a:latin typeface="Times New Roman"/>
                <a:cs typeface="Times New Roman"/>
              </a:rPr>
              <a:t> </a:t>
            </a:r>
            <a:r>
              <a:rPr lang="en-IE" sz="1800" spc="-16" dirty="0" err="1">
                <a:solidFill>
                  <a:srgbClr val="69B2B9"/>
                </a:solidFill>
                <a:latin typeface="Times New Roman"/>
                <a:cs typeface="Times New Roman"/>
              </a:rPr>
              <a:t>acu</a:t>
            </a:r>
            <a:r>
              <a:rPr lang="en-IE" sz="1800" spc="-16" dirty="0">
                <a:solidFill>
                  <a:srgbClr val="69B2B9"/>
                </a:solidFill>
                <a:latin typeface="Times New Roman"/>
                <a:cs typeface="Times New Roman"/>
              </a:rPr>
              <a:t> air” 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132722" y="1912430"/>
            <a:ext cx="1981501" cy="977455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 algn="ctr">
              <a:lnSpc>
                <a:spcPts val="2105"/>
              </a:lnSpc>
            </a:pPr>
            <a:r>
              <a:rPr lang="en-IE" sz="2000" spc="-18" dirty="0">
                <a:solidFill>
                  <a:srgbClr val="D6A984"/>
                </a:solidFill>
                <a:latin typeface="Times New Roman"/>
                <a:cs typeface="Times New Roman"/>
              </a:rPr>
              <a:t>– “</a:t>
            </a:r>
            <a:r>
              <a:rPr lang="en-IE" sz="2000" spc="-18" dirty="0" err="1">
                <a:solidFill>
                  <a:srgbClr val="D6A984"/>
                </a:solidFill>
                <a:latin typeface="Times New Roman"/>
                <a:cs typeface="Times New Roman"/>
              </a:rPr>
              <a:t>bhí</a:t>
            </a:r>
            <a:r>
              <a:rPr lang="en-IE" sz="2000" spc="-18" dirty="0">
                <a:solidFill>
                  <a:srgbClr val="D6A984"/>
                </a:solidFill>
                <a:latin typeface="Times New Roman"/>
                <a:cs typeface="Times New Roman"/>
              </a:rPr>
              <a:t> </a:t>
            </a:r>
            <a:r>
              <a:rPr lang="en-IE" sz="2000" spc="-18" dirty="0" err="1">
                <a:solidFill>
                  <a:srgbClr val="D6A984"/>
                </a:solidFill>
                <a:latin typeface="Times New Roman"/>
                <a:cs typeface="Times New Roman"/>
              </a:rPr>
              <a:t>rud</a:t>
            </a:r>
            <a:r>
              <a:rPr lang="en-IE" sz="2000" spc="-18" dirty="0">
                <a:solidFill>
                  <a:srgbClr val="D6A984"/>
                </a:solidFill>
                <a:latin typeface="Times New Roman"/>
                <a:cs typeface="Times New Roman"/>
              </a:rPr>
              <a:t> </a:t>
            </a:r>
            <a:r>
              <a:rPr lang="en-IE" sz="2000" spc="-18" dirty="0" err="1">
                <a:solidFill>
                  <a:srgbClr val="D6A984"/>
                </a:solidFill>
                <a:latin typeface="Times New Roman"/>
                <a:cs typeface="Times New Roman"/>
              </a:rPr>
              <a:t>nua</a:t>
            </a:r>
            <a:r>
              <a:rPr lang="en-IE" sz="2000" spc="-18" dirty="0">
                <a:solidFill>
                  <a:srgbClr val="D6A984"/>
                </a:solidFill>
                <a:latin typeface="Times New Roman"/>
                <a:cs typeface="Times New Roman"/>
              </a:rPr>
              <a:t> le </a:t>
            </a:r>
            <a:r>
              <a:rPr lang="en-IE" sz="2000" spc="-18" dirty="0" err="1">
                <a:solidFill>
                  <a:srgbClr val="D6A984"/>
                </a:solidFill>
                <a:latin typeface="Times New Roman"/>
                <a:cs typeface="Times New Roman"/>
              </a:rPr>
              <a:t>foghlaim</a:t>
            </a:r>
            <a:r>
              <a:rPr lang="en-IE" sz="2000" spc="-18" dirty="0">
                <a:solidFill>
                  <a:srgbClr val="D6A984"/>
                </a:solidFill>
                <a:latin typeface="Times New Roman"/>
                <a:cs typeface="Times New Roman"/>
              </a:rPr>
              <a:t> </a:t>
            </a:r>
            <a:r>
              <a:rPr lang="en-IE" sz="2000" spc="-18" dirty="0" err="1">
                <a:solidFill>
                  <a:srgbClr val="D6A984"/>
                </a:solidFill>
                <a:latin typeface="Times New Roman"/>
                <a:cs typeface="Times New Roman"/>
              </a:rPr>
              <a:t>gach</a:t>
            </a:r>
            <a:r>
              <a:rPr lang="en-IE" sz="2000" spc="-18" dirty="0">
                <a:solidFill>
                  <a:srgbClr val="D6A984"/>
                </a:solidFill>
                <a:latin typeface="Times New Roman"/>
                <a:cs typeface="Times New Roman"/>
              </a:rPr>
              <a:t> </a:t>
            </a:r>
            <a:r>
              <a:rPr lang="en-IE" sz="2000" spc="-18" dirty="0" err="1">
                <a:solidFill>
                  <a:srgbClr val="D6A984"/>
                </a:solidFill>
                <a:latin typeface="Times New Roman"/>
                <a:cs typeface="Times New Roman"/>
              </a:rPr>
              <a:t>seachtain</a:t>
            </a:r>
            <a:r>
              <a:rPr lang="en-IE" sz="2000" spc="-18" dirty="0">
                <a:solidFill>
                  <a:srgbClr val="D6A984"/>
                </a:solidFill>
                <a:latin typeface="Times New Roman"/>
                <a:cs typeface="Times New Roman"/>
              </a:rPr>
              <a:t>’ 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240154" y="3732938"/>
            <a:ext cx="1823908" cy="989260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80235" algn="ctr">
              <a:lnSpc>
                <a:spcPts val="2105"/>
              </a:lnSpc>
            </a:pPr>
            <a:r>
              <a:rPr lang="en-IE" sz="2000" spc="20" dirty="0">
                <a:solidFill>
                  <a:srgbClr val="F17D9B"/>
                </a:solidFill>
                <a:latin typeface="Times New Roman"/>
                <a:cs typeface="Times New Roman"/>
              </a:rPr>
              <a:t>“an-</a:t>
            </a:r>
            <a:r>
              <a:rPr lang="en-IE" sz="2000" spc="20" dirty="0" err="1">
                <a:solidFill>
                  <a:srgbClr val="F17D9B"/>
                </a:solidFill>
                <a:latin typeface="Times New Roman"/>
                <a:cs typeface="Times New Roman"/>
              </a:rPr>
              <a:t>spraoi</a:t>
            </a:r>
            <a:r>
              <a:rPr lang="en-IE" sz="2000" spc="20" dirty="0">
                <a:solidFill>
                  <a:srgbClr val="F17D9B"/>
                </a:solidFill>
                <a:latin typeface="Times New Roman"/>
                <a:cs typeface="Times New Roman"/>
              </a:rPr>
              <a:t>, </a:t>
            </a:r>
            <a:r>
              <a:rPr lang="en-IE" sz="2000" spc="20" dirty="0" err="1">
                <a:solidFill>
                  <a:srgbClr val="F17D9B"/>
                </a:solidFill>
                <a:latin typeface="Times New Roman"/>
                <a:cs typeface="Times New Roman"/>
              </a:rPr>
              <a:t>d’fhoghlaim</a:t>
            </a:r>
            <a:r>
              <a:rPr lang="en-IE" sz="2000" spc="20" dirty="0">
                <a:solidFill>
                  <a:srgbClr val="F17D9B"/>
                </a:solidFill>
                <a:latin typeface="Times New Roman"/>
                <a:cs typeface="Times New Roman"/>
              </a:rPr>
              <a:t> </a:t>
            </a:r>
            <a:r>
              <a:rPr lang="en-IE" sz="2000" spc="20" dirty="0" err="1">
                <a:solidFill>
                  <a:srgbClr val="F17D9B"/>
                </a:solidFill>
                <a:latin typeface="Times New Roman"/>
                <a:cs typeface="Times New Roman"/>
              </a:rPr>
              <a:t>mé</a:t>
            </a:r>
            <a:r>
              <a:rPr lang="en-IE" sz="2000" spc="20" dirty="0">
                <a:solidFill>
                  <a:srgbClr val="F17D9B"/>
                </a:solidFill>
                <a:latin typeface="Times New Roman"/>
                <a:cs typeface="Times New Roman"/>
              </a:rPr>
              <a:t> go </a:t>
            </a:r>
            <a:r>
              <a:rPr lang="en-IE" sz="2000" spc="20" dirty="0" err="1">
                <a:solidFill>
                  <a:srgbClr val="F17D9B"/>
                </a:solidFill>
                <a:latin typeface="Times New Roman"/>
                <a:cs typeface="Times New Roman"/>
              </a:rPr>
              <a:t>leor</a:t>
            </a:r>
            <a:r>
              <a:rPr lang="en-IE" sz="2000" spc="20" dirty="0">
                <a:solidFill>
                  <a:srgbClr val="F17D9B"/>
                </a:solidFill>
                <a:latin typeface="Times New Roman"/>
                <a:cs typeface="Times New Roman"/>
              </a:rPr>
              <a:t>” 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288328" y="4875236"/>
            <a:ext cx="2059808" cy="2261961"/>
          </a:xfrm>
          <a:prstGeom prst="rect">
            <a:avLst/>
          </a:prstGeom>
        </p:spPr>
        <p:txBody>
          <a:bodyPr wrap="square" lIns="0" tIns="12541" rIns="0" bIns="0" rtlCol="0">
            <a:noAutofit/>
          </a:bodyPr>
          <a:lstStyle/>
          <a:p>
            <a:pPr marL="12700" algn="ctr">
              <a:lnSpc>
                <a:spcPts val="1975"/>
              </a:lnSpc>
            </a:pP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“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tá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an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clár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seo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iontach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maith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ag cur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cabhair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agus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comhairle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ar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fáil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do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dhaoine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óga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agus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cabhraíonn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sé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leo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a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bheith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ag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breathnú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ar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rudaí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trí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pheirspictíocht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6F96A2"/>
                </a:solidFill>
                <a:latin typeface="Times New Roman"/>
                <a:cs typeface="Times New Roman"/>
              </a:rPr>
              <a:t>éagsúil</a:t>
            </a:r>
            <a:r>
              <a:rPr lang="en-IE" sz="1800" spc="-42" dirty="0">
                <a:solidFill>
                  <a:srgbClr val="6F96A2"/>
                </a:solidFill>
                <a:latin typeface="Times New Roman"/>
                <a:cs typeface="Times New Roman"/>
              </a:rPr>
              <a:t>”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 rot="21387282">
            <a:off x="5530168" y="4912450"/>
            <a:ext cx="2206555" cy="1240590"/>
          </a:xfrm>
          <a:prstGeom prst="rect">
            <a:avLst/>
          </a:prstGeom>
        </p:spPr>
        <p:txBody>
          <a:bodyPr wrap="square" lIns="0" tIns="12509" rIns="0" bIns="0" rtlCol="0">
            <a:noAutofit/>
          </a:bodyPr>
          <a:lstStyle/>
          <a:p>
            <a:pPr marL="470359" marR="36875" algn="ctr">
              <a:lnSpc>
                <a:spcPts val="1970"/>
              </a:lnSpc>
            </a:pPr>
            <a:r>
              <a:rPr lang="en-IE" sz="1800" spc="-42" dirty="0">
                <a:solidFill>
                  <a:srgbClr val="BED75A"/>
                </a:solidFill>
                <a:latin typeface="Times New Roman"/>
                <a:cs typeface="Times New Roman"/>
              </a:rPr>
              <a:t>– “</a:t>
            </a:r>
            <a:r>
              <a:rPr lang="en-IE" sz="1800" spc="-42" dirty="0" err="1">
                <a:solidFill>
                  <a:srgbClr val="BED75A"/>
                </a:solidFill>
                <a:latin typeface="Times New Roman"/>
                <a:cs typeface="Times New Roman"/>
              </a:rPr>
              <a:t>clár</a:t>
            </a:r>
            <a:r>
              <a:rPr lang="en-IE" sz="1800" spc="-42" dirty="0">
                <a:solidFill>
                  <a:srgbClr val="BED75A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BED75A"/>
                </a:solidFill>
                <a:latin typeface="Times New Roman"/>
                <a:cs typeface="Times New Roman"/>
              </a:rPr>
              <a:t>iontach</a:t>
            </a:r>
            <a:r>
              <a:rPr lang="en-IE" sz="1800" spc="-42" dirty="0">
                <a:solidFill>
                  <a:srgbClr val="BED75A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BED75A"/>
                </a:solidFill>
                <a:latin typeface="Times New Roman"/>
                <a:cs typeface="Times New Roman"/>
              </a:rPr>
              <a:t>maith</a:t>
            </a:r>
            <a:r>
              <a:rPr lang="en-IE" sz="1800" spc="-42" dirty="0">
                <a:solidFill>
                  <a:srgbClr val="BED75A"/>
                </a:solidFill>
                <a:latin typeface="Times New Roman"/>
                <a:cs typeface="Times New Roman"/>
              </a:rPr>
              <a:t> le </a:t>
            </a:r>
            <a:r>
              <a:rPr lang="en-IE" sz="1800" spc="-42" dirty="0" err="1">
                <a:solidFill>
                  <a:srgbClr val="BED75A"/>
                </a:solidFill>
                <a:latin typeface="Times New Roman"/>
                <a:cs typeface="Times New Roman"/>
              </a:rPr>
              <a:t>cuid</a:t>
            </a:r>
            <a:r>
              <a:rPr lang="en-IE" sz="1800" spc="-42" dirty="0">
                <a:solidFill>
                  <a:srgbClr val="BED75A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BED75A"/>
                </a:solidFill>
                <a:latin typeface="Times New Roman"/>
                <a:cs typeface="Times New Roman"/>
              </a:rPr>
              <a:t>mhór</a:t>
            </a:r>
            <a:r>
              <a:rPr lang="en-IE" sz="1800" spc="-42" dirty="0">
                <a:solidFill>
                  <a:srgbClr val="BED75A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BED75A"/>
                </a:solidFill>
                <a:latin typeface="Times New Roman"/>
                <a:cs typeface="Times New Roman"/>
              </a:rPr>
              <a:t>eolas</a:t>
            </a:r>
            <a:r>
              <a:rPr lang="en-IE" sz="1800" spc="-42" dirty="0">
                <a:solidFill>
                  <a:srgbClr val="BED75A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BED75A"/>
                </a:solidFill>
                <a:latin typeface="Times New Roman"/>
                <a:cs typeface="Times New Roman"/>
              </a:rPr>
              <a:t>faoi</a:t>
            </a:r>
            <a:r>
              <a:rPr lang="en-IE" sz="1800" spc="-42" dirty="0">
                <a:solidFill>
                  <a:srgbClr val="BED75A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BED75A"/>
                </a:solidFill>
                <a:latin typeface="Times New Roman"/>
                <a:cs typeface="Times New Roman"/>
              </a:rPr>
              <a:t>fholláine</a:t>
            </a:r>
            <a:r>
              <a:rPr lang="en-IE" sz="1800" spc="-42" dirty="0">
                <a:solidFill>
                  <a:srgbClr val="BED75A"/>
                </a:solidFill>
                <a:latin typeface="Times New Roman"/>
                <a:cs typeface="Times New Roman"/>
              </a:rPr>
              <a:t> </a:t>
            </a:r>
            <a:r>
              <a:rPr lang="en-IE" sz="1800" spc="-42" dirty="0" err="1">
                <a:solidFill>
                  <a:srgbClr val="BED75A"/>
                </a:solidFill>
                <a:latin typeface="Times New Roman"/>
                <a:cs typeface="Times New Roman"/>
              </a:rPr>
              <a:t>mheabhairshláinte</a:t>
            </a:r>
            <a:r>
              <a:rPr lang="en-IE" sz="1800" spc="-42" dirty="0">
                <a:solidFill>
                  <a:srgbClr val="BED75A"/>
                </a:solidFill>
                <a:latin typeface="Times New Roman"/>
                <a:cs typeface="Times New Roman"/>
              </a:rPr>
              <a:t>” </a:t>
            </a:r>
            <a:endParaRPr lang="en-IE" sz="1800" dirty="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 rot="295734">
            <a:off x="3323694" y="2162143"/>
            <a:ext cx="1832593" cy="1479130"/>
          </a:xfrm>
          <a:prstGeom prst="rect">
            <a:avLst/>
          </a:prstGeom>
        </p:spPr>
        <p:txBody>
          <a:bodyPr wrap="square" lIns="0" tIns="11620" rIns="0" bIns="0" rtlCol="0">
            <a:noAutofit/>
          </a:bodyPr>
          <a:lstStyle/>
          <a:p>
            <a:pPr algn="ctr">
              <a:lnSpc>
                <a:spcPts val="1830"/>
              </a:lnSpc>
            </a:pPr>
            <a:r>
              <a:rPr lang="en-IE" sz="1800" spc="-21" dirty="0">
                <a:solidFill>
                  <a:srgbClr val="D582B5"/>
                </a:solidFill>
                <a:latin typeface="Times New Roman"/>
                <a:cs typeface="Times New Roman"/>
              </a:rPr>
              <a:t>“</a:t>
            </a:r>
            <a:r>
              <a:rPr lang="en-IE" sz="1800" spc="-21" dirty="0" err="1">
                <a:solidFill>
                  <a:srgbClr val="D582B5"/>
                </a:solidFill>
                <a:latin typeface="Times New Roman"/>
                <a:cs typeface="Times New Roman"/>
              </a:rPr>
              <a:t>bhí</a:t>
            </a:r>
            <a:r>
              <a:rPr lang="en-IE" sz="1800" spc="-21" dirty="0">
                <a:solidFill>
                  <a:srgbClr val="D582B5"/>
                </a:solidFill>
                <a:latin typeface="Times New Roman"/>
                <a:cs typeface="Times New Roman"/>
              </a:rPr>
              <a:t> </a:t>
            </a:r>
            <a:r>
              <a:rPr lang="en-IE" sz="1800" spc="-21" dirty="0" err="1">
                <a:solidFill>
                  <a:srgbClr val="D582B5"/>
                </a:solidFill>
                <a:latin typeface="Times New Roman"/>
                <a:cs typeface="Times New Roman"/>
              </a:rPr>
              <a:t>sé</a:t>
            </a:r>
            <a:r>
              <a:rPr lang="en-IE" sz="1800" spc="-21" dirty="0">
                <a:solidFill>
                  <a:srgbClr val="D582B5"/>
                </a:solidFill>
                <a:latin typeface="Times New Roman"/>
                <a:cs typeface="Times New Roman"/>
              </a:rPr>
              <a:t> go </a:t>
            </a:r>
            <a:r>
              <a:rPr lang="en-IE" sz="1800" spc="-21" dirty="0" err="1">
                <a:solidFill>
                  <a:srgbClr val="D582B5"/>
                </a:solidFill>
                <a:latin typeface="Times New Roman"/>
                <a:cs typeface="Times New Roman"/>
              </a:rPr>
              <a:t>maith</a:t>
            </a:r>
            <a:r>
              <a:rPr lang="en-IE" sz="1800" spc="-21" dirty="0">
                <a:solidFill>
                  <a:srgbClr val="D582B5"/>
                </a:solidFill>
                <a:latin typeface="Times New Roman"/>
                <a:cs typeface="Times New Roman"/>
              </a:rPr>
              <a:t> a </a:t>
            </a:r>
            <a:r>
              <a:rPr lang="en-IE" sz="1800" spc="-21" dirty="0" err="1">
                <a:solidFill>
                  <a:srgbClr val="D582B5"/>
                </a:solidFill>
                <a:latin typeface="Times New Roman"/>
                <a:cs typeface="Times New Roman"/>
              </a:rPr>
              <a:t>bheith</a:t>
            </a:r>
            <a:r>
              <a:rPr lang="en-IE" sz="1800" spc="-21" dirty="0">
                <a:solidFill>
                  <a:srgbClr val="D582B5"/>
                </a:solidFill>
                <a:latin typeface="Times New Roman"/>
                <a:cs typeface="Times New Roman"/>
              </a:rPr>
              <a:t> ag </a:t>
            </a:r>
            <a:r>
              <a:rPr lang="en-IE" sz="1800" spc="-21" dirty="0" err="1">
                <a:solidFill>
                  <a:srgbClr val="D582B5"/>
                </a:solidFill>
                <a:latin typeface="Times New Roman"/>
                <a:cs typeface="Times New Roman"/>
              </a:rPr>
              <a:t>foghlaim</a:t>
            </a:r>
            <a:r>
              <a:rPr lang="en-IE" sz="1800" spc="-21" dirty="0">
                <a:solidFill>
                  <a:srgbClr val="D582B5"/>
                </a:solidFill>
                <a:latin typeface="Times New Roman"/>
                <a:cs typeface="Times New Roman"/>
              </a:rPr>
              <a:t> </a:t>
            </a:r>
            <a:r>
              <a:rPr lang="en-IE" sz="1800" spc="-21" dirty="0" err="1">
                <a:solidFill>
                  <a:srgbClr val="D582B5"/>
                </a:solidFill>
                <a:latin typeface="Times New Roman"/>
                <a:cs typeface="Times New Roman"/>
              </a:rPr>
              <a:t>faoi</a:t>
            </a:r>
            <a:r>
              <a:rPr lang="en-IE" sz="1800" spc="-21" dirty="0">
                <a:solidFill>
                  <a:srgbClr val="D582B5"/>
                </a:solidFill>
                <a:latin typeface="Times New Roman"/>
                <a:cs typeface="Times New Roman"/>
              </a:rPr>
              <a:t> </a:t>
            </a:r>
            <a:r>
              <a:rPr lang="en-IE" sz="1800" spc="-21" dirty="0" err="1">
                <a:solidFill>
                  <a:srgbClr val="D582B5"/>
                </a:solidFill>
                <a:latin typeface="Times New Roman"/>
                <a:cs typeface="Times New Roman"/>
              </a:rPr>
              <a:t>straitéisí</a:t>
            </a:r>
            <a:r>
              <a:rPr lang="en-IE" sz="1800" spc="-21" dirty="0">
                <a:solidFill>
                  <a:srgbClr val="D582B5"/>
                </a:solidFill>
                <a:latin typeface="Times New Roman"/>
                <a:cs typeface="Times New Roman"/>
              </a:rPr>
              <a:t> </a:t>
            </a:r>
            <a:r>
              <a:rPr lang="en-IE" sz="1800" spc="-21" dirty="0" err="1">
                <a:solidFill>
                  <a:srgbClr val="D582B5"/>
                </a:solidFill>
                <a:latin typeface="Times New Roman"/>
                <a:cs typeface="Times New Roman"/>
              </a:rPr>
              <a:t>chun</a:t>
            </a:r>
            <a:r>
              <a:rPr lang="en-IE" sz="1800" spc="-21" dirty="0">
                <a:solidFill>
                  <a:srgbClr val="D582B5"/>
                </a:solidFill>
                <a:latin typeface="Times New Roman"/>
                <a:cs typeface="Times New Roman"/>
              </a:rPr>
              <a:t> </a:t>
            </a:r>
            <a:r>
              <a:rPr lang="en-IE" sz="1800" spc="-21" dirty="0" err="1">
                <a:solidFill>
                  <a:srgbClr val="D582B5"/>
                </a:solidFill>
                <a:latin typeface="Times New Roman"/>
                <a:cs typeface="Times New Roman"/>
              </a:rPr>
              <a:t>dul</a:t>
            </a:r>
            <a:r>
              <a:rPr lang="en-IE" sz="1800" spc="-21" dirty="0">
                <a:solidFill>
                  <a:srgbClr val="D582B5"/>
                </a:solidFill>
                <a:latin typeface="Times New Roman"/>
                <a:cs typeface="Times New Roman"/>
              </a:rPr>
              <a:t> </a:t>
            </a:r>
            <a:r>
              <a:rPr lang="en-IE" sz="1800" spc="-21" dirty="0" err="1">
                <a:solidFill>
                  <a:srgbClr val="D582B5"/>
                </a:solidFill>
                <a:latin typeface="Times New Roman"/>
                <a:cs typeface="Times New Roman"/>
              </a:rPr>
              <a:t>i</a:t>
            </a:r>
            <a:r>
              <a:rPr lang="en-IE" sz="1800" spc="-21" dirty="0">
                <a:solidFill>
                  <a:srgbClr val="D582B5"/>
                </a:solidFill>
                <a:latin typeface="Times New Roman"/>
                <a:cs typeface="Times New Roman"/>
              </a:rPr>
              <a:t> </a:t>
            </a:r>
            <a:r>
              <a:rPr lang="en-IE" sz="1800" spc="-21" dirty="0" err="1">
                <a:solidFill>
                  <a:srgbClr val="D582B5"/>
                </a:solidFill>
                <a:latin typeface="Times New Roman"/>
                <a:cs typeface="Times New Roman"/>
              </a:rPr>
              <a:t>ngleic</a:t>
            </a:r>
            <a:r>
              <a:rPr lang="en-IE" sz="1800" spc="-21" dirty="0">
                <a:solidFill>
                  <a:srgbClr val="D582B5"/>
                </a:solidFill>
                <a:latin typeface="Times New Roman"/>
                <a:cs typeface="Times New Roman"/>
              </a:rPr>
              <a:t> le </a:t>
            </a:r>
            <a:r>
              <a:rPr lang="en-IE" sz="1800" spc="-21" dirty="0" err="1">
                <a:solidFill>
                  <a:srgbClr val="D582B5"/>
                </a:solidFill>
                <a:latin typeface="Times New Roman"/>
                <a:cs typeface="Times New Roman"/>
              </a:rPr>
              <a:t>rud</a:t>
            </a:r>
            <a:r>
              <a:rPr lang="en-IE" sz="1800" spc="-21" dirty="0">
                <a:solidFill>
                  <a:srgbClr val="D582B5"/>
                </a:solidFill>
                <a:latin typeface="Times New Roman"/>
                <a:cs typeface="Times New Roman"/>
              </a:rPr>
              <a:t> </a:t>
            </a:r>
            <a:r>
              <a:rPr lang="en-IE" sz="1800" spc="-21" dirty="0" err="1">
                <a:solidFill>
                  <a:srgbClr val="D582B5"/>
                </a:solidFill>
                <a:latin typeface="Times New Roman"/>
                <a:cs typeface="Times New Roman"/>
              </a:rPr>
              <a:t>ar</a:t>
            </a:r>
            <a:r>
              <a:rPr lang="en-IE" sz="1800" spc="-21" dirty="0">
                <a:solidFill>
                  <a:srgbClr val="D582B5"/>
                </a:solidFill>
                <a:latin typeface="Times New Roman"/>
                <a:cs typeface="Times New Roman"/>
              </a:rPr>
              <a:t> </a:t>
            </a:r>
            <a:r>
              <a:rPr lang="en-IE" sz="1800" spc="-21" dirty="0" err="1">
                <a:solidFill>
                  <a:srgbClr val="D582B5"/>
                </a:solidFill>
                <a:latin typeface="Times New Roman"/>
                <a:cs typeface="Times New Roman"/>
              </a:rPr>
              <a:t>dhóigh</a:t>
            </a:r>
            <a:r>
              <a:rPr lang="en-IE" sz="1800" spc="-21" dirty="0">
                <a:solidFill>
                  <a:srgbClr val="D582B5"/>
                </a:solidFill>
                <a:latin typeface="Times New Roman"/>
                <a:cs typeface="Times New Roman"/>
              </a:rPr>
              <a:t> </a:t>
            </a:r>
            <a:r>
              <a:rPr lang="en-IE" sz="1800" spc="-21" dirty="0" err="1">
                <a:solidFill>
                  <a:srgbClr val="D582B5"/>
                </a:solidFill>
                <a:latin typeface="Times New Roman"/>
                <a:cs typeface="Times New Roman"/>
              </a:rPr>
              <a:t>shultmhar</a:t>
            </a:r>
            <a:r>
              <a:rPr lang="en-IE" sz="1800" spc="-21" dirty="0">
                <a:solidFill>
                  <a:srgbClr val="D582B5"/>
                </a:solidFill>
                <a:latin typeface="Times New Roman"/>
                <a:cs typeface="Times New Roman"/>
              </a:rPr>
              <a:t>” 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 rot="120000">
            <a:off x="6059040" y="3460665"/>
            <a:ext cx="1519634" cy="1043628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en-IE" sz="1800" spc="-44" dirty="0">
                <a:solidFill>
                  <a:srgbClr val="8E70A8"/>
                </a:solidFill>
                <a:latin typeface="Times New Roman"/>
                <a:cs typeface="Times New Roman"/>
              </a:rPr>
              <a:t>“ag </a:t>
            </a:r>
            <a:r>
              <a:rPr lang="en-IE" sz="1800" spc="-44" dirty="0" err="1">
                <a:solidFill>
                  <a:srgbClr val="8E70A8"/>
                </a:solidFill>
                <a:latin typeface="Times New Roman"/>
                <a:cs typeface="Times New Roman"/>
              </a:rPr>
              <a:t>dul</a:t>
            </a:r>
            <a:r>
              <a:rPr lang="en-IE" sz="1800" spc="-44" dirty="0">
                <a:solidFill>
                  <a:srgbClr val="8E70A8"/>
                </a:solidFill>
                <a:latin typeface="Times New Roman"/>
                <a:cs typeface="Times New Roman"/>
              </a:rPr>
              <a:t> </a:t>
            </a:r>
            <a:r>
              <a:rPr lang="en-IE" sz="1800" spc="-44" dirty="0" err="1">
                <a:solidFill>
                  <a:srgbClr val="8E70A8"/>
                </a:solidFill>
                <a:latin typeface="Times New Roman"/>
                <a:cs typeface="Times New Roman"/>
              </a:rPr>
              <a:t>i</a:t>
            </a:r>
            <a:r>
              <a:rPr lang="en-IE" sz="1800" spc="-44" dirty="0">
                <a:solidFill>
                  <a:srgbClr val="8E70A8"/>
                </a:solidFill>
                <a:latin typeface="Times New Roman"/>
                <a:cs typeface="Times New Roman"/>
              </a:rPr>
              <a:t> </a:t>
            </a:r>
            <a:r>
              <a:rPr lang="en-IE" sz="1800" spc="-44" dirty="0" err="1">
                <a:solidFill>
                  <a:srgbClr val="8E70A8"/>
                </a:solidFill>
                <a:latin typeface="Times New Roman"/>
                <a:cs typeface="Times New Roman"/>
              </a:rPr>
              <a:t>ngleic</a:t>
            </a:r>
            <a:r>
              <a:rPr lang="en-IE" sz="1800" spc="-44" dirty="0">
                <a:solidFill>
                  <a:srgbClr val="8E70A8"/>
                </a:solidFill>
                <a:latin typeface="Times New Roman"/>
                <a:cs typeface="Times New Roman"/>
              </a:rPr>
              <a:t> le </a:t>
            </a:r>
            <a:r>
              <a:rPr lang="en-IE" sz="1800" spc="-44" dirty="0" err="1">
                <a:solidFill>
                  <a:srgbClr val="8E70A8"/>
                </a:solidFill>
                <a:latin typeface="Times New Roman"/>
                <a:cs typeface="Times New Roman"/>
              </a:rPr>
              <a:t>fadhbanna</a:t>
            </a:r>
            <a:r>
              <a:rPr lang="en-IE" sz="1800" spc="-44" dirty="0">
                <a:solidFill>
                  <a:srgbClr val="8E70A8"/>
                </a:solidFill>
                <a:latin typeface="Times New Roman"/>
                <a:cs typeface="Times New Roman"/>
              </a:rPr>
              <a:t> </a:t>
            </a:r>
            <a:r>
              <a:rPr lang="en-IE" sz="1800" spc="-44" dirty="0" err="1">
                <a:solidFill>
                  <a:srgbClr val="8E70A8"/>
                </a:solidFill>
                <a:latin typeface="Times New Roman"/>
                <a:cs typeface="Times New Roman"/>
              </a:rPr>
              <a:t>atá</a:t>
            </a:r>
            <a:r>
              <a:rPr lang="en-IE" sz="1800" spc="-44" dirty="0">
                <a:solidFill>
                  <a:srgbClr val="8E70A8"/>
                </a:solidFill>
                <a:latin typeface="Times New Roman"/>
                <a:cs typeface="Times New Roman"/>
              </a:rPr>
              <a:t> </a:t>
            </a:r>
            <a:r>
              <a:rPr lang="en-IE" sz="1800" spc="-44" dirty="0" err="1">
                <a:solidFill>
                  <a:srgbClr val="8E70A8"/>
                </a:solidFill>
                <a:latin typeface="Times New Roman"/>
                <a:cs typeface="Times New Roman"/>
              </a:rPr>
              <a:t>roimh</a:t>
            </a:r>
            <a:r>
              <a:rPr lang="en-IE" sz="1800" spc="-44" dirty="0">
                <a:solidFill>
                  <a:srgbClr val="8E70A8"/>
                </a:solidFill>
                <a:latin typeface="Times New Roman"/>
                <a:cs typeface="Times New Roman"/>
              </a:rPr>
              <a:t> </a:t>
            </a:r>
            <a:r>
              <a:rPr lang="en-IE" sz="1800" spc="-44" dirty="0" err="1">
                <a:solidFill>
                  <a:srgbClr val="8E70A8"/>
                </a:solidFill>
                <a:latin typeface="Times New Roman"/>
                <a:cs typeface="Times New Roman"/>
              </a:rPr>
              <a:t>ghlúin</a:t>
            </a:r>
            <a:r>
              <a:rPr lang="en-IE" sz="1800" spc="-44" dirty="0">
                <a:solidFill>
                  <a:srgbClr val="8E70A8"/>
                </a:solidFill>
                <a:latin typeface="Times New Roman"/>
                <a:cs typeface="Times New Roman"/>
              </a:rPr>
              <a:t> </a:t>
            </a:r>
            <a:r>
              <a:rPr lang="en-IE" sz="1800" spc="-44" dirty="0" err="1">
                <a:solidFill>
                  <a:srgbClr val="8E70A8"/>
                </a:solidFill>
                <a:latin typeface="Times New Roman"/>
                <a:cs typeface="Times New Roman"/>
              </a:rPr>
              <a:t>s’againn</a:t>
            </a:r>
            <a:r>
              <a:rPr lang="en-IE" sz="1800" spc="-44" dirty="0">
                <a:solidFill>
                  <a:srgbClr val="8E70A8"/>
                </a:solidFill>
                <a:latin typeface="Times New Roman"/>
                <a:cs typeface="Times New Roman"/>
              </a:rPr>
              <a:t>” </a:t>
            </a:r>
            <a:endParaRPr lang="en-IE" sz="1800" dirty="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 rot="180000">
            <a:off x="3295520" y="6352736"/>
            <a:ext cx="1816127" cy="877554"/>
          </a:xfrm>
          <a:prstGeom prst="rect">
            <a:avLst/>
          </a:prstGeom>
        </p:spPr>
        <p:txBody>
          <a:bodyPr wrap="square" lIns="0" tIns="11620" rIns="0" bIns="0" rtlCol="0">
            <a:noAutofit/>
          </a:bodyPr>
          <a:lstStyle/>
          <a:p>
            <a:pPr algn="ctr">
              <a:lnSpc>
                <a:spcPts val="1830"/>
              </a:lnSpc>
            </a:pPr>
            <a:r>
              <a:rPr lang="en-IE" sz="1800" spc="-21" dirty="0">
                <a:solidFill>
                  <a:srgbClr val="396356"/>
                </a:solidFill>
                <a:latin typeface="Times New Roman"/>
                <a:cs typeface="Times New Roman"/>
              </a:rPr>
              <a:t>“</a:t>
            </a:r>
            <a:r>
              <a:rPr lang="en-IE" sz="1800" spc="-21" dirty="0" err="1">
                <a:solidFill>
                  <a:srgbClr val="396356"/>
                </a:solidFill>
                <a:latin typeface="Times New Roman"/>
                <a:cs typeface="Times New Roman"/>
              </a:rPr>
              <a:t>bhí</a:t>
            </a:r>
            <a:r>
              <a:rPr lang="en-IE" sz="1800" spc="-21" dirty="0">
                <a:solidFill>
                  <a:srgbClr val="396356"/>
                </a:solidFill>
                <a:latin typeface="Times New Roman"/>
                <a:cs typeface="Times New Roman"/>
              </a:rPr>
              <a:t> </a:t>
            </a:r>
            <a:r>
              <a:rPr lang="en-IE" sz="1800" spc="-21" dirty="0" err="1">
                <a:solidFill>
                  <a:srgbClr val="396356"/>
                </a:solidFill>
                <a:latin typeface="Times New Roman"/>
                <a:cs typeface="Times New Roman"/>
              </a:rPr>
              <a:t>sé</a:t>
            </a:r>
            <a:r>
              <a:rPr lang="en-IE" sz="1800" spc="-21" dirty="0">
                <a:solidFill>
                  <a:srgbClr val="396356"/>
                </a:solidFill>
                <a:latin typeface="Times New Roman"/>
                <a:cs typeface="Times New Roman"/>
              </a:rPr>
              <a:t> </a:t>
            </a:r>
            <a:r>
              <a:rPr lang="en-IE" sz="1800" spc="-21" dirty="0" err="1">
                <a:solidFill>
                  <a:srgbClr val="396356"/>
                </a:solidFill>
                <a:latin typeface="Times New Roman"/>
                <a:cs typeface="Times New Roman"/>
              </a:rPr>
              <a:t>iontach</a:t>
            </a:r>
            <a:r>
              <a:rPr lang="en-IE" sz="1800" spc="-21" dirty="0">
                <a:solidFill>
                  <a:srgbClr val="396356"/>
                </a:solidFill>
                <a:latin typeface="Times New Roman"/>
                <a:cs typeface="Times New Roman"/>
              </a:rPr>
              <a:t> </a:t>
            </a:r>
            <a:r>
              <a:rPr lang="en-IE" sz="1800" spc="-21" dirty="0" err="1">
                <a:solidFill>
                  <a:srgbClr val="396356"/>
                </a:solidFill>
                <a:latin typeface="Times New Roman"/>
                <a:cs typeface="Times New Roman"/>
              </a:rPr>
              <a:t>sultmhar</a:t>
            </a:r>
            <a:r>
              <a:rPr lang="en-IE" sz="1800" spc="-21" dirty="0">
                <a:solidFill>
                  <a:srgbClr val="396356"/>
                </a:solidFill>
                <a:latin typeface="Times New Roman"/>
                <a:cs typeface="Times New Roman"/>
              </a:rPr>
              <a:t>, </a:t>
            </a:r>
            <a:r>
              <a:rPr lang="en-IE" sz="1800" spc="-21" dirty="0" err="1">
                <a:solidFill>
                  <a:srgbClr val="396356"/>
                </a:solidFill>
                <a:latin typeface="Times New Roman"/>
                <a:cs typeface="Times New Roman"/>
              </a:rPr>
              <a:t>bhain</a:t>
            </a:r>
            <a:r>
              <a:rPr lang="en-IE" sz="1800" spc="-21" dirty="0">
                <a:solidFill>
                  <a:srgbClr val="396356"/>
                </a:solidFill>
                <a:latin typeface="Times New Roman"/>
                <a:cs typeface="Times New Roman"/>
              </a:rPr>
              <a:t> </a:t>
            </a:r>
            <a:r>
              <a:rPr lang="en-IE" sz="1800" spc="-21" dirty="0" err="1">
                <a:solidFill>
                  <a:srgbClr val="396356"/>
                </a:solidFill>
                <a:latin typeface="Times New Roman"/>
                <a:cs typeface="Times New Roman"/>
              </a:rPr>
              <a:t>mé</a:t>
            </a:r>
            <a:r>
              <a:rPr lang="en-IE" sz="1800" spc="-21" dirty="0">
                <a:solidFill>
                  <a:srgbClr val="396356"/>
                </a:solidFill>
                <a:latin typeface="Times New Roman"/>
                <a:cs typeface="Times New Roman"/>
              </a:rPr>
              <a:t> go </a:t>
            </a:r>
            <a:r>
              <a:rPr lang="en-IE" sz="1800" spc="-21" dirty="0" err="1">
                <a:solidFill>
                  <a:srgbClr val="396356"/>
                </a:solidFill>
                <a:latin typeface="Times New Roman"/>
                <a:cs typeface="Times New Roman"/>
              </a:rPr>
              <a:t>leor</a:t>
            </a:r>
            <a:r>
              <a:rPr lang="en-IE" sz="1800" spc="-21" dirty="0">
                <a:solidFill>
                  <a:srgbClr val="396356"/>
                </a:solidFill>
                <a:latin typeface="Times New Roman"/>
                <a:cs typeface="Times New Roman"/>
              </a:rPr>
              <a:t> </a:t>
            </a:r>
            <a:r>
              <a:rPr lang="en-IE" sz="1800" spc="-21" dirty="0" err="1">
                <a:solidFill>
                  <a:srgbClr val="396356"/>
                </a:solidFill>
                <a:latin typeface="Times New Roman"/>
                <a:cs typeface="Times New Roman"/>
              </a:rPr>
              <a:t>ón</a:t>
            </a:r>
            <a:r>
              <a:rPr lang="en-IE" sz="1800" spc="-21" dirty="0">
                <a:solidFill>
                  <a:srgbClr val="396356"/>
                </a:solidFill>
                <a:latin typeface="Times New Roman"/>
                <a:cs typeface="Times New Roman"/>
              </a:rPr>
              <a:t> </a:t>
            </a:r>
            <a:r>
              <a:rPr lang="en-IE" sz="1800" spc="-21" dirty="0" err="1">
                <a:solidFill>
                  <a:srgbClr val="396356"/>
                </a:solidFill>
                <a:latin typeface="Times New Roman"/>
                <a:cs typeface="Times New Roman"/>
              </a:rPr>
              <a:t>gclár</a:t>
            </a:r>
            <a:r>
              <a:rPr lang="en-IE" sz="1800" spc="-21" dirty="0">
                <a:solidFill>
                  <a:srgbClr val="396356"/>
                </a:solidFill>
                <a:latin typeface="Times New Roman"/>
                <a:cs typeface="Times New Roman"/>
              </a:rPr>
              <a:t>” 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 rot="180000">
            <a:off x="6151411" y="6572837"/>
            <a:ext cx="1469457" cy="895722"/>
          </a:xfrm>
          <a:prstGeom prst="rect">
            <a:avLst/>
          </a:prstGeom>
        </p:spPr>
        <p:txBody>
          <a:bodyPr wrap="square" lIns="0" tIns="12731" rIns="0" bIns="0" rtlCol="0">
            <a:noAutofit/>
          </a:bodyPr>
          <a:lstStyle/>
          <a:p>
            <a:pPr algn="ctr">
              <a:lnSpc>
                <a:spcPts val="2005"/>
              </a:lnSpc>
            </a:pPr>
            <a:r>
              <a:rPr lang="en-IE" sz="2000" spc="-34" dirty="0">
                <a:solidFill>
                  <a:srgbClr val="D582B5"/>
                </a:solidFill>
                <a:latin typeface="Times New Roman"/>
                <a:cs typeface="Times New Roman"/>
              </a:rPr>
              <a:t>“</a:t>
            </a:r>
            <a:r>
              <a:rPr lang="en-IE" sz="2000" spc="-34" dirty="0" err="1">
                <a:solidFill>
                  <a:srgbClr val="D582B5"/>
                </a:solidFill>
                <a:latin typeface="Times New Roman"/>
                <a:cs typeface="Times New Roman"/>
              </a:rPr>
              <a:t>lán</a:t>
            </a:r>
            <a:r>
              <a:rPr lang="en-IE" sz="2000" spc="-34" dirty="0">
                <a:solidFill>
                  <a:srgbClr val="D582B5"/>
                </a:solidFill>
                <a:latin typeface="Times New Roman"/>
                <a:cs typeface="Times New Roman"/>
              </a:rPr>
              <a:t> </a:t>
            </a:r>
            <a:r>
              <a:rPr lang="en-IE" sz="2000" spc="-34" dirty="0" err="1">
                <a:solidFill>
                  <a:srgbClr val="D582B5"/>
                </a:solidFill>
                <a:latin typeface="Times New Roman"/>
                <a:cs typeface="Times New Roman"/>
              </a:rPr>
              <a:t>d’eolas</a:t>
            </a:r>
            <a:r>
              <a:rPr lang="en-IE" sz="2000" spc="-34" dirty="0">
                <a:solidFill>
                  <a:srgbClr val="D582B5"/>
                </a:solidFill>
                <a:latin typeface="Times New Roman"/>
                <a:cs typeface="Times New Roman"/>
              </a:rPr>
              <a:t> </a:t>
            </a:r>
            <a:r>
              <a:rPr lang="en-IE" sz="2000" spc="-34" dirty="0" err="1">
                <a:solidFill>
                  <a:srgbClr val="D582B5"/>
                </a:solidFill>
                <a:latin typeface="Times New Roman"/>
                <a:cs typeface="Times New Roman"/>
              </a:rPr>
              <a:t>cuidiúil</a:t>
            </a:r>
            <a:r>
              <a:rPr lang="en-IE" sz="2000" spc="-34" dirty="0">
                <a:solidFill>
                  <a:srgbClr val="D582B5"/>
                </a:solidFill>
                <a:latin typeface="Times New Roman"/>
                <a:cs typeface="Times New Roman"/>
              </a:rPr>
              <a:t>” 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 rot="21379087">
            <a:off x="5694009" y="2180233"/>
            <a:ext cx="1924933" cy="942740"/>
          </a:xfrm>
          <a:prstGeom prst="rect">
            <a:avLst/>
          </a:prstGeom>
        </p:spPr>
        <p:txBody>
          <a:bodyPr wrap="square" lIns="0" tIns="12700" rIns="0" bIns="0" rtlCol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en-IE" sz="2000" spc="-21" dirty="0">
                <a:solidFill>
                  <a:srgbClr val="C25E73"/>
                </a:solidFill>
                <a:latin typeface="Times New Roman"/>
                <a:cs typeface="Times New Roman"/>
              </a:rPr>
              <a:t>“</a:t>
            </a:r>
            <a:r>
              <a:rPr lang="en-IE" sz="2000" spc="-21" dirty="0" err="1">
                <a:solidFill>
                  <a:srgbClr val="C25E73"/>
                </a:solidFill>
                <a:latin typeface="Times New Roman"/>
                <a:cs typeface="Times New Roman"/>
              </a:rPr>
              <a:t>mothaím</a:t>
            </a:r>
            <a:r>
              <a:rPr lang="en-IE" sz="2000" spc="-21" dirty="0">
                <a:solidFill>
                  <a:srgbClr val="C25E73"/>
                </a:solidFill>
                <a:latin typeface="Times New Roman"/>
                <a:cs typeface="Times New Roman"/>
              </a:rPr>
              <a:t> </a:t>
            </a:r>
            <a:r>
              <a:rPr lang="en-IE" sz="2000" spc="-21" dirty="0" err="1">
                <a:solidFill>
                  <a:srgbClr val="C25E73"/>
                </a:solidFill>
                <a:latin typeface="Times New Roman"/>
                <a:cs typeface="Times New Roman"/>
              </a:rPr>
              <a:t>níos</a:t>
            </a:r>
            <a:r>
              <a:rPr lang="en-IE" sz="2000" spc="-21" dirty="0">
                <a:solidFill>
                  <a:srgbClr val="C25E73"/>
                </a:solidFill>
                <a:latin typeface="Times New Roman"/>
                <a:cs typeface="Times New Roman"/>
              </a:rPr>
              <a:t> </a:t>
            </a:r>
            <a:r>
              <a:rPr lang="en-IE" sz="2000" spc="-21" dirty="0" err="1">
                <a:solidFill>
                  <a:srgbClr val="C25E73"/>
                </a:solidFill>
                <a:latin typeface="Times New Roman"/>
                <a:cs typeface="Times New Roman"/>
              </a:rPr>
              <a:t>muiníní</a:t>
            </a:r>
            <a:r>
              <a:rPr lang="en-IE" sz="2000" spc="-21" dirty="0">
                <a:solidFill>
                  <a:srgbClr val="C25E73"/>
                </a:solidFill>
                <a:latin typeface="Times New Roman"/>
                <a:cs typeface="Times New Roman"/>
              </a:rPr>
              <a:t> </a:t>
            </a:r>
            <a:r>
              <a:rPr lang="en-IE" sz="2000" spc="-21" dirty="0" err="1">
                <a:solidFill>
                  <a:srgbClr val="C25E73"/>
                </a:solidFill>
                <a:latin typeface="Times New Roman"/>
                <a:cs typeface="Times New Roman"/>
              </a:rPr>
              <a:t>dá</a:t>
            </a:r>
            <a:r>
              <a:rPr lang="en-IE" sz="2000" spc="-21" dirty="0">
                <a:solidFill>
                  <a:srgbClr val="C25E73"/>
                </a:solidFill>
                <a:latin typeface="Times New Roman"/>
                <a:cs typeface="Times New Roman"/>
              </a:rPr>
              <a:t> </a:t>
            </a:r>
            <a:r>
              <a:rPr lang="en-IE" sz="2000" spc="-21" dirty="0" err="1">
                <a:solidFill>
                  <a:srgbClr val="C25E73"/>
                </a:solidFill>
                <a:latin typeface="Times New Roman"/>
                <a:cs typeface="Times New Roman"/>
              </a:rPr>
              <a:t>bharr</a:t>
            </a:r>
            <a:r>
              <a:rPr lang="en-IE" sz="2000" spc="-21" dirty="0">
                <a:solidFill>
                  <a:srgbClr val="C25E73"/>
                </a:solidFill>
                <a:latin typeface="Times New Roman"/>
                <a:cs typeface="Times New Roman"/>
              </a:rPr>
              <a:t>” 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9660" y="3673806"/>
            <a:ext cx="2150541" cy="1149719"/>
          </a:xfrm>
          <a:prstGeom prst="rect">
            <a:avLst/>
          </a:prstGeom>
        </p:spPr>
        <p:txBody>
          <a:bodyPr wrap="square" lIns="0" tIns="13335" rIns="0" bIns="0" rtlCol="0">
            <a:noAutofit/>
          </a:bodyPr>
          <a:lstStyle/>
          <a:p>
            <a:pPr algn="ctr">
              <a:lnSpc>
                <a:spcPts val="2100"/>
              </a:lnSpc>
            </a:pPr>
            <a:r>
              <a:rPr lang="en-US" dirty="0">
                <a:solidFill>
                  <a:srgbClr val="55AC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 err="1">
                <a:solidFill>
                  <a:srgbClr val="55AC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chuidigh</a:t>
            </a:r>
            <a:r>
              <a:rPr lang="en-US" dirty="0">
                <a:solidFill>
                  <a:srgbClr val="55AC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AC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</a:t>
            </a:r>
            <a:r>
              <a:rPr lang="en-US" dirty="0">
                <a:solidFill>
                  <a:srgbClr val="55AC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AC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liom</a:t>
            </a:r>
            <a:r>
              <a:rPr lang="en-US" dirty="0">
                <a:solidFill>
                  <a:srgbClr val="55AC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AC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mothú</a:t>
            </a:r>
            <a:r>
              <a:rPr lang="en-US" dirty="0">
                <a:solidFill>
                  <a:srgbClr val="55AC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AC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níos</a:t>
            </a:r>
            <a:r>
              <a:rPr lang="en-US" dirty="0">
                <a:solidFill>
                  <a:srgbClr val="55AC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AC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dearfaí</a:t>
            </a:r>
            <a:r>
              <a:rPr lang="en-US" dirty="0">
                <a:solidFill>
                  <a:srgbClr val="55AC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13" name="object 13"/>
          <p:cNvSpPr txBox="1"/>
          <p:nvPr/>
        </p:nvSpPr>
        <p:spPr>
          <a:xfrm rot="21480000">
            <a:off x="8218641" y="3193664"/>
            <a:ext cx="2022902" cy="1092780"/>
          </a:xfrm>
          <a:prstGeom prst="rect">
            <a:avLst/>
          </a:prstGeom>
        </p:spPr>
        <p:txBody>
          <a:bodyPr wrap="square" lIns="0" tIns="11620" rIns="0" bIns="0" rtlCol="0">
            <a:noAutofit/>
          </a:bodyPr>
          <a:lstStyle/>
          <a:p>
            <a:pPr algn="ctr">
              <a:lnSpc>
                <a:spcPts val="1830"/>
              </a:lnSpc>
            </a:pPr>
            <a:r>
              <a:rPr lang="en-IE" sz="1800" spc="-28" dirty="0">
                <a:solidFill>
                  <a:srgbClr val="6F8F5C"/>
                </a:solidFill>
                <a:latin typeface="Times New Roman"/>
                <a:cs typeface="Times New Roman"/>
              </a:rPr>
              <a:t>“thug </a:t>
            </a:r>
            <a:r>
              <a:rPr lang="en-IE" sz="1800" spc="-28" dirty="0" err="1">
                <a:solidFill>
                  <a:srgbClr val="6F8F5C"/>
                </a:solidFill>
                <a:latin typeface="Times New Roman"/>
                <a:cs typeface="Times New Roman"/>
              </a:rPr>
              <a:t>sé</a:t>
            </a:r>
            <a:r>
              <a:rPr lang="en-IE" sz="1800" spc="-28" dirty="0">
                <a:solidFill>
                  <a:srgbClr val="6F8F5C"/>
                </a:solidFill>
                <a:latin typeface="Times New Roman"/>
                <a:cs typeface="Times New Roman"/>
              </a:rPr>
              <a:t> </a:t>
            </a:r>
            <a:r>
              <a:rPr lang="en-IE" sz="1800" spc="-28" dirty="0" err="1">
                <a:solidFill>
                  <a:srgbClr val="6F8F5C"/>
                </a:solidFill>
                <a:latin typeface="Times New Roman"/>
                <a:cs typeface="Times New Roman"/>
              </a:rPr>
              <a:t>léargas</a:t>
            </a:r>
            <a:r>
              <a:rPr lang="en-IE" sz="1800" spc="-28" dirty="0">
                <a:solidFill>
                  <a:srgbClr val="6F8F5C"/>
                </a:solidFill>
                <a:latin typeface="Times New Roman"/>
                <a:cs typeface="Times New Roman"/>
              </a:rPr>
              <a:t> </a:t>
            </a:r>
            <a:r>
              <a:rPr lang="en-IE" sz="1800" spc="-28" dirty="0" err="1">
                <a:solidFill>
                  <a:srgbClr val="6F8F5C"/>
                </a:solidFill>
                <a:latin typeface="Times New Roman"/>
                <a:cs typeface="Times New Roman"/>
              </a:rPr>
              <a:t>méadaithe</a:t>
            </a:r>
            <a:r>
              <a:rPr lang="en-IE" sz="1800" spc="-28" dirty="0">
                <a:solidFill>
                  <a:srgbClr val="6F8F5C"/>
                </a:solidFill>
                <a:latin typeface="Times New Roman"/>
                <a:cs typeface="Times New Roman"/>
              </a:rPr>
              <a:t> </a:t>
            </a:r>
            <a:r>
              <a:rPr lang="en-IE" sz="1800" spc="-28" dirty="0" err="1">
                <a:solidFill>
                  <a:srgbClr val="6F8F5C"/>
                </a:solidFill>
                <a:latin typeface="Times New Roman"/>
                <a:cs typeface="Times New Roman"/>
              </a:rPr>
              <a:t>ar</a:t>
            </a:r>
            <a:r>
              <a:rPr lang="en-IE" sz="1800" spc="-28" dirty="0">
                <a:solidFill>
                  <a:srgbClr val="6F8F5C"/>
                </a:solidFill>
                <a:latin typeface="Times New Roman"/>
                <a:cs typeface="Times New Roman"/>
              </a:rPr>
              <a:t> </a:t>
            </a:r>
            <a:r>
              <a:rPr lang="en-IE" sz="1800" spc="-28" dirty="0" err="1">
                <a:solidFill>
                  <a:srgbClr val="6F8F5C"/>
                </a:solidFill>
                <a:latin typeface="Times New Roman"/>
                <a:cs typeface="Times New Roman"/>
              </a:rPr>
              <a:t>shlíte</a:t>
            </a:r>
            <a:r>
              <a:rPr lang="en-IE" sz="1800" spc="-28" dirty="0">
                <a:solidFill>
                  <a:srgbClr val="6F8F5C"/>
                </a:solidFill>
                <a:latin typeface="Times New Roman"/>
                <a:cs typeface="Times New Roman"/>
              </a:rPr>
              <a:t> </a:t>
            </a:r>
            <a:r>
              <a:rPr lang="en-IE" sz="1800" spc="-28" dirty="0" err="1">
                <a:solidFill>
                  <a:srgbClr val="6F8F5C"/>
                </a:solidFill>
                <a:latin typeface="Times New Roman"/>
                <a:cs typeface="Times New Roman"/>
              </a:rPr>
              <a:t>éagsúla</a:t>
            </a:r>
            <a:r>
              <a:rPr lang="en-IE" sz="1800" spc="-28" dirty="0">
                <a:solidFill>
                  <a:srgbClr val="6F8F5C"/>
                </a:solidFill>
                <a:latin typeface="Times New Roman"/>
                <a:cs typeface="Times New Roman"/>
              </a:rPr>
              <a:t> le </a:t>
            </a:r>
            <a:r>
              <a:rPr lang="en-IE" sz="1800" spc="-28" dirty="0" err="1">
                <a:solidFill>
                  <a:srgbClr val="6F8F5C"/>
                </a:solidFill>
                <a:latin typeface="Times New Roman"/>
                <a:cs typeface="Times New Roman"/>
              </a:rPr>
              <a:t>fadhbanna</a:t>
            </a:r>
            <a:r>
              <a:rPr lang="en-IE" sz="1800" spc="-28" dirty="0">
                <a:solidFill>
                  <a:srgbClr val="6F8F5C"/>
                </a:solidFill>
                <a:latin typeface="Times New Roman"/>
                <a:cs typeface="Times New Roman"/>
              </a:rPr>
              <a:t> a </a:t>
            </a:r>
            <a:r>
              <a:rPr lang="en-IE" sz="1800" spc="-28" dirty="0" err="1">
                <a:solidFill>
                  <a:srgbClr val="6F8F5C"/>
                </a:solidFill>
                <a:latin typeface="Times New Roman"/>
                <a:cs typeface="Times New Roman"/>
              </a:rPr>
              <a:t>láimhseáil</a:t>
            </a:r>
            <a:r>
              <a:rPr lang="en-IE" sz="1800" spc="-28" dirty="0">
                <a:solidFill>
                  <a:srgbClr val="6F8F5C"/>
                </a:solidFill>
                <a:latin typeface="Times New Roman"/>
                <a:cs typeface="Times New Roman"/>
              </a:rPr>
              <a:t>” 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1642" y="6431376"/>
            <a:ext cx="1813703" cy="971400"/>
          </a:xfrm>
          <a:prstGeom prst="rect">
            <a:avLst/>
          </a:prstGeom>
        </p:spPr>
        <p:txBody>
          <a:bodyPr wrap="square" lIns="0" tIns="13176" rIns="0" bIns="0" rtlCol="0">
            <a:noAutofit/>
          </a:bodyPr>
          <a:lstStyle/>
          <a:p>
            <a:pPr algn="ctr">
              <a:lnSpc>
                <a:spcPts val="2075"/>
              </a:lnSpc>
            </a:pPr>
            <a:r>
              <a:rPr lang="en-IE" sz="2000" spc="-46" dirty="0">
                <a:solidFill>
                  <a:srgbClr val="4F5C9C"/>
                </a:solidFill>
                <a:latin typeface="Times New Roman"/>
                <a:cs typeface="Times New Roman"/>
              </a:rPr>
              <a:t>“</a:t>
            </a:r>
            <a:r>
              <a:rPr lang="en-IE" sz="2000" spc="-46" dirty="0" err="1">
                <a:solidFill>
                  <a:srgbClr val="4F5C9C"/>
                </a:solidFill>
                <a:latin typeface="Times New Roman"/>
                <a:cs typeface="Times New Roman"/>
              </a:rPr>
              <a:t>iontach</a:t>
            </a:r>
            <a:r>
              <a:rPr lang="en-IE" sz="2000" spc="-46" dirty="0">
                <a:solidFill>
                  <a:srgbClr val="4F5C9C"/>
                </a:solidFill>
                <a:latin typeface="Times New Roman"/>
                <a:cs typeface="Times New Roman"/>
              </a:rPr>
              <a:t> </a:t>
            </a:r>
            <a:r>
              <a:rPr lang="en-IE" sz="2000" spc="-46" dirty="0" err="1">
                <a:solidFill>
                  <a:srgbClr val="4F5C9C"/>
                </a:solidFill>
                <a:latin typeface="Times New Roman"/>
                <a:cs typeface="Times New Roman"/>
              </a:rPr>
              <a:t>cuidiúil</a:t>
            </a:r>
            <a:r>
              <a:rPr lang="en-IE" sz="2000" spc="-46" dirty="0">
                <a:solidFill>
                  <a:srgbClr val="4F5C9C"/>
                </a:solidFill>
                <a:latin typeface="Times New Roman"/>
                <a:cs typeface="Times New Roman"/>
              </a:rPr>
              <a:t> </a:t>
            </a:r>
            <a:r>
              <a:rPr lang="en-IE" sz="2000" spc="-46" dirty="0" err="1">
                <a:solidFill>
                  <a:srgbClr val="4F5C9C"/>
                </a:solidFill>
                <a:latin typeface="Times New Roman"/>
                <a:cs typeface="Times New Roman"/>
              </a:rPr>
              <a:t>agus</a:t>
            </a:r>
            <a:r>
              <a:rPr lang="en-IE" sz="2000" spc="-46" dirty="0">
                <a:solidFill>
                  <a:srgbClr val="4F5C9C"/>
                </a:solidFill>
                <a:latin typeface="Times New Roman"/>
                <a:cs typeface="Times New Roman"/>
              </a:rPr>
              <a:t> </a:t>
            </a:r>
            <a:r>
              <a:rPr lang="en-IE" sz="2000" spc="-46" dirty="0" err="1">
                <a:solidFill>
                  <a:srgbClr val="4F5C9C"/>
                </a:solidFill>
                <a:latin typeface="Times New Roman"/>
                <a:cs typeface="Times New Roman"/>
              </a:rPr>
              <a:t>spéisiúil</a:t>
            </a:r>
            <a:r>
              <a:rPr lang="en-IE" sz="2000" spc="-46" dirty="0">
                <a:solidFill>
                  <a:srgbClr val="4F5C9C"/>
                </a:solidFill>
                <a:latin typeface="Times New Roman"/>
                <a:cs typeface="Times New Roman"/>
              </a:rPr>
              <a:t>” 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19" name="object 17">
            <a:extLst>
              <a:ext uri="{FF2B5EF4-FFF2-40B4-BE49-F238E27FC236}">
                <a16:creationId xmlns:a16="http://schemas.microsoft.com/office/drawing/2014/main" id="{BDB86F84-8BAF-0E4D-DC59-EBDA3BC86BDC}"/>
              </a:ext>
            </a:extLst>
          </p:cNvPr>
          <p:cNvSpPr txBox="1"/>
          <p:nvPr/>
        </p:nvSpPr>
        <p:spPr>
          <a:xfrm rot="21480000">
            <a:off x="479068" y="2195262"/>
            <a:ext cx="2150541" cy="1149719"/>
          </a:xfrm>
          <a:prstGeom prst="rect">
            <a:avLst/>
          </a:prstGeom>
        </p:spPr>
        <p:txBody>
          <a:bodyPr wrap="square" lIns="0" tIns="13335" rIns="0" bIns="0" rtlCol="0">
            <a:noAutofit/>
          </a:bodyPr>
          <a:lstStyle/>
          <a:p>
            <a:pPr algn="ctr">
              <a:lnSpc>
                <a:spcPts val="2100"/>
              </a:lnSpc>
            </a:pPr>
            <a:r>
              <a:rPr lang="en-US" dirty="0">
                <a:solidFill>
                  <a:srgbClr val="78CA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“ag </a:t>
            </a:r>
            <a:r>
              <a:rPr lang="en-US" dirty="0" err="1">
                <a:solidFill>
                  <a:srgbClr val="78CA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dul</a:t>
            </a:r>
            <a:r>
              <a:rPr lang="en-US" dirty="0">
                <a:solidFill>
                  <a:srgbClr val="78CA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solidFill>
                  <a:srgbClr val="78CA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ngleic</a:t>
            </a:r>
            <a:r>
              <a:rPr lang="en-US" dirty="0">
                <a:solidFill>
                  <a:srgbClr val="78CA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dirty="0" err="1">
                <a:solidFill>
                  <a:srgbClr val="78CA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fadhbanna</a:t>
            </a:r>
            <a:r>
              <a:rPr lang="en-US" dirty="0">
                <a:solidFill>
                  <a:srgbClr val="78CA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78CA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</a:t>
            </a:r>
            <a:r>
              <a:rPr lang="en-US" dirty="0">
                <a:solidFill>
                  <a:srgbClr val="78CA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78CA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teagascadh</a:t>
            </a:r>
            <a:r>
              <a:rPr lang="en-US" dirty="0">
                <a:solidFill>
                  <a:srgbClr val="78CA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78CA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dúinn</a:t>
            </a:r>
            <a:r>
              <a:rPr lang="en-US" dirty="0">
                <a:solidFill>
                  <a:srgbClr val="78CA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78CA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solidFill>
                  <a:srgbClr val="78CA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78CA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scoil</a:t>
            </a:r>
            <a:r>
              <a:rPr lang="en-US" dirty="0">
                <a:solidFill>
                  <a:srgbClr val="78CA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dirty="0">
              <a:solidFill>
                <a:srgbClr val="78CAC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object 17">
            <a:extLst>
              <a:ext uri="{FF2B5EF4-FFF2-40B4-BE49-F238E27FC236}">
                <a16:creationId xmlns:a16="http://schemas.microsoft.com/office/drawing/2014/main" id="{86CF6EB0-F9D8-7D2D-2DE9-B61DB28BDAD6}"/>
              </a:ext>
            </a:extLst>
          </p:cNvPr>
          <p:cNvSpPr txBox="1"/>
          <p:nvPr/>
        </p:nvSpPr>
        <p:spPr>
          <a:xfrm rot="21274875">
            <a:off x="448994" y="4854601"/>
            <a:ext cx="2150541" cy="1149719"/>
          </a:xfrm>
          <a:prstGeom prst="rect">
            <a:avLst/>
          </a:prstGeom>
        </p:spPr>
        <p:txBody>
          <a:bodyPr wrap="square" lIns="0" tIns="13335" rIns="0" bIns="0" rtlCol="0">
            <a:noAutofit/>
          </a:bodyPr>
          <a:lstStyle/>
          <a:p>
            <a:pPr algn="ctr">
              <a:lnSpc>
                <a:spcPts val="2100"/>
              </a:lnSpc>
            </a:pPr>
            <a:r>
              <a:rPr lang="en-US" dirty="0">
                <a:solidFill>
                  <a:srgbClr val="537A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dirty="0" err="1">
                <a:solidFill>
                  <a:srgbClr val="537A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cuimsithe</a:t>
            </a:r>
            <a:r>
              <a:rPr lang="en-US" dirty="0">
                <a:solidFill>
                  <a:srgbClr val="537A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</a:t>
            </a:r>
            <a:r>
              <a:rPr lang="en-US" dirty="0" err="1">
                <a:solidFill>
                  <a:srgbClr val="537A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maith</a:t>
            </a:r>
            <a:r>
              <a:rPr lang="en-US" dirty="0">
                <a:solidFill>
                  <a:srgbClr val="537A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537A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raon</a:t>
            </a:r>
            <a:r>
              <a:rPr lang="en-US" dirty="0">
                <a:solidFill>
                  <a:srgbClr val="537A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37A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leathan</a:t>
            </a:r>
            <a:r>
              <a:rPr lang="en-US" dirty="0">
                <a:solidFill>
                  <a:srgbClr val="537A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37A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topaicí</a:t>
            </a:r>
            <a:r>
              <a:rPr lang="en-US" dirty="0">
                <a:solidFill>
                  <a:srgbClr val="537A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37A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atá</a:t>
            </a:r>
            <a:r>
              <a:rPr lang="en-US" dirty="0">
                <a:solidFill>
                  <a:srgbClr val="537A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37A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nasctha</a:t>
            </a:r>
            <a:r>
              <a:rPr lang="en-US" dirty="0">
                <a:solidFill>
                  <a:srgbClr val="537A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dirty="0" err="1">
                <a:solidFill>
                  <a:srgbClr val="537A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chéile</a:t>
            </a:r>
            <a:r>
              <a:rPr lang="en-US" dirty="0">
                <a:solidFill>
                  <a:srgbClr val="537A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37A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solidFill>
                  <a:srgbClr val="537A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fad” </a:t>
            </a:r>
          </a:p>
        </p:txBody>
      </p:sp>
      <p:sp>
        <p:nvSpPr>
          <p:cNvPr id="121" name="object 6">
            <a:extLst>
              <a:ext uri="{FF2B5EF4-FFF2-40B4-BE49-F238E27FC236}">
                <a16:creationId xmlns:a16="http://schemas.microsoft.com/office/drawing/2014/main" id="{4E82BFEF-A64D-C9EA-E56D-35A68FC1F903}"/>
              </a:ext>
            </a:extLst>
          </p:cNvPr>
          <p:cNvSpPr/>
          <p:nvPr/>
        </p:nvSpPr>
        <p:spPr>
          <a:xfrm>
            <a:off x="7919995" y="600160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22" name="object 7">
            <a:extLst>
              <a:ext uri="{FF2B5EF4-FFF2-40B4-BE49-F238E27FC236}">
                <a16:creationId xmlns:a16="http://schemas.microsoft.com/office/drawing/2014/main" id="{E60066F1-007B-A424-5CFF-0D7736917D8F}"/>
              </a:ext>
            </a:extLst>
          </p:cNvPr>
          <p:cNvSpPr/>
          <p:nvPr/>
        </p:nvSpPr>
        <p:spPr>
          <a:xfrm>
            <a:off x="8216752" y="596178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23" name="object 8">
            <a:extLst>
              <a:ext uri="{FF2B5EF4-FFF2-40B4-BE49-F238E27FC236}">
                <a16:creationId xmlns:a16="http://schemas.microsoft.com/office/drawing/2014/main" id="{81A3AEA0-EFF6-AC1C-8515-0A0EB079CD26}"/>
              </a:ext>
            </a:extLst>
          </p:cNvPr>
          <p:cNvSpPr/>
          <p:nvPr/>
        </p:nvSpPr>
        <p:spPr>
          <a:xfrm>
            <a:off x="8328195" y="596171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24" name="object 9">
            <a:extLst>
              <a:ext uri="{FF2B5EF4-FFF2-40B4-BE49-F238E27FC236}">
                <a16:creationId xmlns:a16="http://schemas.microsoft.com/office/drawing/2014/main" id="{18539005-FEC5-C762-EBDE-CF0E2D7BD305}"/>
              </a:ext>
            </a:extLst>
          </p:cNvPr>
          <p:cNvSpPr/>
          <p:nvPr/>
        </p:nvSpPr>
        <p:spPr>
          <a:xfrm>
            <a:off x="8587007" y="600158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25" name="object 10">
            <a:extLst>
              <a:ext uri="{FF2B5EF4-FFF2-40B4-BE49-F238E27FC236}">
                <a16:creationId xmlns:a16="http://schemas.microsoft.com/office/drawing/2014/main" id="{680EA3FA-B119-ED41-596A-8545DC0720B0}"/>
              </a:ext>
            </a:extLst>
          </p:cNvPr>
          <p:cNvSpPr/>
          <p:nvPr/>
        </p:nvSpPr>
        <p:spPr>
          <a:xfrm>
            <a:off x="8828871" y="596168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26" name="object 11">
            <a:extLst>
              <a:ext uri="{FF2B5EF4-FFF2-40B4-BE49-F238E27FC236}">
                <a16:creationId xmlns:a16="http://schemas.microsoft.com/office/drawing/2014/main" id="{A317EEA2-3360-4000-85AF-BCA42494ADF8}"/>
              </a:ext>
            </a:extLst>
          </p:cNvPr>
          <p:cNvSpPr/>
          <p:nvPr/>
        </p:nvSpPr>
        <p:spPr>
          <a:xfrm>
            <a:off x="9098657" y="596168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27" name="object 12">
            <a:extLst>
              <a:ext uri="{FF2B5EF4-FFF2-40B4-BE49-F238E27FC236}">
                <a16:creationId xmlns:a16="http://schemas.microsoft.com/office/drawing/2014/main" id="{FD409130-2BE0-E639-ED1C-DD64B5C6C373}"/>
              </a:ext>
            </a:extLst>
          </p:cNvPr>
          <p:cNvSpPr/>
          <p:nvPr/>
        </p:nvSpPr>
        <p:spPr>
          <a:xfrm>
            <a:off x="9318232" y="600162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28" name="object 13">
            <a:extLst>
              <a:ext uri="{FF2B5EF4-FFF2-40B4-BE49-F238E27FC236}">
                <a16:creationId xmlns:a16="http://schemas.microsoft.com/office/drawing/2014/main" id="{8DAD493C-A43D-1015-BDF7-1A048405F759}"/>
              </a:ext>
            </a:extLst>
          </p:cNvPr>
          <p:cNvSpPr/>
          <p:nvPr/>
        </p:nvSpPr>
        <p:spPr>
          <a:xfrm>
            <a:off x="9551311" y="624777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29" name="object 14">
            <a:extLst>
              <a:ext uri="{FF2B5EF4-FFF2-40B4-BE49-F238E27FC236}">
                <a16:creationId xmlns:a16="http://schemas.microsoft.com/office/drawing/2014/main" id="{6ADC6501-A8D1-2963-4F3B-F648025693DC}"/>
              </a:ext>
            </a:extLst>
          </p:cNvPr>
          <p:cNvSpPr/>
          <p:nvPr/>
        </p:nvSpPr>
        <p:spPr>
          <a:xfrm>
            <a:off x="9649123" y="493779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30" name="object 15">
            <a:extLst>
              <a:ext uri="{FF2B5EF4-FFF2-40B4-BE49-F238E27FC236}">
                <a16:creationId xmlns:a16="http://schemas.microsoft.com/office/drawing/2014/main" id="{E83FBB50-CAFB-7DCC-F82C-21FC99974572}"/>
              </a:ext>
            </a:extLst>
          </p:cNvPr>
          <p:cNvSpPr/>
          <p:nvPr/>
        </p:nvSpPr>
        <p:spPr>
          <a:xfrm>
            <a:off x="9793174" y="300282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31" name="object 18">
            <a:extLst>
              <a:ext uri="{FF2B5EF4-FFF2-40B4-BE49-F238E27FC236}">
                <a16:creationId xmlns:a16="http://schemas.microsoft.com/office/drawing/2014/main" id="{47CC61ED-1133-35EF-94F1-388E64196076}"/>
              </a:ext>
            </a:extLst>
          </p:cNvPr>
          <p:cNvSpPr/>
          <p:nvPr/>
        </p:nvSpPr>
        <p:spPr>
          <a:xfrm>
            <a:off x="9869624" y="617783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32" name="object 19">
            <a:extLst>
              <a:ext uri="{FF2B5EF4-FFF2-40B4-BE49-F238E27FC236}">
                <a16:creationId xmlns:a16="http://schemas.microsoft.com/office/drawing/2014/main" id="{D354E053-7243-1967-219D-1AC703F2C2AE}"/>
              </a:ext>
            </a:extLst>
          </p:cNvPr>
          <p:cNvSpPr/>
          <p:nvPr/>
        </p:nvSpPr>
        <p:spPr>
          <a:xfrm>
            <a:off x="9776846" y="765976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33" name="object 20">
            <a:extLst>
              <a:ext uri="{FF2B5EF4-FFF2-40B4-BE49-F238E27FC236}">
                <a16:creationId xmlns:a16="http://schemas.microsoft.com/office/drawing/2014/main" id="{43D20C77-2E9E-70E4-4C47-4B730F014EF2}"/>
              </a:ext>
            </a:extLst>
          </p:cNvPr>
          <p:cNvSpPr/>
          <p:nvPr/>
        </p:nvSpPr>
        <p:spPr>
          <a:xfrm>
            <a:off x="10014201" y="444275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34" name="object 21">
            <a:extLst>
              <a:ext uri="{FF2B5EF4-FFF2-40B4-BE49-F238E27FC236}">
                <a16:creationId xmlns:a16="http://schemas.microsoft.com/office/drawing/2014/main" id="{928A28DF-50D4-1CE7-12C8-71D18D618D0B}"/>
              </a:ext>
            </a:extLst>
          </p:cNvPr>
          <p:cNvSpPr/>
          <p:nvPr/>
        </p:nvSpPr>
        <p:spPr>
          <a:xfrm>
            <a:off x="7560000" y="12272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35" name="object 22">
            <a:extLst>
              <a:ext uri="{FF2B5EF4-FFF2-40B4-BE49-F238E27FC236}">
                <a16:creationId xmlns:a16="http://schemas.microsoft.com/office/drawing/2014/main" id="{467E58A7-0322-EF61-6D89-AE5D7B0EEB66}"/>
              </a:ext>
            </a:extLst>
          </p:cNvPr>
          <p:cNvSpPr/>
          <p:nvPr/>
        </p:nvSpPr>
        <p:spPr>
          <a:xfrm>
            <a:off x="9869624" y="617783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36" name="object 23">
            <a:extLst>
              <a:ext uri="{FF2B5EF4-FFF2-40B4-BE49-F238E27FC236}">
                <a16:creationId xmlns:a16="http://schemas.microsoft.com/office/drawing/2014/main" id="{211EF86C-329B-2DA2-1323-28CB49E204FE}"/>
              </a:ext>
            </a:extLst>
          </p:cNvPr>
          <p:cNvSpPr/>
          <p:nvPr/>
        </p:nvSpPr>
        <p:spPr>
          <a:xfrm>
            <a:off x="9776846" y="765976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37" name="object 24">
            <a:extLst>
              <a:ext uri="{FF2B5EF4-FFF2-40B4-BE49-F238E27FC236}">
                <a16:creationId xmlns:a16="http://schemas.microsoft.com/office/drawing/2014/main" id="{2A8AAB7F-0450-C5C9-09FB-D6F8DB82CE1F}"/>
              </a:ext>
            </a:extLst>
          </p:cNvPr>
          <p:cNvSpPr/>
          <p:nvPr/>
        </p:nvSpPr>
        <p:spPr>
          <a:xfrm>
            <a:off x="10014201" y="444275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38" name="object 5">
            <a:extLst>
              <a:ext uri="{FF2B5EF4-FFF2-40B4-BE49-F238E27FC236}">
                <a16:creationId xmlns:a16="http://schemas.microsoft.com/office/drawing/2014/main" id="{D1C72ECA-186C-0BBB-B085-B61978F317D3}"/>
              </a:ext>
            </a:extLst>
          </p:cNvPr>
          <p:cNvSpPr txBox="1"/>
          <p:nvPr/>
        </p:nvSpPr>
        <p:spPr>
          <a:xfrm>
            <a:off x="7703610" y="548126"/>
            <a:ext cx="2200078" cy="466352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F6AFBD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20051" y="3060005"/>
            <a:ext cx="5039904" cy="2879959"/>
          </a:xfrm>
          <a:custGeom>
            <a:avLst/>
            <a:gdLst/>
            <a:ahLst/>
            <a:cxnLst/>
            <a:rect l="l" t="t" r="r" b="b"/>
            <a:pathLst>
              <a:path w="5039904" h="2879959">
                <a:moveTo>
                  <a:pt x="359949" y="0"/>
                </a:moveTo>
                <a:lnTo>
                  <a:pt x="308605" y="44"/>
                </a:lnTo>
                <a:lnTo>
                  <a:pt x="262390" y="359"/>
                </a:lnTo>
                <a:lnTo>
                  <a:pt x="221036" y="1214"/>
                </a:lnTo>
                <a:lnTo>
                  <a:pt x="151827" y="5624"/>
                </a:lnTo>
                <a:lnTo>
                  <a:pt x="98818" y="15434"/>
                </a:lnTo>
                <a:lnTo>
                  <a:pt x="59849" y="32804"/>
                </a:lnTo>
                <a:lnTo>
                  <a:pt x="32759" y="59894"/>
                </a:lnTo>
                <a:lnTo>
                  <a:pt x="15389" y="98863"/>
                </a:lnTo>
                <a:lnTo>
                  <a:pt x="5579" y="151872"/>
                </a:lnTo>
                <a:lnTo>
                  <a:pt x="1169" y="221081"/>
                </a:lnTo>
                <a:lnTo>
                  <a:pt x="314" y="262435"/>
                </a:lnTo>
                <a:lnTo>
                  <a:pt x="0" y="308650"/>
                </a:lnTo>
                <a:lnTo>
                  <a:pt x="0" y="2571343"/>
                </a:lnTo>
                <a:lnTo>
                  <a:pt x="314" y="2617559"/>
                </a:lnTo>
                <a:lnTo>
                  <a:pt x="1169" y="2658915"/>
                </a:lnTo>
                <a:lnTo>
                  <a:pt x="5579" y="2728126"/>
                </a:lnTo>
                <a:lnTo>
                  <a:pt x="15389" y="2781137"/>
                </a:lnTo>
                <a:lnTo>
                  <a:pt x="32759" y="2820108"/>
                </a:lnTo>
                <a:lnTo>
                  <a:pt x="59849" y="2847198"/>
                </a:lnTo>
                <a:lnTo>
                  <a:pt x="98818" y="2864569"/>
                </a:lnTo>
                <a:lnTo>
                  <a:pt x="151827" y="2874379"/>
                </a:lnTo>
                <a:lnTo>
                  <a:pt x="221036" y="2878789"/>
                </a:lnTo>
                <a:lnTo>
                  <a:pt x="262390" y="2879644"/>
                </a:lnTo>
                <a:lnTo>
                  <a:pt x="308605" y="2879959"/>
                </a:lnTo>
                <a:lnTo>
                  <a:pt x="4731289" y="2879959"/>
                </a:lnTo>
                <a:lnTo>
                  <a:pt x="4777504" y="2879644"/>
                </a:lnTo>
                <a:lnTo>
                  <a:pt x="4818860" y="2878789"/>
                </a:lnTo>
                <a:lnTo>
                  <a:pt x="4888072" y="2874379"/>
                </a:lnTo>
                <a:lnTo>
                  <a:pt x="4941083" y="2864569"/>
                </a:lnTo>
                <a:lnTo>
                  <a:pt x="4980053" y="2847198"/>
                </a:lnTo>
                <a:lnTo>
                  <a:pt x="5007144" y="2820108"/>
                </a:lnTo>
                <a:lnTo>
                  <a:pt x="5024514" y="2781137"/>
                </a:lnTo>
                <a:lnTo>
                  <a:pt x="5034324" y="2728126"/>
                </a:lnTo>
                <a:lnTo>
                  <a:pt x="5038734" y="2658915"/>
                </a:lnTo>
                <a:lnTo>
                  <a:pt x="5039589" y="2617559"/>
                </a:lnTo>
                <a:lnTo>
                  <a:pt x="5039904" y="2571343"/>
                </a:lnTo>
                <a:lnTo>
                  <a:pt x="5039904" y="308650"/>
                </a:lnTo>
                <a:lnTo>
                  <a:pt x="5039589" y="262435"/>
                </a:lnTo>
                <a:lnTo>
                  <a:pt x="5038734" y="221081"/>
                </a:lnTo>
                <a:lnTo>
                  <a:pt x="5034324" y="151872"/>
                </a:lnTo>
                <a:lnTo>
                  <a:pt x="5024514" y="98863"/>
                </a:lnTo>
                <a:lnTo>
                  <a:pt x="5007144" y="59894"/>
                </a:lnTo>
                <a:lnTo>
                  <a:pt x="4980053" y="32804"/>
                </a:lnTo>
                <a:lnTo>
                  <a:pt x="4941083" y="15434"/>
                </a:lnTo>
                <a:lnTo>
                  <a:pt x="4888072" y="5624"/>
                </a:lnTo>
                <a:lnTo>
                  <a:pt x="4818860" y="1214"/>
                </a:lnTo>
                <a:lnTo>
                  <a:pt x="4777504" y="359"/>
                </a:lnTo>
                <a:lnTo>
                  <a:pt x="4731289" y="44"/>
                </a:lnTo>
                <a:lnTo>
                  <a:pt x="359949" y="0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1">
            <a:hlinkClick r:id="rId2"/>
          </p:cNvPr>
          <p:cNvSpPr/>
          <p:nvPr/>
        </p:nvSpPr>
        <p:spPr>
          <a:xfrm>
            <a:off x="2501694" y="3060005"/>
            <a:ext cx="5076610" cy="2880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object 4">
            <a:hlinkClick r:id="rId2"/>
          </p:cNvPr>
          <p:cNvSpPr/>
          <p:nvPr/>
        </p:nvSpPr>
        <p:spPr>
          <a:xfrm>
            <a:off x="763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621287"/>
                </a:lnTo>
                <a:lnTo>
                  <a:pt x="1344745" y="567015"/>
                </a:lnTo>
                <a:lnTo>
                  <a:pt x="1333934" y="514153"/>
                </a:lnTo>
                <a:lnTo>
                  <a:pt x="1319099" y="462874"/>
                </a:lnTo>
                <a:lnTo>
                  <a:pt x="1300416" y="413355"/>
                </a:lnTo>
                <a:lnTo>
                  <a:pt x="1278059" y="365768"/>
                </a:lnTo>
                <a:lnTo>
                  <a:pt x="1252202" y="320287"/>
                </a:lnTo>
                <a:lnTo>
                  <a:pt x="1223018" y="277087"/>
                </a:lnTo>
                <a:lnTo>
                  <a:pt x="1190683" y="236343"/>
                </a:lnTo>
                <a:lnTo>
                  <a:pt x="1155371" y="198227"/>
                </a:lnTo>
                <a:lnTo>
                  <a:pt x="1117255" y="162915"/>
                </a:lnTo>
                <a:lnTo>
                  <a:pt x="1076510" y="130581"/>
                </a:lnTo>
                <a:lnTo>
                  <a:pt x="1033310" y="101398"/>
                </a:lnTo>
                <a:lnTo>
                  <a:pt x="987830" y="75542"/>
                </a:lnTo>
                <a:lnTo>
                  <a:pt x="940243" y="53185"/>
                </a:lnTo>
                <a:lnTo>
                  <a:pt x="890724" y="34503"/>
                </a:lnTo>
                <a:lnTo>
                  <a:pt x="839446" y="19669"/>
                </a:lnTo>
                <a:lnTo>
                  <a:pt x="786585" y="8858"/>
                </a:lnTo>
                <a:lnTo>
                  <a:pt x="732314" y="2243"/>
                </a:lnTo>
                <a:lnTo>
                  <a:pt x="676808" y="0"/>
                </a:lnTo>
                <a:lnTo>
                  <a:pt x="621300" y="2243"/>
                </a:lnTo>
                <a:lnTo>
                  <a:pt x="567027" y="8858"/>
                </a:lnTo>
                <a:lnTo>
                  <a:pt x="514164" y="19669"/>
                </a:lnTo>
                <a:lnTo>
                  <a:pt x="462886" y="34503"/>
                </a:lnTo>
                <a:lnTo>
                  <a:pt x="413365" y="53185"/>
                </a:lnTo>
                <a:lnTo>
                  <a:pt x="365777" y="75542"/>
                </a:lnTo>
                <a:lnTo>
                  <a:pt x="320296" y="101398"/>
                </a:lnTo>
                <a:lnTo>
                  <a:pt x="277096" y="130581"/>
                </a:lnTo>
                <a:lnTo>
                  <a:pt x="236350" y="162915"/>
                </a:lnTo>
                <a:lnTo>
                  <a:pt x="198234" y="198227"/>
                </a:lnTo>
                <a:lnTo>
                  <a:pt x="162921" y="236343"/>
                </a:lnTo>
                <a:lnTo>
                  <a:pt x="130586" y="277087"/>
                </a:lnTo>
                <a:lnTo>
                  <a:pt x="101402" y="320287"/>
                </a:lnTo>
                <a:lnTo>
                  <a:pt x="75544" y="365768"/>
                </a:lnTo>
                <a:lnTo>
                  <a:pt x="53187" y="413355"/>
                </a:lnTo>
                <a:lnTo>
                  <a:pt x="34504" y="462874"/>
                </a:lnTo>
                <a:lnTo>
                  <a:pt x="19670" y="514153"/>
                </a:lnTo>
                <a:lnTo>
                  <a:pt x="8858" y="567015"/>
                </a:lnTo>
                <a:lnTo>
                  <a:pt x="2243" y="621287"/>
                </a:lnTo>
                <a:lnTo>
                  <a:pt x="0" y="676795"/>
                </a:lnTo>
                <a:lnTo>
                  <a:pt x="2243" y="732303"/>
                </a:lnTo>
                <a:lnTo>
                  <a:pt x="8858" y="786576"/>
                </a:lnTo>
                <a:lnTo>
                  <a:pt x="19670" y="839438"/>
                </a:lnTo>
                <a:lnTo>
                  <a:pt x="34504" y="890716"/>
                </a:lnTo>
                <a:lnTo>
                  <a:pt x="53187" y="940236"/>
                </a:lnTo>
                <a:lnTo>
                  <a:pt x="75544" y="987823"/>
                </a:lnTo>
                <a:lnTo>
                  <a:pt x="101402" y="1033303"/>
                </a:lnTo>
                <a:lnTo>
                  <a:pt x="130586" y="1076503"/>
                </a:lnTo>
                <a:lnTo>
                  <a:pt x="162921" y="1117248"/>
                </a:lnTo>
                <a:lnTo>
                  <a:pt x="198234" y="1155363"/>
                </a:lnTo>
                <a:lnTo>
                  <a:pt x="236350" y="1190675"/>
                </a:lnTo>
                <a:lnTo>
                  <a:pt x="277096" y="1223009"/>
                </a:lnTo>
                <a:lnTo>
                  <a:pt x="320296" y="1252192"/>
                </a:lnTo>
                <a:lnTo>
                  <a:pt x="365777" y="1278049"/>
                </a:lnTo>
                <a:lnTo>
                  <a:pt x="413365" y="1300405"/>
                </a:lnTo>
                <a:lnTo>
                  <a:pt x="462886" y="1319088"/>
                </a:lnTo>
                <a:lnTo>
                  <a:pt x="514164" y="1333922"/>
                </a:lnTo>
                <a:lnTo>
                  <a:pt x="567027" y="1344733"/>
                </a:lnTo>
                <a:lnTo>
                  <a:pt x="621300" y="1351347"/>
                </a:lnTo>
                <a:lnTo>
                  <a:pt x="676808" y="1353591"/>
                </a:lnTo>
                <a:lnTo>
                  <a:pt x="732314" y="1351347"/>
                </a:lnTo>
                <a:lnTo>
                  <a:pt x="786585" y="1344733"/>
                </a:lnTo>
                <a:lnTo>
                  <a:pt x="839446" y="1333922"/>
                </a:lnTo>
                <a:lnTo>
                  <a:pt x="890724" y="1319088"/>
                </a:lnTo>
                <a:lnTo>
                  <a:pt x="940243" y="1300405"/>
                </a:lnTo>
                <a:lnTo>
                  <a:pt x="987830" y="1278049"/>
                </a:lnTo>
                <a:lnTo>
                  <a:pt x="1033310" y="1252192"/>
                </a:lnTo>
                <a:lnTo>
                  <a:pt x="1076510" y="1223009"/>
                </a:lnTo>
                <a:lnTo>
                  <a:pt x="1117255" y="1190675"/>
                </a:lnTo>
                <a:lnTo>
                  <a:pt x="1155371" y="1155363"/>
                </a:lnTo>
                <a:lnTo>
                  <a:pt x="1190683" y="1117248"/>
                </a:lnTo>
                <a:lnTo>
                  <a:pt x="1223018" y="1076503"/>
                </a:lnTo>
                <a:lnTo>
                  <a:pt x="1252202" y="1033303"/>
                </a:lnTo>
                <a:lnTo>
                  <a:pt x="1278059" y="987823"/>
                </a:lnTo>
                <a:lnTo>
                  <a:pt x="1300416" y="940236"/>
                </a:lnTo>
                <a:lnTo>
                  <a:pt x="1319099" y="890716"/>
                </a:lnTo>
                <a:lnTo>
                  <a:pt x="1333934" y="839438"/>
                </a:lnTo>
                <a:lnTo>
                  <a:pt x="1344745" y="786576"/>
                </a:lnTo>
                <a:lnTo>
                  <a:pt x="1351360" y="732303"/>
                </a:lnTo>
                <a:lnTo>
                  <a:pt x="1353604" y="676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3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732303"/>
                </a:lnTo>
                <a:lnTo>
                  <a:pt x="1344745" y="786576"/>
                </a:lnTo>
                <a:lnTo>
                  <a:pt x="1333934" y="839438"/>
                </a:lnTo>
                <a:lnTo>
                  <a:pt x="1319099" y="890716"/>
                </a:lnTo>
                <a:lnTo>
                  <a:pt x="1300416" y="940236"/>
                </a:lnTo>
                <a:lnTo>
                  <a:pt x="1278059" y="987823"/>
                </a:lnTo>
                <a:lnTo>
                  <a:pt x="1252202" y="1033303"/>
                </a:lnTo>
                <a:lnTo>
                  <a:pt x="1223018" y="1076503"/>
                </a:lnTo>
                <a:lnTo>
                  <a:pt x="1190683" y="1117248"/>
                </a:lnTo>
                <a:lnTo>
                  <a:pt x="1155371" y="1155363"/>
                </a:lnTo>
                <a:lnTo>
                  <a:pt x="1117255" y="1190675"/>
                </a:lnTo>
                <a:lnTo>
                  <a:pt x="1076510" y="1223009"/>
                </a:lnTo>
                <a:lnTo>
                  <a:pt x="1033310" y="1252192"/>
                </a:lnTo>
                <a:lnTo>
                  <a:pt x="987830" y="1278049"/>
                </a:lnTo>
                <a:lnTo>
                  <a:pt x="940243" y="1300405"/>
                </a:lnTo>
                <a:lnTo>
                  <a:pt x="890724" y="1319088"/>
                </a:lnTo>
                <a:lnTo>
                  <a:pt x="839446" y="1333922"/>
                </a:lnTo>
                <a:lnTo>
                  <a:pt x="786585" y="1344733"/>
                </a:lnTo>
                <a:lnTo>
                  <a:pt x="732314" y="1351347"/>
                </a:lnTo>
                <a:lnTo>
                  <a:pt x="676808" y="1353591"/>
                </a:lnTo>
                <a:lnTo>
                  <a:pt x="621300" y="1351347"/>
                </a:lnTo>
                <a:lnTo>
                  <a:pt x="567027" y="1344733"/>
                </a:lnTo>
                <a:lnTo>
                  <a:pt x="514164" y="1333922"/>
                </a:lnTo>
                <a:lnTo>
                  <a:pt x="462886" y="1319088"/>
                </a:lnTo>
                <a:lnTo>
                  <a:pt x="413365" y="1300405"/>
                </a:lnTo>
                <a:lnTo>
                  <a:pt x="365777" y="1278049"/>
                </a:lnTo>
                <a:lnTo>
                  <a:pt x="320296" y="1252192"/>
                </a:lnTo>
                <a:lnTo>
                  <a:pt x="277096" y="1223009"/>
                </a:lnTo>
                <a:lnTo>
                  <a:pt x="236350" y="1190675"/>
                </a:lnTo>
                <a:lnTo>
                  <a:pt x="198234" y="1155363"/>
                </a:lnTo>
                <a:lnTo>
                  <a:pt x="162921" y="1117248"/>
                </a:lnTo>
                <a:lnTo>
                  <a:pt x="130586" y="1076503"/>
                </a:lnTo>
                <a:lnTo>
                  <a:pt x="101402" y="1033303"/>
                </a:lnTo>
                <a:lnTo>
                  <a:pt x="75544" y="987823"/>
                </a:lnTo>
                <a:lnTo>
                  <a:pt x="53187" y="940236"/>
                </a:lnTo>
                <a:lnTo>
                  <a:pt x="34504" y="890716"/>
                </a:lnTo>
                <a:lnTo>
                  <a:pt x="19670" y="839438"/>
                </a:lnTo>
                <a:lnTo>
                  <a:pt x="8858" y="786576"/>
                </a:lnTo>
                <a:lnTo>
                  <a:pt x="2243" y="732303"/>
                </a:lnTo>
                <a:lnTo>
                  <a:pt x="0" y="676795"/>
                </a:lnTo>
                <a:lnTo>
                  <a:pt x="2243" y="621287"/>
                </a:lnTo>
                <a:lnTo>
                  <a:pt x="8858" y="567015"/>
                </a:lnTo>
                <a:lnTo>
                  <a:pt x="19670" y="514153"/>
                </a:lnTo>
                <a:lnTo>
                  <a:pt x="34504" y="462874"/>
                </a:lnTo>
                <a:lnTo>
                  <a:pt x="53187" y="413355"/>
                </a:lnTo>
                <a:lnTo>
                  <a:pt x="75544" y="365768"/>
                </a:lnTo>
                <a:lnTo>
                  <a:pt x="101402" y="320287"/>
                </a:lnTo>
                <a:lnTo>
                  <a:pt x="130586" y="277087"/>
                </a:lnTo>
                <a:lnTo>
                  <a:pt x="162921" y="236343"/>
                </a:lnTo>
                <a:lnTo>
                  <a:pt x="198234" y="198227"/>
                </a:lnTo>
                <a:lnTo>
                  <a:pt x="236350" y="162915"/>
                </a:lnTo>
                <a:lnTo>
                  <a:pt x="277096" y="130581"/>
                </a:lnTo>
                <a:lnTo>
                  <a:pt x="320296" y="101398"/>
                </a:lnTo>
                <a:lnTo>
                  <a:pt x="365777" y="75542"/>
                </a:lnTo>
                <a:lnTo>
                  <a:pt x="413365" y="53185"/>
                </a:lnTo>
                <a:lnTo>
                  <a:pt x="462886" y="34503"/>
                </a:lnTo>
                <a:lnTo>
                  <a:pt x="514164" y="19669"/>
                </a:lnTo>
                <a:lnTo>
                  <a:pt x="567027" y="8858"/>
                </a:lnTo>
                <a:lnTo>
                  <a:pt x="621300" y="2243"/>
                </a:lnTo>
                <a:lnTo>
                  <a:pt x="676808" y="0"/>
                </a:lnTo>
                <a:lnTo>
                  <a:pt x="732314" y="2243"/>
                </a:lnTo>
                <a:lnTo>
                  <a:pt x="786585" y="8858"/>
                </a:lnTo>
                <a:lnTo>
                  <a:pt x="839446" y="19669"/>
                </a:lnTo>
                <a:lnTo>
                  <a:pt x="890724" y="34503"/>
                </a:lnTo>
                <a:lnTo>
                  <a:pt x="940243" y="53185"/>
                </a:lnTo>
                <a:lnTo>
                  <a:pt x="987830" y="75542"/>
                </a:lnTo>
                <a:lnTo>
                  <a:pt x="1033310" y="101398"/>
                </a:lnTo>
                <a:lnTo>
                  <a:pt x="1076510" y="130581"/>
                </a:lnTo>
                <a:lnTo>
                  <a:pt x="1117255" y="162915"/>
                </a:lnTo>
                <a:lnTo>
                  <a:pt x="1155371" y="198227"/>
                </a:lnTo>
                <a:lnTo>
                  <a:pt x="1190683" y="236343"/>
                </a:lnTo>
                <a:lnTo>
                  <a:pt x="1223018" y="277087"/>
                </a:lnTo>
                <a:lnTo>
                  <a:pt x="1252202" y="320287"/>
                </a:lnTo>
                <a:lnTo>
                  <a:pt x="1278059" y="365768"/>
                </a:lnTo>
                <a:lnTo>
                  <a:pt x="1300416" y="413355"/>
                </a:lnTo>
                <a:lnTo>
                  <a:pt x="1319099" y="462874"/>
                </a:lnTo>
                <a:lnTo>
                  <a:pt x="1333934" y="514153"/>
                </a:lnTo>
                <a:lnTo>
                  <a:pt x="1344745" y="567015"/>
                </a:lnTo>
                <a:lnTo>
                  <a:pt x="1351360" y="621287"/>
                </a:lnTo>
                <a:lnTo>
                  <a:pt x="1353604" y="676795"/>
                </a:lnTo>
                <a:close/>
              </a:path>
            </a:pathLst>
          </a:custGeom>
          <a:ln w="86398">
            <a:solidFill>
              <a:srgbClr val="C7C8CA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44002" y="1425028"/>
            <a:ext cx="499948" cy="749990"/>
          </a:xfrm>
          <a:custGeom>
            <a:avLst/>
            <a:gdLst/>
            <a:ahLst/>
            <a:cxnLst/>
            <a:rect l="l" t="t" r="r" b="b"/>
            <a:pathLst>
              <a:path w="499948" h="749990">
                <a:moveTo>
                  <a:pt x="2007" y="495893"/>
                </a:moveTo>
                <a:lnTo>
                  <a:pt x="7653" y="508648"/>
                </a:lnTo>
                <a:lnTo>
                  <a:pt x="16375" y="519316"/>
                </a:lnTo>
                <a:lnTo>
                  <a:pt x="27607" y="527334"/>
                </a:lnTo>
                <a:lnTo>
                  <a:pt x="40785" y="532137"/>
                </a:lnTo>
                <a:lnTo>
                  <a:pt x="51663" y="500004"/>
                </a:lnTo>
                <a:lnTo>
                  <a:pt x="38923" y="494826"/>
                </a:lnTo>
                <a:lnTo>
                  <a:pt x="33287" y="482318"/>
                </a:lnTo>
                <a:lnTo>
                  <a:pt x="33274" y="268406"/>
                </a:lnTo>
                <a:lnTo>
                  <a:pt x="38462" y="255642"/>
                </a:lnTo>
                <a:lnTo>
                  <a:pt x="50980" y="250055"/>
                </a:lnTo>
                <a:lnTo>
                  <a:pt x="190398" y="250042"/>
                </a:lnTo>
                <a:lnTo>
                  <a:pt x="203127" y="248424"/>
                </a:lnTo>
                <a:lnTo>
                  <a:pt x="215046" y="243749"/>
                </a:lnTo>
                <a:lnTo>
                  <a:pt x="217665" y="242295"/>
                </a:lnTo>
                <a:lnTo>
                  <a:pt x="219544" y="240670"/>
                </a:lnTo>
                <a:lnTo>
                  <a:pt x="440309" y="35209"/>
                </a:lnTo>
                <a:lnTo>
                  <a:pt x="448030" y="31450"/>
                </a:lnTo>
                <a:lnTo>
                  <a:pt x="454710" y="34307"/>
                </a:lnTo>
                <a:lnTo>
                  <a:pt x="457390" y="35844"/>
                </a:lnTo>
                <a:lnTo>
                  <a:pt x="460159" y="37419"/>
                </a:lnTo>
                <a:lnTo>
                  <a:pt x="466585" y="42207"/>
                </a:lnTo>
                <a:lnTo>
                  <a:pt x="466585" y="707839"/>
                </a:lnTo>
                <a:lnTo>
                  <a:pt x="460159" y="712551"/>
                </a:lnTo>
                <a:lnTo>
                  <a:pt x="457314" y="714189"/>
                </a:lnTo>
                <a:lnTo>
                  <a:pt x="454710" y="715650"/>
                </a:lnTo>
                <a:lnTo>
                  <a:pt x="447954" y="718494"/>
                </a:lnTo>
                <a:lnTo>
                  <a:pt x="440220" y="714748"/>
                </a:lnTo>
                <a:lnTo>
                  <a:pt x="219544" y="509287"/>
                </a:lnTo>
                <a:lnTo>
                  <a:pt x="216611" y="507090"/>
                </a:lnTo>
                <a:lnTo>
                  <a:pt x="204813" y="502047"/>
                </a:lnTo>
                <a:lnTo>
                  <a:pt x="198386" y="535157"/>
                </a:lnTo>
                <a:lnTo>
                  <a:pt x="419074" y="740542"/>
                </a:lnTo>
                <a:lnTo>
                  <a:pt x="421995" y="742739"/>
                </a:lnTo>
                <a:lnTo>
                  <a:pt x="433953" y="747923"/>
                </a:lnTo>
                <a:lnTo>
                  <a:pt x="446431" y="749959"/>
                </a:lnTo>
                <a:lnTo>
                  <a:pt x="448195" y="749990"/>
                </a:lnTo>
                <a:lnTo>
                  <a:pt x="460764" y="748424"/>
                </a:lnTo>
                <a:lnTo>
                  <a:pt x="484636" y="734950"/>
                </a:lnTo>
                <a:lnTo>
                  <a:pt x="497934" y="712625"/>
                </a:lnTo>
                <a:lnTo>
                  <a:pt x="499948" y="51808"/>
                </a:lnTo>
                <a:lnTo>
                  <a:pt x="498242" y="38461"/>
                </a:lnTo>
                <a:lnTo>
                  <a:pt x="485454" y="15835"/>
                </a:lnTo>
                <a:lnTo>
                  <a:pt x="462242" y="1949"/>
                </a:lnTo>
                <a:lnTo>
                  <a:pt x="450068" y="0"/>
                </a:lnTo>
                <a:lnTo>
                  <a:pt x="437841" y="1042"/>
                </a:lnTo>
                <a:lnTo>
                  <a:pt x="426010" y="5066"/>
                </a:lnTo>
                <a:lnTo>
                  <a:pt x="421995" y="7205"/>
                </a:lnTo>
                <a:lnTo>
                  <a:pt x="419074" y="9415"/>
                </a:lnTo>
                <a:lnTo>
                  <a:pt x="198386" y="214876"/>
                </a:lnTo>
                <a:lnTo>
                  <a:pt x="195859" y="216019"/>
                </a:lnTo>
                <a:lnTo>
                  <a:pt x="193179" y="216667"/>
                </a:lnTo>
                <a:lnTo>
                  <a:pt x="51663" y="216667"/>
                </a:lnTo>
                <a:lnTo>
                  <a:pt x="37398" y="218671"/>
                </a:lnTo>
                <a:lnTo>
                  <a:pt x="24653" y="224312"/>
                </a:lnTo>
                <a:lnTo>
                  <a:pt x="13989" y="233029"/>
                </a:lnTo>
                <a:lnTo>
                  <a:pt x="5972" y="244263"/>
                </a:lnTo>
                <a:lnTo>
                  <a:pt x="1162" y="257456"/>
                </a:lnTo>
                <a:lnTo>
                  <a:pt x="0" y="268406"/>
                </a:lnTo>
                <a:lnTo>
                  <a:pt x="0" y="481614"/>
                </a:lnTo>
                <a:lnTo>
                  <a:pt x="2007" y="495893"/>
                </a:lnTo>
                <a:close/>
              </a:path>
              <a:path w="499948" h="749990">
                <a:moveTo>
                  <a:pt x="204813" y="502047"/>
                </a:moveTo>
                <a:lnTo>
                  <a:pt x="192179" y="500034"/>
                </a:lnTo>
                <a:lnTo>
                  <a:pt x="51663" y="500004"/>
                </a:lnTo>
                <a:lnTo>
                  <a:pt x="40785" y="532137"/>
                </a:lnTo>
                <a:lnTo>
                  <a:pt x="51663" y="533290"/>
                </a:lnTo>
                <a:lnTo>
                  <a:pt x="193179" y="533290"/>
                </a:lnTo>
                <a:lnTo>
                  <a:pt x="195948" y="533938"/>
                </a:lnTo>
                <a:lnTo>
                  <a:pt x="198386" y="535157"/>
                </a:lnTo>
                <a:lnTo>
                  <a:pt x="204813" y="502047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36327" y="1591748"/>
            <a:ext cx="116079" cy="433953"/>
          </a:xfrm>
          <a:custGeom>
            <a:avLst/>
            <a:gdLst/>
            <a:ahLst/>
            <a:cxnLst/>
            <a:rect l="l" t="t" r="r" b="b"/>
            <a:pathLst>
              <a:path w="116079" h="433953">
                <a:moveTo>
                  <a:pt x="3849" y="27281"/>
                </a:moveTo>
                <a:lnTo>
                  <a:pt x="4862" y="28391"/>
                </a:lnTo>
                <a:lnTo>
                  <a:pt x="19669" y="44462"/>
                </a:lnTo>
                <a:lnTo>
                  <a:pt x="32918" y="61413"/>
                </a:lnTo>
                <a:lnTo>
                  <a:pt x="44608" y="79146"/>
                </a:lnTo>
                <a:lnTo>
                  <a:pt x="54739" y="97563"/>
                </a:lnTo>
                <a:lnTo>
                  <a:pt x="63312" y="116567"/>
                </a:lnTo>
                <a:lnTo>
                  <a:pt x="70326" y="136059"/>
                </a:lnTo>
                <a:lnTo>
                  <a:pt x="75781" y="155942"/>
                </a:lnTo>
                <a:lnTo>
                  <a:pt x="79678" y="176118"/>
                </a:lnTo>
                <a:lnTo>
                  <a:pt x="82016" y="196489"/>
                </a:lnTo>
                <a:lnTo>
                  <a:pt x="82795" y="216958"/>
                </a:lnTo>
                <a:lnTo>
                  <a:pt x="82016" y="237426"/>
                </a:lnTo>
                <a:lnTo>
                  <a:pt x="79678" y="257795"/>
                </a:lnTo>
                <a:lnTo>
                  <a:pt x="75781" y="277968"/>
                </a:lnTo>
                <a:lnTo>
                  <a:pt x="70326" y="297847"/>
                </a:lnTo>
                <a:lnTo>
                  <a:pt x="63312" y="317335"/>
                </a:lnTo>
                <a:lnTo>
                  <a:pt x="54739" y="336332"/>
                </a:lnTo>
                <a:lnTo>
                  <a:pt x="44608" y="354742"/>
                </a:lnTo>
                <a:lnTo>
                  <a:pt x="32918" y="372466"/>
                </a:lnTo>
                <a:lnTo>
                  <a:pt x="19669" y="389407"/>
                </a:lnTo>
                <a:lnTo>
                  <a:pt x="4862" y="405467"/>
                </a:lnTo>
                <a:lnTo>
                  <a:pt x="1" y="416536"/>
                </a:lnTo>
                <a:lnTo>
                  <a:pt x="3808" y="427908"/>
                </a:lnTo>
                <a:lnTo>
                  <a:pt x="4862" y="429064"/>
                </a:lnTo>
                <a:lnTo>
                  <a:pt x="8125" y="432327"/>
                </a:lnTo>
                <a:lnTo>
                  <a:pt x="12355" y="433953"/>
                </a:lnTo>
                <a:lnTo>
                  <a:pt x="20902" y="433953"/>
                </a:lnTo>
                <a:lnTo>
                  <a:pt x="45044" y="410992"/>
                </a:lnTo>
                <a:lnTo>
                  <a:pt x="59953" y="391929"/>
                </a:lnTo>
                <a:lnTo>
                  <a:pt x="73107" y="371985"/>
                </a:lnTo>
                <a:lnTo>
                  <a:pt x="84508" y="351271"/>
                </a:lnTo>
                <a:lnTo>
                  <a:pt x="94154" y="329895"/>
                </a:lnTo>
                <a:lnTo>
                  <a:pt x="102047" y="307969"/>
                </a:lnTo>
                <a:lnTo>
                  <a:pt x="108186" y="285603"/>
                </a:lnTo>
                <a:lnTo>
                  <a:pt x="112571" y="262906"/>
                </a:lnTo>
                <a:lnTo>
                  <a:pt x="115202" y="239989"/>
                </a:lnTo>
                <a:lnTo>
                  <a:pt x="116079" y="216962"/>
                </a:lnTo>
                <a:lnTo>
                  <a:pt x="115202" y="193936"/>
                </a:lnTo>
                <a:lnTo>
                  <a:pt x="112571" y="171019"/>
                </a:lnTo>
                <a:lnTo>
                  <a:pt x="108186" y="148323"/>
                </a:lnTo>
                <a:lnTo>
                  <a:pt x="102047" y="125957"/>
                </a:lnTo>
                <a:lnTo>
                  <a:pt x="94154" y="104032"/>
                </a:lnTo>
                <a:lnTo>
                  <a:pt x="84508" y="82658"/>
                </a:lnTo>
                <a:lnTo>
                  <a:pt x="73107" y="61944"/>
                </a:lnTo>
                <a:lnTo>
                  <a:pt x="59953" y="42002"/>
                </a:lnTo>
                <a:lnTo>
                  <a:pt x="45044" y="22941"/>
                </a:lnTo>
                <a:lnTo>
                  <a:pt x="28382" y="4871"/>
                </a:lnTo>
                <a:lnTo>
                  <a:pt x="17328" y="0"/>
                </a:lnTo>
                <a:lnTo>
                  <a:pt x="5979" y="3849"/>
                </a:lnTo>
                <a:lnTo>
                  <a:pt x="4862" y="4871"/>
                </a:lnTo>
                <a:lnTo>
                  <a:pt x="0" y="15921"/>
                </a:lnTo>
                <a:lnTo>
                  <a:pt x="3849" y="27281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77247" y="1641709"/>
            <a:ext cx="91942" cy="316607"/>
          </a:xfrm>
          <a:custGeom>
            <a:avLst/>
            <a:gdLst/>
            <a:ahLst/>
            <a:cxnLst/>
            <a:rect l="l" t="t" r="r" b="b"/>
            <a:pathLst>
              <a:path w="91942" h="316607">
                <a:moveTo>
                  <a:pt x="15074" y="277144"/>
                </a:moveTo>
                <a:lnTo>
                  <a:pt x="4871" y="288210"/>
                </a:lnTo>
                <a:lnTo>
                  <a:pt x="0" y="299264"/>
                </a:lnTo>
                <a:lnTo>
                  <a:pt x="3849" y="310613"/>
                </a:lnTo>
                <a:lnTo>
                  <a:pt x="4871" y="311730"/>
                </a:lnTo>
                <a:lnTo>
                  <a:pt x="8122" y="314982"/>
                </a:lnTo>
                <a:lnTo>
                  <a:pt x="12440" y="316607"/>
                </a:lnTo>
                <a:lnTo>
                  <a:pt x="20974" y="316607"/>
                </a:lnTo>
                <a:lnTo>
                  <a:pt x="40528" y="298651"/>
                </a:lnTo>
                <a:lnTo>
                  <a:pt x="51318" y="284857"/>
                </a:lnTo>
                <a:lnTo>
                  <a:pt x="60839" y="270428"/>
                </a:lnTo>
                <a:lnTo>
                  <a:pt x="69091" y="255442"/>
                </a:lnTo>
                <a:lnTo>
                  <a:pt x="76073" y="239979"/>
                </a:lnTo>
                <a:lnTo>
                  <a:pt x="81786" y="224119"/>
                </a:lnTo>
                <a:lnTo>
                  <a:pt x="86229" y="207941"/>
                </a:lnTo>
                <a:lnTo>
                  <a:pt x="89403" y="191525"/>
                </a:lnTo>
                <a:lnTo>
                  <a:pt x="91307" y="174950"/>
                </a:lnTo>
                <a:lnTo>
                  <a:pt x="91942" y="158295"/>
                </a:lnTo>
                <a:lnTo>
                  <a:pt x="91307" y="141641"/>
                </a:lnTo>
                <a:lnTo>
                  <a:pt x="89403" y="125066"/>
                </a:lnTo>
                <a:lnTo>
                  <a:pt x="86229" y="108650"/>
                </a:lnTo>
                <a:lnTo>
                  <a:pt x="81786" y="92472"/>
                </a:lnTo>
                <a:lnTo>
                  <a:pt x="76073" y="76612"/>
                </a:lnTo>
                <a:lnTo>
                  <a:pt x="69091" y="61149"/>
                </a:lnTo>
                <a:lnTo>
                  <a:pt x="60839" y="46163"/>
                </a:lnTo>
                <a:lnTo>
                  <a:pt x="51318" y="31733"/>
                </a:lnTo>
                <a:lnTo>
                  <a:pt x="40528" y="17939"/>
                </a:lnTo>
                <a:lnTo>
                  <a:pt x="28467" y="4860"/>
                </a:lnTo>
                <a:lnTo>
                  <a:pt x="17398" y="0"/>
                </a:lnTo>
                <a:lnTo>
                  <a:pt x="6027" y="3807"/>
                </a:lnTo>
                <a:lnTo>
                  <a:pt x="1" y="15925"/>
                </a:lnTo>
                <a:lnTo>
                  <a:pt x="3801" y="27297"/>
                </a:lnTo>
                <a:lnTo>
                  <a:pt x="15074" y="39536"/>
                </a:lnTo>
                <a:lnTo>
                  <a:pt x="24204" y="51208"/>
                </a:lnTo>
                <a:lnTo>
                  <a:pt x="32259" y="63420"/>
                </a:lnTo>
                <a:lnTo>
                  <a:pt x="39240" y="76104"/>
                </a:lnTo>
                <a:lnTo>
                  <a:pt x="45147" y="89192"/>
                </a:lnTo>
                <a:lnTo>
                  <a:pt x="49980" y="102617"/>
                </a:lnTo>
                <a:lnTo>
                  <a:pt x="53740" y="116312"/>
                </a:lnTo>
                <a:lnTo>
                  <a:pt x="56425" y="130209"/>
                </a:lnTo>
                <a:lnTo>
                  <a:pt x="58036" y="144241"/>
                </a:lnTo>
                <a:lnTo>
                  <a:pt x="58573" y="158340"/>
                </a:lnTo>
                <a:lnTo>
                  <a:pt x="58036" y="172439"/>
                </a:lnTo>
                <a:lnTo>
                  <a:pt x="56425" y="186471"/>
                </a:lnTo>
                <a:lnTo>
                  <a:pt x="53740" y="200368"/>
                </a:lnTo>
                <a:lnTo>
                  <a:pt x="49980" y="214062"/>
                </a:lnTo>
                <a:lnTo>
                  <a:pt x="45147" y="227487"/>
                </a:lnTo>
                <a:lnTo>
                  <a:pt x="39240" y="240575"/>
                </a:lnTo>
                <a:lnTo>
                  <a:pt x="32259" y="253259"/>
                </a:lnTo>
                <a:lnTo>
                  <a:pt x="24204" y="265471"/>
                </a:lnTo>
                <a:lnTo>
                  <a:pt x="15074" y="277144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85233" y="1508422"/>
            <a:ext cx="150772" cy="599866"/>
          </a:xfrm>
          <a:custGeom>
            <a:avLst/>
            <a:gdLst/>
            <a:ahLst/>
            <a:cxnLst/>
            <a:rect l="l" t="t" r="r" b="b"/>
            <a:pathLst>
              <a:path w="150772" h="599866">
                <a:moveTo>
                  <a:pt x="8125" y="598240"/>
                </a:moveTo>
                <a:lnTo>
                  <a:pt x="12355" y="599866"/>
                </a:lnTo>
                <a:lnTo>
                  <a:pt x="20902" y="599866"/>
                </a:lnTo>
                <a:lnTo>
                  <a:pt x="39955" y="582969"/>
                </a:lnTo>
                <a:lnTo>
                  <a:pt x="61479" y="557818"/>
                </a:lnTo>
                <a:lnTo>
                  <a:pt x="80804" y="531284"/>
                </a:lnTo>
                <a:lnTo>
                  <a:pt x="97881" y="503483"/>
                </a:lnTo>
                <a:lnTo>
                  <a:pt x="112662" y="474532"/>
                </a:lnTo>
                <a:lnTo>
                  <a:pt x="125098" y="444546"/>
                </a:lnTo>
                <a:lnTo>
                  <a:pt x="135143" y="413643"/>
                </a:lnTo>
                <a:lnTo>
                  <a:pt x="142748" y="381937"/>
                </a:lnTo>
                <a:lnTo>
                  <a:pt x="147865" y="349547"/>
                </a:lnTo>
                <a:lnTo>
                  <a:pt x="150447" y="316587"/>
                </a:lnTo>
                <a:lnTo>
                  <a:pt x="150772" y="299930"/>
                </a:lnTo>
                <a:lnTo>
                  <a:pt x="150447" y="283270"/>
                </a:lnTo>
                <a:lnTo>
                  <a:pt x="147865" y="250305"/>
                </a:lnTo>
                <a:lnTo>
                  <a:pt x="142748" y="217912"/>
                </a:lnTo>
                <a:lnTo>
                  <a:pt x="135143" y="186206"/>
                </a:lnTo>
                <a:lnTo>
                  <a:pt x="125098" y="155303"/>
                </a:lnTo>
                <a:lnTo>
                  <a:pt x="112662" y="125320"/>
                </a:lnTo>
                <a:lnTo>
                  <a:pt x="97881" y="96371"/>
                </a:lnTo>
                <a:lnTo>
                  <a:pt x="80804" y="68572"/>
                </a:lnTo>
                <a:lnTo>
                  <a:pt x="61479" y="42041"/>
                </a:lnTo>
                <a:lnTo>
                  <a:pt x="39955" y="16891"/>
                </a:lnTo>
                <a:lnTo>
                  <a:pt x="17328" y="0"/>
                </a:lnTo>
                <a:lnTo>
                  <a:pt x="5979" y="3849"/>
                </a:lnTo>
                <a:lnTo>
                  <a:pt x="4862" y="4871"/>
                </a:lnTo>
                <a:lnTo>
                  <a:pt x="0" y="15921"/>
                </a:lnTo>
                <a:lnTo>
                  <a:pt x="3849" y="27281"/>
                </a:lnTo>
                <a:lnTo>
                  <a:pt x="4862" y="28391"/>
                </a:lnTo>
                <a:lnTo>
                  <a:pt x="15505" y="39455"/>
                </a:lnTo>
                <a:lnTo>
                  <a:pt x="25653" y="50863"/>
                </a:lnTo>
                <a:lnTo>
                  <a:pt x="44442" y="74660"/>
                </a:lnTo>
                <a:lnTo>
                  <a:pt x="61185" y="99674"/>
                </a:lnTo>
                <a:lnTo>
                  <a:pt x="75839" y="125800"/>
                </a:lnTo>
                <a:lnTo>
                  <a:pt x="88358" y="152931"/>
                </a:lnTo>
                <a:lnTo>
                  <a:pt x="98699" y="180960"/>
                </a:lnTo>
                <a:lnTo>
                  <a:pt x="106819" y="209781"/>
                </a:lnTo>
                <a:lnTo>
                  <a:pt x="112673" y="239287"/>
                </a:lnTo>
                <a:lnTo>
                  <a:pt x="116218" y="269372"/>
                </a:lnTo>
                <a:lnTo>
                  <a:pt x="117409" y="299930"/>
                </a:lnTo>
                <a:lnTo>
                  <a:pt x="117110" y="315261"/>
                </a:lnTo>
                <a:lnTo>
                  <a:pt x="114737" y="345596"/>
                </a:lnTo>
                <a:lnTo>
                  <a:pt x="110032" y="375405"/>
                </a:lnTo>
                <a:lnTo>
                  <a:pt x="103039" y="404582"/>
                </a:lnTo>
                <a:lnTo>
                  <a:pt x="93803" y="433020"/>
                </a:lnTo>
                <a:lnTo>
                  <a:pt x="82368" y="460614"/>
                </a:lnTo>
                <a:lnTo>
                  <a:pt x="68776" y="487255"/>
                </a:lnTo>
                <a:lnTo>
                  <a:pt x="53072" y="512839"/>
                </a:lnTo>
                <a:lnTo>
                  <a:pt x="35301" y="537257"/>
                </a:lnTo>
                <a:lnTo>
                  <a:pt x="15505" y="560405"/>
                </a:lnTo>
                <a:lnTo>
                  <a:pt x="4862" y="571469"/>
                </a:lnTo>
                <a:lnTo>
                  <a:pt x="0" y="582528"/>
                </a:lnTo>
                <a:lnTo>
                  <a:pt x="3849" y="593881"/>
                </a:lnTo>
                <a:lnTo>
                  <a:pt x="4862" y="594989"/>
                </a:lnTo>
                <a:lnTo>
                  <a:pt x="8125" y="598240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503065" y="1576665"/>
            <a:ext cx="6333988" cy="533400"/>
          </a:xfrm>
          <a:prstGeom prst="rect">
            <a:avLst/>
          </a:prstGeom>
        </p:spPr>
        <p:txBody>
          <a:bodyPr wrap="square" lIns="0" tIns="26606" rIns="0" bIns="0">
            <a:noAutofit/>
          </a:bodyPr>
          <a:lstStyle/>
          <a:p>
            <a:pPr marL="12700">
              <a:lnSpc>
                <a:spcPts val="4190"/>
              </a:lnSpc>
              <a:defRPr sz="4000" b="1">
                <a:solidFill>
                  <a:srgbClr val="F17D9B"/>
                </a:solidFill>
                <a:latin typeface="Arial"/>
                <a:cs typeface="Arial"/>
              </a:defRPr>
            </a:pPr>
            <a:r>
              <a:t>Aireachas na hAnála</a:t>
            </a:r>
            <a:endParaRPr sz="4000">
              <a:latin typeface="Arial"/>
              <a:cs typeface="Arial"/>
            </a:endParaRPr>
          </a:p>
        </p:txBody>
      </p:sp>
      <p:sp>
        <p:nvSpPr>
          <p:cNvPr id="31" name="object 6">
            <a:extLst>
              <a:ext uri="{FF2B5EF4-FFF2-40B4-BE49-F238E27FC236}">
                <a16:creationId xmlns:a16="http://schemas.microsoft.com/office/drawing/2014/main" id="{777743DD-0F31-F5D6-B3D4-090F9EE5F3C2}"/>
              </a:ext>
            </a:extLst>
          </p:cNvPr>
          <p:cNvSpPr/>
          <p:nvPr/>
        </p:nvSpPr>
        <p:spPr>
          <a:xfrm>
            <a:off x="7919995" y="600160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2" name="object 7">
            <a:extLst>
              <a:ext uri="{FF2B5EF4-FFF2-40B4-BE49-F238E27FC236}">
                <a16:creationId xmlns:a16="http://schemas.microsoft.com/office/drawing/2014/main" id="{B8ED37AA-7FF2-382C-F451-1A5CA30CD76E}"/>
              </a:ext>
            </a:extLst>
          </p:cNvPr>
          <p:cNvSpPr/>
          <p:nvPr/>
        </p:nvSpPr>
        <p:spPr>
          <a:xfrm>
            <a:off x="8216752" y="596178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3" name="object 8">
            <a:extLst>
              <a:ext uri="{FF2B5EF4-FFF2-40B4-BE49-F238E27FC236}">
                <a16:creationId xmlns:a16="http://schemas.microsoft.com/office/drawing/2014/main" id="{02CDDCE9-AC65-5AA7-BB7F-80F9634FE038}"/>
              </a:ext>
            </a:extLst>
          </p:cNvPr>
          <p:cNvSpPr/>
          <p:nvPr/>
        </p:nvSpPr>
        <p:spPr>
          <a:xfrm>
            <a:off x="8328195" y="596171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4" name="object 9">
            <a:extLst>
              <a:ext uri="{FF2B5EF4-FFF2-40B4-BE49-F238E27FC236}">
                <a16:creationId xmlns:a16="http://schemas.microsoft.com/office/drawing/2014/main" id="{C217DD82-9A7B-469D-4353-DE3F51CBB8C3}"/>
              </a:ext>
            </a:extLst>
          </p:cNvPr>
          <p:cNvSpPr/>
          <p:nvPr/>
        </p:nvSpPr>
        <p:spPr>
          <a:xfrm>
            <a:off x="8587007" y="600158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5" name="object 10">
            <a:extLst>
              <a:ext uri="{FF2B5EF4-FFF2-40B4-BE49-F238E27FC236}">
                <a16:creationId xmlns:a16="http://schemas.microsoft.com/office/drawing/2014/main" id="{E9B67423-26E9-2A58-067C-477F4C3BBC94}"/>
              </a:ext>
            </a:extLst>
          </p:cNvPr>
          <p:cNvSpPr/>
          <p:nvPr/>
        </p:nvSpPr>
        <p:spPr>
          <a:xfrm>
            <a:off x="8828871" y="596168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6" name="object 11">
            <a:extLst>
              <a:ext uri="{FF2B5EF4-FFF2-40B4-BE49-F238E27FC236}">
                <a16:creationId xmlns:a16="http://schemas.microsoft.com/office/drawing/2014/main" id="{ADA72717-55E8-9598-B070-EE62E554323E}"/>
              </a:ext>
            </a:extLst>
          </p:cNvPr>
          <p:cNvSpPr/>
          <p:nvPr/>
        </p:nvSpPr>
        <p:spPr>
          <a:xfrm>
            <a:off x="9098657" y="596168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7" name="object 12">
            <a:extLst>
              <a:ext uri="{FF2B5EF4-FFF2-40B4-BE49-F238E27FC236}">
                <a16:creationId xmlns:a16="http://schemas.microsoft.com/office/drawing/2014/main" id="{C7158450-DE59-1A2E-D2E8-FCBCB0B13B09}"/>
              </a:ext>
            </a:extLst>
          </p:cNvPr>
          <p:cNvSpPr/>
          <p:nvPr/>
        </p:nvSpPr>
        <p:spPr>
          <a:xfrm>
            <a:off x="9318232" y="600162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8" name="object 13">
            <a:extLst>
              <a:ext uri="{FF2B5EF4-FFF2-40B4-BE49-F238E27FC236}">
                <a16:creationId xmlns:a16="http://schemas.microsoft.com/office/drawing/2014/main" id="{DAE126AB-177F-39D1-0E9A-E34DAC134092}"/>
              </a:ext>
            </a:extLst>
          </p:cNvPr>
          <p:cNvSpPr/>
          <p:nvPr/>
        </p:nvSpPr>
        <p:spPr>
          <a:xfrm>
            <a:off x="9551311" y="624777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9" name="object 14">
            <a:extLst>
              <a:ext uri="{FF2B5EF4-FFF2-40B4-BE49-F238E27FC236}">
                <a16:creationId xmlns:a16="http://schemas.microsoft.com/office/drawing/2014/main" id="{24C59DC1-26E2-8217-B405-99CF8B0E6AFC}"/>
              </a:ext>
            </a:extLst>
          </p:cNvPr>
          <p:cNvSpPr/>
          <p:nvPr/>
        </p:nvSpPr>
        <p:spPr>
          <a:xfrm>
            <a:off x="9649123" y="493779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0" name="object 15">
            <a:extLst>
              <a:ext uri="{FF2B5EF4-FFF2-40B4-BE49-F238E27FC236}">
                <a16:creationId xmlns:a16="http://schemas.microsoft.com/office/drawing/2014/main" id="{1E5C7AB3-4292-EBE0-CBE5-9AC41B06EEAA}"/>
              </a:ext>
            </a:extLst>
          </p:cNvPr>
          <p:cNvSpPr/>
          <p:nvPr/>
        </p:nvSpPr>
        <p:spPr>
          <a:xfrm>
            <a:off x="9793174" y="300282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1" name="object 18">
            <a:extLst>
              <a:ext uri="{FF2B5EF4-FFF2-40B4-BE49-F238E27FC236}">
                <a16:creationId xmlns:a16="http://schemas.microsoft.com/office/drawing/2014/main" id="{64FCF10A-E1FD-86B0-E989-3F29E6359E3A}"/>
              </a:ext>
            </a:extLst>
          </p:cNvPr>
          <p:cNvSpPr/>
          <p:nvPr/>
        </p:nvSpPr>
        <p:spPr>
          <a:xfrm>
            <a:off x="9869624" y="617783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2" name="object 19">
            <a:extLst>
              <a:ext uri="{FF2B5EF4-FFF2-40B4-BE49-F238E27FC236}">
                <a16:creationId xmlns:a16="http://schemas.microsoft.com/office/drawing/2014/main" id="{3CAAE609-D7E1-E424-2A06-FDDE7F9A418B}"/>
              </a:ext>
            </a:extLst>
          </p:cNvPr>
          <p:cNvSpPr/>
          <p:nvPr/>
        </p:nvSpPr>
        <p:spPr>
          <a:xfrm>
            <a:off x="9776846" y="765976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3" name="object 20">
            <a:extLst>
              <a:ext uri="{FF2B5EF4-FFF2-40B4-BE49-F238E27FC236}">
                <a16:creationId xmlns:a16="http://schemas.microsoft.com/office/drawing/2014/main" id="{8AEA1821-EA87-8E11-441D-FC3D5B790A6A}"/>
              </a:ext>
            </a:extLst>
          </p:cNvPr>
          <p:cNvSpPr/>
          <p:nvPr/>
        </p:nvSpPr>
        <p:spPr>
          <a:xfrm>
            <a:off x="10014201" y="444275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4" name="object 21">
            <a:extLst>
              <a:ext uri="{FF2B5EF4-FFF2-40B4-BE49-F238E27FC236}">
                <a16:creationId xmlns:a16="http://schemas.microsoft.com/office/drawing/2014/main" id="{7E13BA32-3783-10D0-E075-DE4F89462C4F}"/>
              </a:ext>
            </a:extLst>
          </p:cNvPr>
          <p:cNvSpPr/>
          <p:nvPr/>
        </p:nvSpPr>
        <p:spPr>
          <a:xfrm>
            <a:off x="7560000" y="12272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5" name="object 22">
            <a:extLst>
              <a:ext uri="{FF2B5EF4-FFF2-40B4-BE49-F238E27FC236}">
                <a16:creationId xmlns:a16="http://schemas.microsoft.com/office/drawing/2014/main" id="{552B3287-1EF7-44F2-CB42-49A070B16A5F}"/>
              </a:ext>
            </a:extLst>
          </p:cNvPr>
          <p:cNvSpPr/>
          <p:nvPr/>
        </p:nvSpPr>
        <p:spPr>
          <a:xfrm>
            <a:off x="9869624" y="617783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6" name="object 23">
            <a:extLst>
              <a:ext uri="{FF2B5EF4-FFF2-40B4-BE49-F238E27FC236}">
                <a16:creationId xmlns:a16="http://schemas.microsoft.com/office/drawing/2014/main" id="{1F025D34-2456-5671-3886-CFC3578F826E}"/>
              </a:ext>
            </a:extLst>
          </p:cNvPr>
          <p:cNvSpPr/>
          <p:nvPr/>
        </p:nvSpPr>
        <p:spPr>
          <a:xfrm>
            <a:off x="9776846" y="765976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7" name="object 24">
            <a:extLst>
              <a:ext uri="{FF2B5EF4-FFF2-40B4-BE49-F238E27FC236}">
                <a16:creationId xmlns:a16="http://schemas.microsoft.com/office/drawing/2014/main" id="{E8CEEF0A-2666-E22C-4493-836E8399F634}"/>
              </a:ext>
            </a:extLst>
          </p:cNvPr>
          <p:cNvSpPr/>
          <p:nvPr/>
        </p:nvSpPr>
        <p:spPr>
          <a:xfrm>
            <a:off x="10014201" y="444275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8" name="object 5">
            <a:extLst>
              <a:ext uri="{FF2B5EF4-FFF2-40B4-BE49-F238E27FC236}">
                <a16:creationId xmlns:a16="http://schemas.microsoft.com/office/drawing/2014/main" id="{83CC98AF-2938-1958-7DE7-322522735550}"/>
              </a:ext>
            </a:extLst>
          </p:cNvPr>
          <p:cNvSpPr txBox="1"/>
          <p:nvPr/>
        </p:nvSpPr>
        <p:spPr>
          <a:xfrm>
            <a:off x="7703610" y="548126"/>
            <a:ext cx="2200078" cy="466352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F6AFBD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545</Words>
  <Application>Microsoft Macintosh PowerPoint</Application>
  <PresentationFormat>Custom</PresentationFormat>
  <Paragraphs>62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HSE</dc:creator>
  <cp:lastModifiedBy>Don O'Connor</cp:lastModifiedBy>
  <cp:revision>18</cp:revision>
  <dcterms:modified xsi:type="dcterms:W3CDTF">2022-10-12T09:50:10Z</dcterms:modified>
</cp:coreProperties>
</file>