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2" r:id="rId6"/>
    <p:sldId id="261" r:id="rId7"/>
  </p:sldIdLst>
  <p:sldSz cx="10693400" cy="7569200"/>
  <p:notesSz cx="10693400" cy="7569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37AA7"/>
    <a:srgbClr val="55ACDF"/>
    <a:srgbClr val="78CAC4"/>
    <a:srgbClr val="CFC7BD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33"/>
    <p:restoredTop sz="68639" autoAdjust="0"/>
  </p:normalViewPr>
  <p:slideViewPr>
    <p:cSldViewPr>
      <p:cViewPr varScale="1">
        <p:scale>
          <a:sx n="77" d="100"/>
          <a:sy n="77" d="100"/>
        </p:scale>
        <p:origin x="2632" y="20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057900" y="0"/>
            <a:ext cx="4632325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546753-184A-9040-A94B-509B12A88E0C}" type="datetimeFigureOut">
              <a:rPr lang="en-US" smtClean="0"/>
              <a:t>10/12/22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541713" y="946150"/>
            <a:ext cx="3609975" cy="25542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69975" y="3643313"/>
            <a:ext cx="8553450" cy="29797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7189788"/>
            <a:ext cx="4633913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057900" y="7189788"/>
            <a:ext cx="4632325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D83062-7E3E-4741-8FCD-07A84F57C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4650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D83062-7E3E-4741-8FCD-07A84F57CAF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2378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D83062-7E3E-4741-8FCD-07A84F57CAF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672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youtube.com/watch?v=TUBK9FNJ3Gc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7919995" y="587888"/>
            <a:ext cx="248831" cy="242189"/>
          </a:xfrm>
          <a:custGeom>
            <a:avLst/>
            <a:gdLst/>
            <a:ahLst/>
            <a:cxnLst/>
            <a:rect l="l" t="t" r="r" b="b"/>
            <a:pathLst>
              <a:path w="248831" h="242189">
                <a:moveTo>
                  <a:pt x="187" y="213167"/>
                </a:moveTo>
                <a:lnTo>
                  <a:pt x="1916" y="225507"/>
                </a:lnTo>
                <a:lnTo>
                  <a:pt x="6984" y="234188"/>
                </a:lnTo>
                <a:lnTo>
                  <a:pt x="11976" y="239179"/>
                </a:lnTo>
                <a:lnTo>
                  <a:pt x="19291" y="242189"/>
                </a:lnTo>
                <a:lnTo>
                  <a:pt x="35267" y="242189"/>
                </a:lnTo>
                <a:lnTo>
                  <a:pt x="41579" y="237858"/>
                </a:lnTo>
                <a:lnTo>
                  <a:pt x="50046" y="227036"/>
                </a:lnTo>
                <a:lnTo>
                  <a:pt x="52023" y="215461"/>
                </a:lnTo>
                <a:lnTo>
                  <a:pt x="52235" y="198602"/>
                </a:lnTo>
                <a:lnTo>
                  <a:pt x="52235" y="53555"/>
                </a:lnTo>
                <a:lnTo>
                  <a:pt x="89153" y="198602"/>
                </a:lnTo>
                <a:lnTo>
                  <a:pt x="94124" y="217121"/>
                </a:lnTo>
                <a:lnTo>
                  <a:pt x="98475" y="228149"/>
                </a:lnTo>
                <a:lnTo>
                  <a:pt x="104457" y="235204"/>
                </a:lnTo>
                <a:lnTo>
                  <a:pt x="110121" y="239522"/>
                </a:lnTo>
                <a:lnTo>
                  <a:pt x="117436" y="242189"/>
                </a:lnTo>
                <a:lnTo>
                  <a:pt x="132740" y="242189"/>
                </a:lnTo>
                <a:lnTo>
                  <a:pt x="139725" y="238848"/>
                </a:lnTo>
                <a:lnTo>
                  <a:pt x="145267" y="234474"/>
                </a:lnTo>
                <a:lnTo>
                  <a:pt x="150957" y="226878"/>
                </a:lnTo>
                <a:lnTo>
                  <a:pt x="155214" y="215358"/>
                </a:lnTo>
                <a:lnTo>
                  <a:pt x="159677" y="198602"/>
                </a:lnTo>
                <a:lnTo>
                  <a:pt x="196608" y="53555"/>
                </a:lnTo>
                <a:lnTo>
                  <a:pt x="196608" y="198602"/>
                </a:lnTo>
                <a:lnTo>
                  <a:pt x="196796" y="213167"/>
                </a:lnTo>
                <a:lnTo>
                  <a:pt x="198525" y="225507"/>
                </a:lnTo>
                <a:lnTo>
                  <a:pt x="203593" y="234188"/>
                </a:lnTo>
                <a:lnTo>
                  <a:pt x="215899" y="242189"/>
                </a:lnTo>
                <a:lnTo>
                  <a:pt x="231876" y="242189"/>
                </a:lnTo>
                <a:lnTo>
                  <a:pt x="242176" y="233870"/>
                </a:lnTo>
                <a:lnTo>
                  <a:pt x="248536" y="215510"/>
                </a:lnTo>
                <a:lnTo>
                  <a:pt x="248831" y="198602"/>
                </a:lnTo>
                <a:lnTo>
                  <a:pt x="248831" y="51231"/>
                </a:lnTo>
                <a:lnTo>
                  <a:pt x="248682" y="34712"/>
                </a:lnTo>
                <a:lnTo>
                  <a:pt x="247501" y="22621"/>
                </a:lnTo>
                <a:lnTo>
                  <a:pt x="244182" y="14300"/>
                </a:lnTo>
                <a:lnTo>
                  <a:pt x="233710" y="4216"/>
                </a:lnTo>
                <a:lnTo>
                  <a:pt x="221929" y="681"/>
                </a:lnTo>
                <a:lnTo>
                  <a:pt x="207251" y="0"/>
                </a:lnTo>
                <a:lnTo>
                  <a:pt x="198452" y="74"/>
                </a:lnTo>
                <a:lnTo>
                  <a:pt x="181794" y="1300"/>
                </a:lnTo>
                <a:lnTo>
                  <a:pt x="170912" y="4982"/>
                </a:lnTo>
                <a:lnTo>
                  <a:pt x="163882" y="12335"/>
                </a:lnTo>
                <a:lnTo>
                  <a:pt x="158784" y="24574"/>
                </a:lnTo>
                <a:lnTo>
                  <a:pt x="153695" y="42913"/>
                </a:lnTo>
                <a:lnTo>
                  <a:pt x="124752" y="153682"/>
                </a:lnTo>
                <a:lnTo>
                  <a:pt x="95478" y="42913"/>
                </a:lnTo>
                <a:lnTo>
                  <a:pt x="91737" y="28976"/>
                </a:lnTo>
                <a:lnTo>
                  <a:pt x="87996" y="17101"/>
                </a:lnTo>
                <a:lnTo>
                  <a:pt x="83832" y="10312"/>
                </a:lnTo>
                <a:lnTo>
                  <a:pt x="72369" y="2438"/>
                </a:lnTo>
                <a:lnTo>
                  <a:pt x="60514" y="393"/>
                </a:lnTo>
                <a:lnTo>
                  <a:pt x="42252" y="0"/>
                </a:lnTo>
                <a:lnTo>
                  <a:pt x="31193" y="162"/>
                </a:lnTo>
                <a:lnTo>
                  <a:pt x="19007" y="2259"/>
                </a:lnTo>
                <a:lnTo>
                  <a:pt x="8991" y="8978"/>
                </a:lnTo>
                <a:lnTo>
                  <a:pt x="1827" y="20500"/>
                </a:lnTo>
                <a:lnTo>
                  <a:pt x="228" y="32282"/>
                </a:lnTo>
                <a:lnTo>
                  <a:pt x="0" y="51231"/>
                </a:lnTo>
                <a:lnTo>
                  <a:pt x="0" y="198602"/>
                </a:lnTo>
                <a:lnTo>
                  <a:pt x="187" y="21316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7" name="object 7"/>
          <p:cNvSpPr/>
          <p:nvPr/>
        </p:nvSpPr>
        <p:spPr>
          <a:xfrm>
            <a:off x="7919995" y="587888"/>
            <a:ext cx="248831" cy="242189"/>
          </a:xfrm>
          <a:custGeom>
            <a:avLst/>
            <a:gdLst/>
            <a:ahLst/>
            <a:cxnLst/>
            <a:rect l="l" t="t" r="r" b="b"/>
            <a:pathLst>
              <a:path w="248831" h="242189">
                <a:moveTo>
                  <a:pt x="187" y="213167"/>
                </a:moveTo>
                <a:lnTo>
                  <a:pt x="1916" y="225507"/>
                </a:lnTo>
                <a:lnTo>
                  <a:pt x="6984" y="234188"/>
                </a:lnTo>
                <a:lnTo>
                  <a:pt x="11976" y="239179"/>
                </a:lnTo>
                <a:lnTo>
                  <a:pt x="19291" y="242189"/>
                </a:lnTo>
                <a:lnTo>
                  <a:pt x="35267" y="242189"/>
                </a:lnTo>
                <a:lnTo>
                  <a:pt x="41579" y="237858"/>
                </a:lnTo>
                <a:lnTo>
                  <a:pt x="50046" y="227036"/>
                </a:lnTo>
                <a:lnTo>
                  <a:pt x="52023" y="215461"/>
                </a:lnTo>
                <a:lnTo>
                  <a:pt x="52235" y="198602"/>
                </a:lnTo>
                <a:lnTo>
                  <a:pt x="52235" y="53555"/>
                </a:lnTo>
                <a:lnTo>
                  <a:pt x="89153" y="198602"/>
                </a:lnTo>
                <a:lnTo>
                  <a:pt x="94124" y="217121"/>
                </a:lnTo>
                <a:lnTo>
                  <a:pt x="98475" y="228149"/>
                </a:lnTo>
                <a:lnTo>
                  <a:pt x="104457" y="235204"/>
                </a:lnTo>
                <a:lnTo>
                  <a:pt x="110121" y="239522"/>
                </a:lnTo>
                <a:lnTo>
                  <a:pt x="117436" y="242189"/>
                </a:lnTo>
                <a:lnTo>
                  <a:pt x="132740" y="242189"/>
                </a:lnTo>
                <a:lnTo>
                  <a:pt x="139725" y="238848"/>
                </a:lnTo>
                <a:lnTo>
                  <a:pt x="145267" y="234474"/>
                </a:lnTo>
                <a:lnTo>
                  <a:pt x="150957" y="226878"/>
                </a:lnTo>
                <a:lnTo>
                  <a:pt x="155214" y="215358"/>
                </a:lnTo>
                <a:lnTo>
                  <a:pt x="159677" y="198602"/>
                </a:lnTo>
                <a:lnTo>
                  <a:pt x="196608" y="53555"/>
                </a:lnTo>
                <a:lnTo>
                  <a:pt x="196608" y="198602"/>
                </a:lnTo>
                <a:lnTo>
                  <a:pt x="196796" y="213167"/>
                </a:lnTo>
                <a:lnTo>
                  <a:pt x="198525" y="225507"/>
                </a:lnTo>
                <a:lnTo>
                  <a:pt x="203593" y="234188"/>
                </a:lnTo>
                <a:lnTo>
                  <a:pt x="215899" y="242189"/>
                </a:lnTo>
                <a:lnTo>
                  <a:pt x="231876" y="242189"/>
                </a:lnTo>
                <a:lnTo>
                  <a:pt x="242176" y="233870"/>
                </a:lnTo>
                <a:lnTo>
                  <a:pt x="248536" y="215510"/>
                </a:lnTo>
                <a:lnTo>
                  <a:pt x="248831" y="198602"/>
                </a:lnTo>
                <a:lnTo>
                  <a:pt x="248831" y="51231"/>
                </a:lnTo>
                <a:lnTo>
                  <a:pt x="248682" y="34712"/>
                </a:lnTo>
                <a:lnTo>
                  <a:pt x="247501" y="22621"/>
                </a:lnTo>
                <a:lnTo>
                  <a:pt x="244182" y="14300"/>
                </a:lnTo>
                <a:lnTo>
                  <a:pt x="233710" y="4216"/>
                </a:lnTo>
                <a:lnTo>
                  <a:pt x="221929" y="681"/>
                </a:lnTo>
                <a:lnTo>
                  <a:pt x="207251" y="0"/>
                </a:lnTo>
                <a:lnTo>
                  <a:pt x="198452" y="74"/>
                </a:lnTo>
                <a:lnTo>
                  <a:pt x="181794" y="1300"/>
                </a:lnTo>
                <a:lnTo>
                  <a:pt x="170912" y="4982"/>
                </a:lnTo>
                <a:lnTo>
                  <a:pt x="163882" y="12335"/>
                </a:lnTo>
                <a:lnTo>
                  <a:pt x="158784" y="24574"/>
                </a:lnTo>
                <a:lnTo>
                  <a:pt x="153695" y="42913"/>
                </a:lnTo>
                <a:lnTo>
                  <a:pt x="124752" y="153682"/>
                </a:lnTo>
                <a:lnTo>
                  <a:pt x="95478" y="42913"/>
                </a:lnTo>
                <a:lnTo>
                  <a:pt x="91737" y="28976"/>
                </a:lnTo>
                <a:lnTo>
                  <a:pt x="87996" y="17101"/>
                </a:lnTo>
                <a:lnTo>
                  <a:pt x="83832" y="10312"/>
                </a:lnTo>
                <a:lnTo>
                  <a:pt x="72369" y="2438"/>
                </a:lnTo>
                <a:lnTo>
                  <a:pt x="60514" y="393"/>
                </a:lnTo>
                <a:lnTo>
                  <a:pt x="42252" y="0"/>
                </a:lnTo>
                <a:lnTo>
                  <a:pt x="31193" y="162"/>
                </a:lnTo>
                <a:lnTo>
                  <a:pt x="19007" y="2259"/>
                </a:lnTo>
                <a:lnTo>
                  <a:pt x="8991" y="8978"/>
                </a:lnTo>
                <a:lnTo>
                  <a:pt x="1827" y="20500"/>
                </a:lnTo>
                <a:lnTo>
                  <a:pt x="228" y="32282"/>
                </a:lnTo>
                <a:lnTo>
                  <a:pt x="0" y="51231"/>
                </a:lnTo>
                <a:lnTo>
                  <a:pt x="0" y="198602"/>
                </a:lnTo>
                <a:lnTo>
                  <a:pt x="187" y="21316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8" name="object 8"/>
          <p:cNvSpPr/>
          <p:nvPr/>
        </p:nvSpPr>
        <p:spPr>
          <a:xfrm>
            <a:off x="8216752" y="583906"/>
            <a:ext cx="60871" cy="246164"/>
          </a:xfrm>
          <a:custGeom>
            <a:avLst/>
            <a:gdLst/>
            <a:ahLst/>
            <a:cxnLst/>
            <a:rect l="l" t="t" r="r" b="b"/>
            <a:pathLst>
              <a:path w="60871" h="246164">
                <a:moveTo>
                  <a:pt x="60871" y="195592"/>
                </a:moveTo>
                <a:lnTo>
                  <a:pt x="60864" y="44774"/>
                </a:lnTo>
                <a:lnTo>
                  <a:pt x="60377" y="29289"/>
                </a:lnTo>
                <a:lnTo>
                  <a:pt x="58157" y="17873"/>
                </a:lnTo>
                <a:lnTo>
                  <a:pt x="52882" y="9309"/>
                </a:lnTo>
                <a:lnTo>
                  <a:pt x="46901" y="3314"/>
                </a:lnTo>
                <a:lnTo>
                  <a:pt x="38582" y="0"/>
                </a:lnTo>
                <a:lnTo>
                  <a:pt x="19951" y="0"/>
                </a:lnTo>
                <a:lnTo>
                  <a:pt x="12306" y="5308"/>
                </a:lnTo>
                <a:lnTo>
                  <a:pt x="6087" y="11774"/>
                </a:lnTo>
                <a:lnTo>
                  <a:pt x="1803" y="20847"/>
                </a:lnTo>
                <a:lnTo>
                  <a:pt x="225" y="33323"/>
                </a:lnTo>
                <a:lnTo>
                  <a:pt x="0" y="50558"/>
                </a:lnTo>
                <a:lnTo>
                  <a:pt x="6" y="201381"/>
                </a:lnTo>
                <a:lnTo>
                  <a:pt x="493" y="216957"/>
                </a:lnTo>
                <a:lnTo>
                  <a:pt x="2708" y="228429"/>
                </a:lnTo>
                <a:lnTo>
                  <a:pt x="7975" y="236842"/>
                </a:lnTo>
                <a:lnTo>
                  <a:pt x="13970" y="242823"/>
                </a:lnTo>
                <a:lnTo>
                  <a:pt x="22275" y="246164"/>
                </a:lnTo>
                <a:lnTo>
                  <a:pt x="40906" y="246164"/>
                </a:lnTo>
                <a:lnTo>
                  <a:pt x="48564" y="241172"/>
                </a:lnTo>
                <a:lnTo>
                  <a:pt x="54774" y="234378"/>
                </a:lnTo>
                <a:lnTo>
                  <a:pt x="59064" y="225308"/>
                </a:lnTo>
                <a:lnTo>
                  <a:pt x="60645" y="212829"/>
                </a:lnTo>
                <a:lnTo>
                  <a:pt x="60871" y="19559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9" name="object 9"/>
          <p:cNvSpPr/>
          <p:nvPr/>
        </p:nvSpPr>
        <p:spPr>
          <a:xfrm>
            <a:off x="8216752" y="583906"/>
            <a:ext cx="60871" cy="246164"/>
          </a:xfrm>
          <a:custGeom>
            <a:avLst/>
            <a:gdLst/>
            <a:ahLst/>
            <a:cxnLst/>
            <a:rect l="l" t="t" r="r" b="b"/>
            <a:pathLst>
              <a:path w="60871" h="246164">
                <a:moveTo>
                  <a:pt x="60871" y="195592"/>
                </a:moveTo>
                <a:lnTo>
                  <a:pt x="60864" y="44774"/>
                </a:lnTo>
                <a:lnTo>
                  <a:pt x="60377" y="29289"/>
                </a:lnTo>
                <a:lnTo>
                  <a:pt x="58157" y="17873"/>
                </a:lnTo>
                <a:lnTo>
                  <a:pt x="52882" y="9309"/>
                </a:lnTo>
                <a:lnTo>
                  <a:pt x="46901" y="3314"/>
                </a:lnTo>
                <a:lnTo>
                  <a:pt x="38582" y="0"/>
                </a:lnTo>
                <a:lnTo>
                  <a:pt x="19951" y="0"/>
                </a:lnTo>
                <a:lnTo>
                  <a:pt x="12306" y="5308"/>
                </a:lnTo>
                <a:lnTo>
                  <a:pt x="6087" y="11774"/>
                </a:lnTo>
                <a:lnTo>
                  <a:pt x="1803" y="20847"/>
                </a:lnTo>
                <a:lnTo>
                  <a:pt x="225" y="33323"/>
                </a:lnTo>
                <a:lnTo>
                  <a:pt x="0" y="50558"/>
                </a:lnTo>
                <a:lnTo>
                  <a:pt x="6" y="201381"/>
                </a:lnTo>
                <a:lnTo>
                  <a:pt x="493" y="216957"/>
                </a:lnTo>
                <a:lnTo>
                  <a:pt x="2708" y="228429"/>
                </a:lnTo>
                <a:lnTo>
                  <a:pt x="7975" y="236842"/>
                </a:lnTo>
                <a:lnTo>
                  <a:pt x="13970" y="242823"/>
                </a:lnTo>
                <a:lnTo>
                  <a:pt x="22275" y="246164"/>
                </a:lnTo>
                <a:lnTo>
                  <a:pt x="40906" y="246164"/>
                </a:lnTo>
                <a:lnTo>
                  <a:pt x="48564" y="241172"/>
                </a:lnTo>
                <a:lnTo>
                  <a:pt x="54774" y="234378"/>
                </a:lnTo>
                <a:lnTo>
                  <a:pt x="59064" y="225308"/>
                </a:lnTo>
                <a:lnTo>
                  <a:pt x="60645" y="212829"/>
                </a:lnTo>
                <a:lnTo>
                  <a:pt x="60871" y="19559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10" name="object 10"/>
          <p:cNvSpPr/>
          <p:nvPr/>
        </p:nvSpPr>
        <p:spPr>
          <a:xfrm>
            <a:off x="8328195" y="583899"/>
            <a:ext cx="208241" cy="246176"/>
          </a:xfrm>
          <a:custGeom>
            <a:avLst/>
            <a:gdLst/>
            <a:ahLst/>
            <a:cxnLst/>
            <a:rect l="l" t="t" r="r" b="b"/>
            <a:pathLst>
              <a:path w="208241" h="246176">
                <a:moveTo>
                  <a:pt x="56883" y="99136"/>
                </a:moveTo>
                <a:lnTo>
                  <a:pt x="127736" y="208914"/>
                </a:lnTo>
                <a:lnTo>
                  <a:pt x="133454" y="217676"/>
                </a:lnTo>
                <a:lnTo>
                  <a:pt x="142741" y="230957"/>
                </a:lnTo>
                <a:lnTo>
                  <a:pt x="151035" y="239773"/>
                </a:lnTo>
                <a:lnTo>
                  <a:pt x="160006" y="244666"/>
                </a:lnTo>
                <a:lnTo>
                  <a:pt x="171323" y="246176"/>
                </a:lnTo>
                <a:lnTo>
                  <a:pt x="172471" y="246161"/>
                </a:lnTo>
                <a:lnTo>
                  <a:pt x="187112" y="242886"/>
                </a:lnTo>
                <a:lnTo>
                  <a:pt x="195935" y="237185"/>
                </a:lnTo>
                <a:lnTo>
                  <a:pt x="203754" y="227690"/>
                </a:lnTo>
                <a:lnTo>
                  <a:pt x="206912" y="218000"/>
                </a:lnTo>
                <a:lnTo>
                  <a:pt x="208075" y="204542"/>
                </a:lnTo>
                <a:lnTo>
                  <a:pt x="208241" y="185292"/>
                </a:lnTo>
                <a:lnTo>
                  <a:pt x="208241" y="45297"/>
                </a:lnTo>
                <a:lnTo>
                  <a:pt x="207904" y="29053"/>
                </a:lnTo>
                <a:lnTo>
                  <a:pt x="205948" y="17230"/>
                </a:lnTo>
                <a:lnTo>
                  <a:pt x="200926" y="8648"/>
                </a:lnTo>
                <a:lnTo>
                  <a:pt x="187286" y="0"/>
                </a:lnTo>
                <a:lnTo>
                  <a:pt x="169989" y="0"/>
                </a:lnTo>
                <a:lnTo>
                  <a:pt x="163004" y="4991"/>
                </a:lnTo>
                <a:lnTo>
                  <a:pt x="153415" y="18463"/>
                </a:lnTo>
                <a:lnTo>
                  <a:pt x="151615" y="30567"/>
                </a:lnTo>
                <a:lnTo>
                  <a:pt x="151358" y="47574"/>
                </a:lnTo>
                <a:lnTo>
                  <a:pt x="151358" y="149364"/>
                </a:lnTo>
                <a:lnTo>
                  <a:pt x="78828" y="36588"/>
                </a:lnTo>
                <a:lnTo>
                  <a:pt x="74178" y="29372"/>
                </a:lnTo>
                <a:lnTo>
                  <a:pt x="64781" y="15726"/>
                </a:lnTo>
                <a:lnTo>
                  <a:pt x="56421" y="6635"/>
                </a:lnTo>
                <a:lnTo>
                  <a:pt x="47460" y="1570"/>
                </a:lnTo>
                <a:lnTo>
                  <a:pt x="36258" y="0"/>
                </a:lnTo>
                <a:lnTo>
                  <a:pt x="35999" y="0"/>
                </a:lnTo>
                <a:lnTo>
                  <a:pt x="21075" y="3155"/>
                </a:lnTo>
                <a:lnTo>
                  <a:pt x="12306" y="8978"/>
                </a:lnTo>
                <a:lnTo>
                  <a:pt x="4739" y="17794"/>
                </a:lnTo>
                <a:lnTo>
                  <a:pt x="1404" y="27374"/>
                </a:lnTo>
                <a:lnTo>
                  <a:pt x="175" y="40721"/>
                </a:lnTo>
                <a:lnTo>
                  <a:pt x="0" y="59880"/>
                </a:lnTo>
                <a:lnTo>
                  <a:pt x="1" y="200828"/>
                </a:lnTo>
                <a:lnTo>
                  <a:pt x="420" y="217085"/>
                </a:lnTo>
                <a:lnTo>
                  <a:pt x="2521" y="228805"/>
                </a:lnTo>
                <a:lnTo>
                  <a:pt x="7645" y="237528"/>
                </a:lnTo>
                <a:lnTo>
                  <a:pt x="20955" y="246176"/>
                </a:lnTo>
                <a:lnTo>
                  <a:pt x="38252" y="246176"/>
                </a:lnTo>
                <a:lnTo>
                  <a:pt x="45237" y="241515"/>
                </a:lnTo>
                <a:lnTo>
                  <a:pt x="54850" y="228155"/>
                </a:lnTo>
                <a:lnTo>
                  <a:pt x="56629" y="216072"/>
                </a:lnTo>
                <a:lnTo>
                  <a:pt x="56883" y="198932"/>
                </a:lnTo>
                <a:lnTo>
                  <a:pt x="56883" y="9913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11" name="object 11"/>
          <p:cNvSpPr/>
          <p:nvPr/>
        </p:nvSpPr>
        <p:spPr>
          <a:xfrm>
            <a:off x="8328195" y="583899"/>
            <a:ext cx="208241" cy="246176"/>
          </a:xfrm>
          <a:custGeom>
            <a:avLst/>
            <a:gdLst/>
            <a:ahLst/>
            <a:cxnLst/>
            <a:rect l="l" t="t" r="r" b="b"/>
            <a:pathLst>
              <a:path w="208241" h="246176">
                <a:moveTo>
                  <a:pt x="56883" y="99136"/>
                </a:moveTo>
                <a:lnTo>
                  <a:pt x="127736" y="208914"/>
                </a:lnTo>
                <a:lnTo>
                  <a:pt x="133454" y="217676"/>
                </a:lnTo>
                <a:lnTo>
                  <a:pt x="142741" y="230957"/>
                </a:lnTo>
                <a:lnTo>
                  <a:pt x="151035" y="239773"/>
                </a:lnTo>
                <a:lnTo>
                  <a:pt x="160006" y="244666"/>
                </a:lnTo>
                <a:lnTo>
                  <a:pt x="171323" y="246176"/>
                </a:lnTo>
                <a:lnTo>
                  <a:pt x="172471" y="246161"/>
                </a:lnTo>
                <a:lnTo>
                  <a:pt x="187112" y="242886"/>
                </a:lnTo>
                <a:lnTo>
                  <a:pt x="195935" y="237185"/>
                </a:lnTo>
                <a:lnTo>
                  <a:pt x="203754" y="227690"/>
                </a:lnTo>
                <a:lnTo>
                  <a:pt x="206912" y="218000"/>
                </a:lnTo>
                <a:lnTo>
                  <a:pt x="208075" y="204542"/>
                </a:lnTo>
                <a:lnTo>
                  <a:pt x="208241" y="185292"/>
                </a:lnTo>
                <a:lnTo>
                  <a:pt x="208241" y="45297"/>
                </a:lnTo>
                <a:lnTo>
                  <a:pt x="207904" y="29053"/>
                </a:lnTo>
                <a:lnTo>
                  <a:pt x="205948" y="17230"/>
                </a:lnTo>
                <a:lnTo>
                  <a:pt x="200926" y="8648"/>
                </a:lnTo>
                <a:lnTo>
                  <a:pt x="187286" y="0"/>
                </a:lnTo>
                <a:lnTo>
                  <a:pt x="169989" y="0"/>
                </a:lnTo>
                <a:lnTo>
                  <a:pt x="163004" y="4991"/>
                </a:lnTo>
                <a:lnTo>
                  <a:pt x="153415" y="18463"/>
                </a:lnTo>
                <a:lnTo>
                  <a:pt x="151615" y="30567"/>
                </a:lnTo>
                <a:lnTo>
                  <a:pt x="151358" y="47574"/>
                </a:lnTo>
                <a:lnTo>
                  <a:pt x="151358" y="149364"/>
                </a:lnTo>
                <a:lnTo>
                  <a:pt x="78828" y="36588"/>
                </a:lnTo>
                <a:lnTo>
                  <a:pt x="74178" y="29372"/>
                </a:lnTo>
                <a:lnTo>
                  <a:pt x="64781" y="15726"/>
                </a:lnTo>
                <a:lnTo>
                  <a:pt x="56421" y="6635"/>
                </a:lnTo>
                <a:lnTo>
                  <a:pt x="47460" y="1570"/>
                </a:lnTo>
                <a:lnTo>
                  <a:pt x="36258" y="0"/>
                </a:lnTo>
                <a:lnTo>
                  <a:pt x="35999" y="0"/>
                </a:lnTo>
                <a:lnTo>
                  <a:pt x="21075" y="3155"/>
                </a:lnTo>
                <a:lnTo>
                  <a:pt x="12306" y="8978"/>
                </a:lnTo>
                <a:lnTo>
                  <a:pt x="4739" y="17794"/>
                </a:lnTo>
                <a:lnTo>
                  <a:pt x="1404" y="27374"/>
                </a:lnTo>
                <a:lnTo>
                  <a:pt x="175" y="40721"/>
                </a:lnTo>
                <a:lnTo>
                  <a:pt x="0" y="59880"/>
                </a:lnTo>
                <a:lnTo>
                  <a:pt x="1" y="200828"/>
                </a:lnTo>
                <a:lnTo>
                  <a:pt x="420" y="217085"/>
                </a:lnTo>
                <a:lnTo>
                  <a:pt x="2521" y="228805"/>
                </a:lnTo>
                <a:lnTo>
                  <a:pt x="7645" y="237528"/>
                </a:lnTo>
                <a:lnTo>
                  <a:pt x="20955" y="246176"/>
                </a:lnTo>
                <a:lnTo>
                  <a:pt x="38252" y="246176"/>
                </a:lnTo>
                <a:lnTo>
                  <a:pt x="45237" y="241515"/>
                </a:lnTo>
                <a:lnTo>
                  <a:pt x="54850" y="228155"/>
                </a:lnTo>
                <a:lnTo>
                  <a:pt x="56629" y="216072"/>
                </a:lnTo>
                <a:lnTo>
                  <a:pt x="56883" y="198932"/>
                </a:lnTo>
                <a:lnTo>
                  <a:pt x="56883" y="9913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12" name="object 12"/>
          <p:cNvSpPr/>
          <p:nvPr/>
        </p:nvSpPr>
        <p:spPr>
          <a:xfrm>
            <a:off x="8587007" y="587886"/>
            <a:ext cx="139508" cy="238188"/>
          </a:xfrm>
          <a:custGeom>
            <a:avLst/>
            <a:gdLst/>
            <a:ahLst/>
            <a:cxnLst/>
            <a:rect l="l" t="t" r="r" b="b"/>
            <a:pathLst>
              <a:path w="139508" h="238188">
                <a:moveTo>
                  <a:pt x="99590" y="190744"/>
                </a:moveTo>
                <a:lnTo>
                  <a:pt x="87820" y="190957"/>
                </a:lnTo>
                <a:lnTo>
                  <a:pt x="60883" y="190957"/>
                </a:lnTo>
                <a:lnTo>
                  <a:pt x="100139" y="238188"/>
                </a:lnTo>
                <a:lnTo>
                  <a:pt x="111785" y="237787"/>
                </a:lnTo>
                <a:lnTo>
                  <a:pt x="125394" y="236238"/>
                </a:lnTo>
                <a:lnTo>
                  <a:pt x="138473" y="233468"/>
                </a:lnTo>
                <a:lnTo>
                  <a:pt x="139508" y="168171"/>
                </a:lnTo>
                <a:lnTo>
                  <a:pt x="131652" y="179171"/>
                </a:lnTo>
                <a:lnTo>
                  <a:pt x="122030" y="185900"/>
                </a:lnTo>
                <a:lnTo>
                  <a:pt x="111169" y="189409"/>
                </a:lnTo>
                <a:lnTo>
                  <a:pt x="99590" y="190744"/>
                </a:lnTo>
                <a:close/>
              </a:path>
              <a:path w="139508" h="238188">
                <a:moveTo>
                  <a:pt x="149" y="203037"/>
                </a:moveTo>
                <a:lnTo>
                  <a:pt x="1332" y="215339"/>
                </a:lnTo>
                <a:lnTo>
                  <a:pt x="4660" y="223888"/>
                </a:lnTo>
                <a:lnTo>
                  <a:pt x="11110" y="231348"/>
                </a:lnTo>
                <a:lnTo>
                  <a:pt x="20323" y="236161"/>
                </a:lnTo>
                <a:lnTo>
                  <a:pt x="33037" y="237935"/>
                </a:lnTo>
                <a:lnTo>
                  <a:pt x="51231" y="238188"/>
                </a:lnTo>
                <a:lnTo>
                  <a:pt x="100139" y="238188"/>
                </a:lnTo>
                <a:lnTo>
                  <a:pt x="60883" y="190957"/>
                </a:lnTo>
                <a:lnTo>
                  <a:pt x="60883" y="47231"/>
                </a:lnTo>
                <a:lnTo>
                  <a:pt x="91295" y="47333"/>
                </a:lnTo>
                <a:lnTo>
                  <a:pt x="104091" y="48229"/>
                </a:lnTo>
                <a:lnTo>
                  <a:pt x="115950" y="50803"/>
                </a:lnTo>
                <a:lnTo>
                  <a:pt x="126496" y="55937"/>
                </a:lnTo>
                <a:lnTo>
                  <a:pt x="135353" y="64517"/>
                </a:lnTo>
                <a:lnTo>
                  <a:pt x="142146" y="77425"/>
                </a:lnTo>
                <a:lnTo>
                  <a:pt x="146497" y="95545"/>
                </a:lnTo>
                <a:lnTo>
                  <a:pt x="148031" y="119760"/>
                </a:lnTo>
                <a:lnTo>
                  <a:pt x="147829" y="129167"/>
                </a:lnTo>
                <a:lnTo>
                  <a:pt x="145075" y="151853"/>
                </a:lnTo>
                <a:lnTo>
                  <a:pt x="139508" y="168171"/>
                </a:lnTo>
                <a:lnTo>
                  <a:pt x="138473" y="233468"/>
                </a:lnTo>
                <a:lnTo>
                  <a:pt x="150701" y="229417"/>
                </a:lnTo>
                <a:lnTo>
                  <a:pt x="161758" y="224025"/>
                </a:lnTo>
                <a:lnTo>
                  <a:pt x="171323" y="217233"/>
                </a:lnTo>
                <a:lnTo>
                  <a:pt x="186827" y="200570"/>
                </a:lnTo>
                <a:lnTo>
                  <a:pt x="195032" y="187626"/>
                </a:lnTo>
                <a:lnTo>
                  <a:pt x="200982" y="174463"/>
                </a:lnTo>
                <a:lnTo>
                  <a:pt x="205039" y="161444"/>
                </a:lnTo>
                <a:lnTo>
                  <a:pt x="207566" y="148935"/>
                </a:lnTo>
                <a:lnTo>
                  <a:pt x="208923" y="137299"/>
                </a:lnTo>
                <a:lnTo>
                  <a:pt x="209472" y="126902"/>
                </a:lnTo>
                <a:lnTo>
                  <a:pt x="209575" y="118109"/>
                </a:lnTo>
                <a:lnTo>
                  <a:pt x="209442" y="110512"/>
                </a:lnTo>
                <a:lnTo>
                  <a:pt x="208420" y="96419"/>
                </a:lnTo>
                <a:lnTo>
                  <a:pt x="206333" y="82923"/>
                </a:lnTo>
                <a:lnTo>
                  <a:pt x="203115" y="70093"/>
                </a:lnTo>
                <a:lnTo>
                  <a:pt x="198697" y="57997"/>
                </a:lnTo>
                <a:lnTo>
                  <a:pt x="193011" y="46702"/>
                </a:lnTo>
                <a:lnTo>
                  <a:pt x="185989" y="36275"/>
                </a:lnTo>
                <a:lnTo>
                  <a:pt x="177563" y="26786"/>
                </a:lnTo>
                <a:lnTo>
                  <a:pt x="167665" y="18300"/>
                </a:lnTo>
                <a:lnTo>
                  <a:pt x="160539" y="13475"/>
                </a:lnTo>
                <a:lnTo>
                  <a:pt x="148597" y="7511"/>
                </a:lnTo>
                <a:lnTo>
                  <a:pt x="136384" y="3599"/>
                </a:lnTo>
                <a:lnTo>
                  <a:pt x="123969" y="1321"/>
                </a:lnTo>
                <a:lnTo>
                  <a:pt x="111420" y="260"/>
                </a:lnTo>
                <a:lnTo>
                  <a:pt x="98806" y="0"/>
                </a:lnTo>
                <a:lnTo>
                  <a:pt x="42777" y="14"/>
                </a:lnTo>
                <a:lnTo>
                  <a:pt x="27129" y="628"/>
                </a:lnTo>
                <a:lnTo>
                  <a:pt x="16845" y="3164"/>
                </a:lnTo>
                <a:lnTo>
                  <a:pt x="8978" y="8991"/>
                </a:lnTo>
                <a:lnTo>
                  <a:pt x="1827" y="20439"/>
                </a:lnTo>
                <a:lnTo>
                  <a:pt x="228" y="32047"/>
                </a:lnTo>
                <a:lnTo>
                  <a:pt x="0" y="51231"/>
                </a:lnTo>
                <a:lnTo>
                  <a:pt x="0" y="186956"/>
                </a:lnTo>
                <a:lnTo>
                  <a:pt x="149" y="20303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13" name="object 13"/>
          <p:cNvSpPr/>
          <p:nvPr/>
        </p:nvSpPr>
        <p:spPr>
          <a:xfrm>
            <a:off x="8587007" y="587886"/>
            <a:ext cx="139508" cy="238188"/>
          </a:xfrm>
          <a:custGeom>
            <a:avLst/>
            <a:gdLst/>
            <a:ahLst/>
            <a:cxnLst/>
            <a:rect l="l" t="t" r="r" b="b"/>
            <a:pathLst>
              <a:path w="139508" h="238188">
                <a:moveTo>
                  <a:pt x="99590" y="190744"/>
                </a:moveTo>
                <a:lnTo>
                  <a:pt x="87820" y="190957"/>
                </a:lnTo>
                <a:lnTo>
                  <a:pt x="60883" y="190957"/>
                </a:lnTo>
                <a:lnTo>
                  <a:pt x="100139" y="238188"/>
                </a:lnTo>
                <a:lnTo>
                  <a:pt x="111785" y="237787"/>
                </a:lnTo>
                <a:lnTo>
                  <a:pt x="125394" y="236238"/>
                </a:lnTo>
                <a:lnTo>
                  <a:pt x="138473" y="233468"/>
                </a:lnTo>
                <a:lnTo>
                  <a:pt x="139508" y="168171"/>
                </a:lnTo>
                <a:lnTo>
                  <a:pt x="131652" y="179171"/>
                </a:lnTo>
                <a:lnTo>
                  <a:pt x="122030" y="185900"/>
                </a:lnTo>
                <a:lnTo>
                  <a:pt x="111169" y="189409"/>
                </a:lnTo>
                <a:lnTo>
                  <a:pt x="99590" y="190744"/>
                </a:lnTo>
                <a:close/>
              </a:path>
              <a:path w="139508" h="238188">
                <a:moveTo>
                  <a:pt x="149" y="203037"/>
                </a:moveTo>
                <a:lnTo>
                  <a:pt x="1332" y="215339"/>
                </a:lnTo>
                <a:lnTo>
                  <a:pt x="4660" y="223888"/>
                </a:lnTo>
                <a:lnTo>
                  <a:pt x="11110" y="231348"/>
                </a:lnTo>
                <a:lnTo>
                  <a:pt x="20323" y="236161"/>
                </a:lnTo>
                <a:lnTo>
                  <a:pt x="33037" y="237935"/>
                </a:lnTo>
                <a:lnTo>
                  <a:pt x="51231" y="238188"/>
                </a:lnTo>
                <a:lnTo>
                  <a:pt x="100139" y="238188"/>
                </a:lnTo>
                <a:lnTo>
                  <a:pt x="60883" y="190957"/>
                </a:lnTo>
                <a:lnTo>
                  <a:pt x="60883" y="47231"/>
                </a:lnTo>
                <a:lnTo>
                  <a:pt x="91295" y="47333"/>
                </a:lnTo>
                <a:lnTo>
                  <a:pt x="104091" y="48229"/>
                </a:lnTo>
                <a:lnTo>
                  <a:pt x="115950" y="50803"/>
                </a:lnTo>
                <a:lnTo>
                  <a:pt x="126496" y="55937"/>
                </a:lnTo>
                <a:lnTo>
                  <a:pt x="135353" y="64517"/>
                </a:lnTo>
                <a:lnTo>
                  <a:pt x="142146" y="77425"/>
                </a:lnTo>
                <a:lnTo>
                  <a:pt x="146497" y="95545"/>
                </a:lnTo>
                <a:lnTo>
                  <a:pt x="148031" y="119760"/>
                </a:lnTo>
                <a:lnTo>
                  <a:pt x="147829" y="129167"/>
                </a:lnTo>
                <a:lnTo>
                  <a:pt x="145075" y="151853"/>
                </a:lnTo>
                <a:lnTo>
                  <a:pt x="139508" y="168171"/>
                </a:lnTo>
                <a:lnTo>
                  <a:pt x="138473" y="233468"/>
                </a:lnTo>
                <a:lnTo>
                  <a:pt x="150701" y="229417"/>
                </a:lnTo>
                <a:lnTo>
                  <a:pt x="161758" y="224025"/>
                </a:lnTo>
                <a:lnTo>
                  <a:pt x="171323" y="217233"/>
                </a:lnTo>
                <a:lnTo>
                  <a:pt x="186827" y="200570"/>
                </a:lnTo>
                <a:lnTo>
                  <a:pt x="195032" y="187626"/>
                </a:lnTo>
                <a:lnTo>
                  <a:pt x="200982" y="174463"/>
                </a:lnTo>
                <a:lnTo>
                  <a:pt x="205039" y="161444"/>
                </a:lnTo>
                <a:lnTo>
                  <a:pt x="207566" y="148935"/>
                </a:lnTo>
                <a:lnTo>
                  <a:pt x="208923" y="137299"/>
                </a:lnTo>
                <a:lnTo>
                  <a:pt x="209472" y="126902"/>
                </a:lnTo>
                <a:lnTo>
                  <a:pt x="209575" y="118109"/>
                </a:lnTo>
                <a:lnTo>
                  <a:pt x="209442" y="110512"/>
                </a:lnTo>
                <a:lnTo>
                  <a:pt x="208420" y="96419"/>
                </a:lnTo>
                <a:lnTo>
                  <a:pt x="206333" y="82923"/>
                </a:lnTo>
                <a:lnTo>
                  <a:pt x="203115" y="70093"/>
                </a:lnTo>
                <a:lnTo>
                  <a:pt x="198697" y="57997"/>
                </a:lnTo>
                <a:lnTo>
                  <a:pt x="193011" y="46702"/>
                </a:lnTo>
                <a:lnTo>
                  <a:pt x="185989" y="36275"/>
                </a:lnTo>
                <a:lnTo>
                  <a:pt x="177563" y="26786"/>
                </a:lnTo>
                <a:lnTo>
                  <a:pt x="167665" y="18300"/>
                </a:lnTo>
                <a:lnTo>
                  <a:pt x="160539" y="13475"/>
                </a:lnTo>
                <a:lnTo>
                  <a:pt x="148597" y="7511"/>
                </a:lnTo>
                <a:lnTo>
                  <a:pt x="136384" y="3599"/>
                </a:lnTo>
                <a:lnTo>
                  <a:pt x="123969" y="1321"/>
                </a:lnTo>
                <a:lnTo>
                  <a:pt x="111420" y="260"/>
                </a:lnTo>
                <a:lnTo>
                  <a:pt x="98806" y="0"/>
                </a:lnTo>
                <a:lnTo>
                  <a:pt x="42777" y="14"/>
                </a:lnTo>
                <a:lnTo>
                  <a:pt x="27129" y="628"/>
                </a:lnTo>
                <a:lnTo>
                  <a:pt x="16845" y="3164"/>
                </a:lnTo>
                <a:lnTo>
                  <a:pt x="8978" y="8991"/>
                </a:lnTo>
                <a:lnTo>
                  <a:pt x="1827" y="20439"/>
                </a:lnTo>
                <a:lnTo>
                  <a:pt x="228" y="32047"/>
                </a:lnTo>
                <a:lnTo>
                  <a:pt x="0" y="51231"/>
                </a:lnTo>
                <a:lnTo>
                  <a:pt x="0" y="186956"/>
                </a:lnTo>
                <a:lnTo>
                  <a:pt x="149" y="20303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14" name="object 14"/>
          <p:cNvSpPr/>
          <p:nvPr/>
        </p:nvSpPr>
        <p:spPr>
          <a:xfrm>
            <a:off x="8828871" y="583896"/>
            <a:ext cx="225869" cy="246176"/>
          </a:xfrm>
          <a:custGeom>
            <a:avLst/>
            <a:gdLst/>
            <a:ahLst/>
            <a:cxnLst/>
            <a:rect l="l" t="t" r="r" b="b"/>
            <a:pathLst>
              <a:path w="225869" h="246176">
                <a:moveTo>
                  <a:pt x="121783" y="219972"/>
                </a:moveTo>
                <a:lnTo>
                  <a:pt x="112776" y="220560"/>
                </a:lnTo>
                <a:lnTo>
                  <a:pt x="103492" y="220018"/>
                </a:lnTo>
                <a:lnTo>
                  <a:pt x="90690" y="217385"/>
                </a:lnTo>
                <a:lnTo>
                  <a:pt x="94234" y="244929"/>
                </a:lnTo>
                <a:lnTo>
                  <a:pt x="114096" y="246176"/>
                </a:lnTo>
                <a:lnTo>
                  <a:pt x="115795" y="246167"/>
                </a:lnTo>
                <a:lnTo>
                  <a:pt x="133361" y="244890"/>
                </a:lnTo>
                <a:lnTo>
                  <a:pt x="149214" y="241585"/>
                </a:lnTo>
                <a:lnTo>
                  <a:pt x="163409" y="236433"/>
                </a:lnTo>
                <a:lnTo>
                  <a:pt x="175998" y="229616"/>
                </a:lnTo>
                <a:lnTo>
                  <a:pt x="187035" y="221312"/>
                </a:lnTo>
                <a:lnTo>
                  <a:pt x="196573" y="211704"/>
                </a:lnTo>
                <a:lnTo>
                  <a:pt x="204666" y="200972"/>
                </a:lnTo>
                <a:lnTo>
                  <a:pt x="211368" y="189296"/>
                </a:lnTo>
                <a:lnTo>
                  <a:pt x="216731" y="176858"/>
                </a:lnTo>
                <a:lnTo>
                  <a:pt x="220809" y="163837"/>
                </a:lnTo>
                <a:lnTo>
                  <a:pt x="223656" y="150414"/>
                </a:lnTo>
                <a:lnTo>
                  <a:pt x="225325" y="136771"/>
                </a:lnTo>
                <a:lnTo>
                  <a:pt x="225869" y="123088"/>
                </a:lnTo>
                <a:lnTo>
                  <a:pt x="225861" y="121485"/>
                </a:lnTo>
                <a:lnTo>
                  <a:pt x="225247" y="108637"/>
                </a:lnTo>
                <a:lnTo>
                  <a:pt x="223591" y="95591"/>
                </a:lnTo>
                <a:lnTo>
                  <a:pt x="220812" y="82559"/>
                </a:lnTo>
                <a:lnTo>
                  <a:pt x="216830" y="69755"/>
                </a:lnTo>
                <a:lnTo>
                  <a:pt x="211563" y="57392"/>
                </a:lnTo>
                <a:lnTo>
                  <a:pt x="204930" y="45684"/>
                </a:lnTo>
                <a:lnTo>
                  <a:pt x="196850" y="34845"/>
                </a:lnTo>
                <a:lnTo>
                  <a:pt x="187242" y="25087"/>
                </a:lnTo>
                <a:lnTo>
                  <a:pt x="176024" y="16625"/>
                </a:lnTo>
                <a:lnTo>
                  <a:pt x="163116" y="9671"/>
                </a:lnTo>
                <a:lnTo>
                  <a:pt x="148436" y="4440"/>
                </a:lnTo>
                <a:lnTo>
                  <a:pt x="131903" y="1145"/>
                </a:lnTo>
                <a:lnTo>
                  <a:pt x="113436" y="0"/>
                </a:lnTo>
                <a:lnTo>
                  <a:pt x="109817" y="39"/>
                </a:lnTo>
                <a:lnTo>
                  <a:pt x="91019" y="1654"/>
                </a:lnTo>
                <a:lnTo>
                  <a:pt x="74336" y="5456"/>
                </a:lnTo>
                <a:lnTo>
                  <a:pt x="59662" y="11206"/>
                </a:lnTo>
                <a:lnTo>
                  <a:pt x="46890" y="18665"/>
                </a:lnTo>
                <a:lnTo>
                  <a:pt x="35914" y="27591"/>
                </a:lnTo>
                <a:lnTo>
                  <a:pt x="26628" y="37746"/>
                </a:lnTo>
                <a:lnTo>
                  <a:pt x="18925" y="48889"/>
                </a:lnTo>
                <a:lnTo>
                  <a:pt x="12699" y="60782"/>
                </a:lnTo>
                <a:lnTo>
                  <a:pt x="7844" y="73184"/>
                </a:lnTo>
                <a:lnTo>
                  <a:pt x="4252" y="85855"/>
                </a:lnTo>
                <a:lnTo>
                  <a:pt x="1819" y="98556"/>
                </a:lnTo>
                <a:lnTo>
                  <a:pt x="437" y="111047"/>
                </a:lnTo>
                <a:lnTo>
                  <a:pt x="0" y="123088"/>
                </a:lnTo>
                <a:lnTo>
                  <a:pt x="17" y="125452"/>
                </a:lnTo>
                <a:lnTo>
                  <a:pt x="579" y="136918"/>
                </a:lnTo>
                <a:lnTo>
                  <a:pt x="2031" y="148997"/>
                </a:lnTo>
                <a:lnTo>
                  <a:pt x="4503" y="161423"/>
                </a:lnTo>
                <a:lnTo>
                  <a:pt x="8127" y="173930"/>
                </a:lnTo>
                <a:lnTo>
                  <a:pt x="13033" y="186252"/>
                </a:lnTo>
                <a:lnTo>
                  <a:pt x="19351" y="198121"/>
                </a:lnTo>
                <a:lnTo>
                  <a:pt x="27212" y="209272"/>
                </a:lnTo>
                <a:lnTo>
                  <a:pt x="36747" y="219439"/>
                </a:lnTo>
                <a:lnTo>
                  <a:pt x="48086" y="228354"/>
                </a:lnTo>
                <a:lnTo>
                  <a:pt x="42230" y="174152"/>
                </a:lnTo>
                <a:lnTo>
                  <a:pt x="37010" y="160059"/>
                </a:lnTo>
                <a:lnTo>
                  <a:pt x="33735" y="144340"/>
                </a:lnTo>
                <a:lnTo>
                  <a:pt x="32600" y="127076"/>
                </a:lnTo>
                <a:lnTo>
                  <a:pt x="32658" y="122710"/>
                </a:lnTo>
                <a:lnTo>
                  <a:pt x="33382" y="110777"/>
                </a:lnTo>
                <a:lnTo>
                  <a:pt x="35129" y="97819"/>
                </a:lnTo>
                <a:lnTo>
                  <a:pt x="38141" y="84529"/>
                </a:lnTo>
                <a:lnTo>
                  <a:pt x="42664" y="71596"/>
                </a:lnTo>
                <a:lnTo>
                  <a:pt x="48940" y="59712"/>
                </a:lnTo>
                <a:lnTo>
                  <a:pt x="57213" y="49568"/>
                </a:lnTo>
                <a:lnTo>
                  <a:pt x="64182" y="43290"/>
                </a:lnTo>
                <a:lnTo>
                  <a:pt x="74488" y="36138"/>
                </a:lnTo>
                <a:lnTo>
                  <a:pt x="86071" y="30551"/>
                </a:lnTo>
                <a:lnTo>
                  <a:pt x="98858" y="26914"/>
                </a:lnTo>
                <a:lnTo>
                  <a:pt x="112776" y="25615"/>
                </a:lnTo>
                <a:lnTo>
                  <a:pt x="121345" y="26149"/>
                </a:lnTo>
                <a:lnTo>
                  <a:pt x="131370" y="28023"/>
                </a:lnTo>
                <a:lnTo>
                  <a:pt x="141996" y="31503"/>
                </a:lnTo>
                <a:lnTo>
                  <a:pt x="152749" y="36854"/>
                </a:lnTo>
                <a:lnTo>
                  <a:pt x="163152" y="44340"/>
                </a:lnTo>
                <a:lnTo>
                  <a:pt x="172730" y="54228"/>
                </a:lnTo>
                <a:lnTo>
                  <a:pt x="181008" y="66782"/>
                </a:lnTo>
                <a:lnTo>
                  <a:pt x="187509" y="82266"/>
                </a:lnTo>
                <a:lnTo>
                  <a:pt x="191759" y="100947"/>
                </a:lnTo>
                <a:lnTo>
                  <a:pt x="193281" y="123088"/>
                </a:lnTo>
                <a:lnTo>
                  <a:pt x="191891" y="144295"/>
                </a:lnTo>
                <a:lnTo>
                  <a:pt x="187756" y="163128"/>
                </a:lnTo>
                <a:lnTo>
                  <a:pt x="181347" y="178753"/>
                </a:lnTo>
                <a:lnTo>
                  <a:pt x="173140" y="191434"/>
                </a:lnTo>
                <a:lnTo>
                  <a:pt x="163611" y="201438"/>
                </a:lnTo>
                <a:lnTo>
                  <a:pt x="153235" y="209029"/>
                </a:lnTo>
                <a:lnTo>
                  <a:pt x="142488" y="214471"/>
                </a:lnTo>
                <a:lnTo>
                  <a:pt x="131845" y="218031"/>
                </a:lnTo>
                <a:lnTo>
                  <a:pt x="121783" y="219972"/>
                </a:lnTo>
                <a:close/>
              </a:path>
              <a:path w="225869" h="246176">
                <a:moveTo>
                  <a:pt x="57725" y="197135"/>
                </a:moveTo>
                <a:lnTo>
                  <a:pt x="49200" y="186538"/>
                </a:lnTo>
                <a:lnTo>
                  <a:pt x="42230" y="174152"/>
                </a:lnTo>
                <a:lnTo>
                  <a:pt x="48086" y="228354"/>
                </a:lnTo>
                <a:lnTo>
                  <a:pt x="61360" y="235752"/>
                </a:lnTo>
                <a:lnTo>
                  <a:pt x="76699" y="241366"/>
                </a:lnTo>
                <a:lnTo>
                  <a:pt x="94234" y="244929"/>
                </a:lnTo>
                <a:lnTo>
                  <a:pt x="90690" y="217385"/>
                </a:lnTo>
                <a:lnTo>
                  <a:pt x="78666" y="212640"/>
                </a:lnTo>
                <a:lnTo>
                  <a:pt x="67612" y="205863"/>
                </a:lnTo>
                <a:lnTo>
                  <a:pt x="57725" y="197135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15" name="object 15"/>
          <p:cNvSpPr/>
          <p:nvPr/>
        </p:nvSpPr>
        <p:spPr>
          <a:xfrm>
            <a:off x="9098657" y="583896"/>
            <a:ext cx="188620" cy="246176"/>
          </a:xfrm>
          <a:custGeom>
            <a:avLst/>
            <a:gdLst/>
            <a:ahLst/>
            <a:cxnLst/>
            <a:rect l="l" t="t" r="r" b="b"/>
            <a:pathLst>
              <a:path w="188620" h="246176">
                <a:moveTo>
                  <a:pt x="97142" y="246176"/>
                </a:moveTo>
                <a:lnTo>
                  <a:pt x="106001" y="245938"/>
                </a:lnTo>
                <a:lnTo>
                  <a:pt x="124454" y="243629"/>
                </a:lnTo>
                <a:lnTo>
                  <a:pt x="140097" y="239062"/>
                </a:lnTo>
                <a:lnTo>
                  <a:pt x="153136" y="232479"/>
                </a:lnTo>
                <a:lnTo>
                  <a:pt x="163775" y="224124"/>
                </a:lnTo>
                <a:lnTo>
                  <a:pt x="172217" y="214239"/>
                </a:lnTo>
                <a:lnTo>
                  <a:pt x="178666" y="203067"/>
                </a:lnTo>
                <a:lnTo>
                  <a:pt x="183327" y="190851"/>
                </a:lnTo>
                <a:lnTo>
                  <a:pt x="186404" y="177834"/>
                </a:lnTo>
                <a:lnTo>
                  <a:pt x="188100" y="164259"/>
                </a:lnTo>
                <a:lnTo>
                  <a:pt x="188620" y="150367"/>
                </a:lnTo>
                <a:lnTo>
                  <a:pt x="188620" y="9321"/>
                </a:lnTo>
                <a:lnTo>
                  <a:pt x="184302" y="4991"/>
                </a:lnTo>
                <a:lnTo>
                  <a:pt x="181305" y="1663"/>
                </a:lnTo>
                <a:lnTo>
                  <a:pt x="176987" y="0"/>
                </a:lnTo>
                <a:lnTo>
                  <a:pt x="167335" y="0"/>
                </a:lnTo>
                <a:lnTo>
                  <a:pt x="163347" y="2654"/>
                </a:lnTo>
                <a:lnTo>
                  <a:pt x="161010" y="4991"/>
                </a:lnTo>
                <a:lnTo>
                  <a:pt x="156692" y="9321"/>
                </a:lnTo>
                <a:lnTo>
                  <a:pt x="156679" y="155551"/>
                </a:lnTo>
                <a:lnTo>
                  <a:pt x="156021" y="167617"/>
                </a:lnTo>
                <a:lnTo>
                  <a:pt x="153843" y="180196"/>
                </a:lnTo>
                <a:lnTo>
                  <a:pt x="149421" y="192424"/>
                </a:lnTo>
                <a:lnTo>
                  <a:pt x="142032" y="203438"/>
                </a:lnTo>
                <a:lnTo>
                  <a:pt x="130952" y="212375"/>
                </a:lnTo>
                <a:lnTo>
                  <a:pt x="115455" y="218370"/>
                </a:lnTo>
                <a:lnTo>
                  <a:pt x="94818" y="220560"/>
                </a:lnTo>
                <a:lnTo>
                  <a:pt x="88164" y="220374"/>
                </a:lnTo>
                <a:lnTo>
                  <a:pt x="67346" y="216651"/>
                </a:lnTo>
                <a:lnTo>
                  <a:pt x="52430" y="209027"/>
                </a:lnTo>
                <a:lnTo>
                  <a:pt x="42431" y="198663"/>
                </a:lnTo>
                <a:lnTo>
                  <a:pt x="36366" y="186720"/>
                </a:lnTo>
                <a:lnTo>
                  <a:pt x="33251" y="174359"/>
                </a:lnTo>
                <a:lnTo>
                  <a:pt x="32104" y="162739"/>
                </a:lnTo>
                <a:lnTo>
                  <a:pt x="31940" y="153022"/>
                </a:lnTo>
                <a:lnTo>
                  <a:pt x="31940" y="9321"/>
                </a:lnTo>
                <a:lnTo>
                  <a:pt x="27622" y="4991"/>
                </a:lnTo>
                <a:lnTo>
                  <a:pt x="24625" y="1663"/>
                </a:lnTo>
                <a:lnTo>
                  <a:pt x="20294" y="0"/>
                </a:lnTo>
                <a:lnTo>
                  <a:pt x="10655" y="0"/>
                </a:lnTo>
                <a:lnTo>
                  <a:pt x="6654" y="2654"/>
                </a:lnTo>
                <a:lnTo>
                  <a:pt x="4330" y="4991"/>
                </a:lnTo>
                <a:lnTo>
                  <a:pt x="0" y="9321"/>
                </a:lnTo>
                <a:lnTo>
                  <a:pt x="0" y="150698"/>
                </a:lnTo>
                <a:lnTo>
                  <a:pt x="459" y="164325"/>
                </a:lnTo>
                <a:lnTo>
                  <a:pt x="2592" y="181165"/>
                </a:lnTo>
                <a:lnTo>
                  <a:pt x="6448" y="195827"/>
                </a:lnTo>
                <a:lnTo>
                  <a:pt x="12007" y="208407"/>
                </a:lnTo>
                <a:lnTo>
                  <a:pt x="19253" y="219000"/>
                </a:lnTo>
                <a:lnTo>
                  <a:pt x="28167" y="227701"/>
                </a:lnTo>
                <a:lnTo>
                  <a:pt x="38732" y="234607"/>
                </a:lnTo>
                <a:lnTo>
                  <a:pt x="50930" y="239812"/>
                </a:lnTo>
                <a:lnTo>
                  <a:pt x="64743" y="243411"/>
                </a:lnTo>
                <a:lnTo>
                  <a:pt x="80153" y="245501"/>
                </a:lnTo>
                <a:lnTo>
                  <a:pt x="97142" y="246176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16" name="object 16"/>
          <p:cNvSpPr/>
          <p:nvPr/>
        </p:nvSpPr>
        <p:spPr>
          <a:xfrm>
            <a:off x="9318232" y="587890"/>
            <a:ext cx="185953" cy="242176"/>
          </a:xfrm>
          <a:custGeom>
            <a:avLst/>
            <a:gdLst/>
            <a:ahLst/>
            <a:cxnLst/>
            <a:rect l="l" t="t" r="r" b="b"/>
            <a:pathLst>
              <a:path w="185953" h="242176">
                <a:moveTo>
                  <a:pt x="1993" y="19634"/>
                </a:moveTo>
                <a:lnTo>
                  <a:pt x="4318" y="21958"/>
                </a:lnTo>
                <a:lnTo>
                  <a:pt x="7645" y="25615"/>
                </a:lnTo>
                <a:lnTo>
                  <a:pt x="76835" y="25615"/>
                </a:lnTo>
                <a:lnTo>
                  <a:pt x="76835" y="233527"/>
                </a:lnTo>
                <a:lnTo>
                  <a:pt x="81495" y="237528"/>
                </a:lnTo>
                <a:lnTo>
                  <a:pt x="84493" y="240512"/>
                </a:lnTo>
                <a:lnTo>
                  <a:pt x="88811" y="242176"/>
                </a:lnTo>
                <a:lnTo>
                  <a:pt x="98132" y="242176"/>
                </a:lnTo>
                <a:lnTo>
                  <a:pt x="102120" y="239852"/>
                </a:lnTo>
                <a:lnTo>
                  <a:pt x="104457" y="237528"/>
                </a:lnTo>
                <a:lnTo>
                  <a:pt x="108775" y="233527"/>
                </a:lnTo>
                <a:lnTo>
                  <a:pt x="108775" y="25615"/>
                </a:lnTo>
                <a:lnTo>
                  <a:pt x="177965" y="25615"/>
                </a:lnTo>
                <a:lnTo>
                  <a:pt x="181635" y="21958"/>
                </a:lnTo>
                <a:lnTo>
                  <a:pt x="183959" y="19634"/>
                </a:lnTo>
                <a:lnTo>
                  <a:pt x="185953" y="15963"/>
                </a:lnTo>
                <a:lnTo>
                  <a:pt x="185953" y="9639"/>
                </a:lnTo>
                <a:lnTo>
                  <a:pt x="183959" y="6324"/>
                </a:lnTo>
                <a:lnTo>
                  <a:pt x="181635" y="3987"/>
                </a:lnTo>
                <a:lnTo>
                  <a:pt x="178308" y="0"/>
                </a:lnTo>
                <a:lnTo>
                  <a:pt x="7645" y="0"/>
                </a:lnTo>
                <a:lnTo>
                  <a:pt x="3987" y="3987"/>
                </a:lnTo>
                <a:lnTo>
                  <a:pt x="1993" y="6324"/>
                </a:lnTo>
                <a:lnTo>
                  <a:pt x="0" y="9982"/>
                </a:lnTo>
                <a:lnTo>
                  <a:pt x="0" y="16306"/>
                </a:lnTo>
                <a:lnTo>
                  <a:pt x="1993" y="19634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17" name="object 17"/>
          <p:cNvSpPr/>
          <p:nvPr/>
        </p:nvSpPr>
        <p:spPr>
          <a:xfrm>
            <a:off x="8828871" y="583896"/>
            <a:ext cx="225869" cy="246176"/>
          </a:xfrm>
          <a:custGeom>
            <a:avLst/>
            <a:gdLst/>
            <a:ahLst/>
            <a:cxnLst/>
            <a:rect l="l" t="t" r="r" b="b"/>
            <a:pathLst>
              <a:path w="225869" h="246176">
                <a:moveTo>
                  <a:pt x="121783" y="219972"/>
                </a:moveTo>
                <a:lnTo>
                  <a:pt x="112776" y="220560"/>
                </a:lnTo>
                <a:lnTo>
                  <a:pt x="103492" y="220018"/>
                </a:lnTo>
                <a:lnTo>
                  <a:pt x="90690" y="217385"/>
                </a:lnTo>
                <a:lnTo>
                  <a:pt x="94234" y="244929"/>
                </a:lnTo>
                <a:lnTo>
                  <a:pt x="114096" y="246176"/>
                </a:lnTo>
                <a:lnTo>
                  <a:pt x="115795" y="246167"/>
                </a:lnTo>
                <a:lnTo>
                  <a:pt x="133361" y="244890"/>
                </a:lnTo>
                <a:lnTo>
                  <a:pt x="149214" y="241585"/>
                </a:lnTo>
                <a:lnTo>
                  <a:pt x="163409" y="236433"/>
                </a:lnTo>
                <a:lnTo>
                  <a:pt x="175998" y="229616"/>
                </a:lnTo>
                <a:lnTo>
                  <a:pt x="187035" y="221312"/>
                </a:lnTo>
                <a:lnTo>
                  <a:pt x="196573" y="211704"/>
                </a:lnTo>
                <a:lnTo>
                  <a:pt x="204666" y="200972"/>
                </a:lnTo>
                <a:lnTo>
                  <a:pt x="211368" y="189296"/>
                </a:lnTo>
                <a:lnTo>
                  <a:pt x="216731" y="176858"/>
                </a:lnTo>
                <a:lnTo>
                  <a:pt x="220809" y="163837"/>
                </a:lnTo>
                <a:lnTo>
                  <a:pt x="223656" y="150414"/>
                </a:lnTo>
                <a:lnTo>
                  <a:pt x="225325" y="136771"/>
                </a:lnTo>
                <a:lnTo>
                  <a:pt x="225869" y="123088"/>
                </a:lnTo>
                <a:lnTo>
                  <a:pt x="225861" y="121485"/>
                </a:lnTo>
                <a:lnTo>
                  <a:pt x="225247" y="108637"/>
                </a:lnTo>
                <a:lnTo>
                  <a:pt x="223591" y="95591"/>
                </a:lnTo>
                <a:lnTo>
                  <a:pt x="220812" y="82559"/>
                </a:lnTo>
                <a:lnTo>
                  <a:pt x="216830" y="69755"/>
                </a:lnTo>
                <a:lnTo>
                  <a:pt x="211563" y="57392"/>
                </a:lnTo>
                <a:lnTo>
                  <a:pt x="204930" y="45684"/>
                </a:lnTo>
                <a:lnTo>
                  <a:pt x="196850" y="34845"/>
                </a:lnTo>
                <a:lnTo>
                  <a:pt x="187242" y="25087"/>
                </a:lnTo>
                <a:lnTo>
                  <a:pt x="176024" y="16625"/>
                </a:lnTo>
                <a:lnTo>
                  <a:pt x="163116" y="9671"/>
                </a:lnTo>
                <a:lnTo>
                  <a:pt x="148436" y="4440"/>
                </a:lnTo>
                <a:lnTo>
                  <a:pt x="131903" y="1145"/>
                </a:lnTo>
                <a:lnTo>
                  <a:pt x="113436" y="0"/>
                </a:lnTo>
                <a:lnTo>
                  <a:pt x="109817" y="39"/>
                </a:lnTo>
                <a:lnTo>
                  <a:pt x="91019" y="1654"/>
                </a:lnTo>
                <a:lnTo>
                  <a:pt x="74336" y="5456"/>
                </a:lnTo>
                <a:lnTo>
                  <a:pt x="59662" y="11206"/>
                </a:lnTo>
                <a:lnTo>
                  <a:pt x="46890" y="18665"/>
                </a:lnTo>
                <a:lnTo>
                  <a:pt x="35914" y="27591"/>
                </a:lnTo>
                <a:lnTo>
                  <a:pt x="26628" y="37746"/>
                </a:lnTo>
                <a:lnTo>
                  <a:pt x="18925" y="48889"/>
                </a:lnTo>
                <a:lnTo>
                  <a:pt x="12699" y="60782"/>
                </a:lnTo>
                <a:lnTo>
                  <a:pt x="7844" y="73184"/>
                </a:lnTo>
                <a:lnTo>
                  <a:pt x="4252" y="85855"/>
                </a:lnTo>
                <a:lnTo>
                  <a:pt x="1819" y="98556"/>
                </a:lnTo>
                <a:lnTo>
                  <a:pt x="437" y="111047"/>
                </a:lnTo>
                <a:lnTo>
                  <a:pt x="0" y="123088"/>
                </a:lnTo>
                <a:lnTo>
                  <a:pt x="17" y="125452"/>
                </a:lnTo>
                <a:lnTo>
                  <a:pt x="579" y="136918"/>
                </a:lnTo>
                <a:lnTo>
                  <a:pt x="2031" y="148997"/>
                </a:lnTo>
                <a:lnTo>
                  <a:pt x="4503" y="161423"/>
                </a:lnTo>
                <a:lnTo>
                  <a:pt x="8127" y="173930"/>
                </a:lnTo>
                <a:lnTo>
                  <a:pt x="13033" y="186252"/>
                </a:lnTo>
                <a:lnTo>
                  <a:pt x="19351" y="198121"/>
                </a:lnTo>
                <a:lnTo>
                  <a:pt x="27212" y="209272"/>
                </a:lnTo>
                <a:lnTo>
                  <a:pt x="36747" y="219439"/>
                </a:lnTo>
                <a:lnTo>
                  <a:pt x="48086" y="228354"/>
                </a:lnTo>
                <a:lnTo>
                  <a:pt x="42230" y="174152"/>
                </a:lnTo>
                <a:lnTo>
                  <a:pt x="37010" y="160059"/>
                </a:lnTo>
                <a:lnTo>
                  <a:pt x="33735" y="144340"/>
                </a:lnTo>
                <a:lnTo>
                  <a:pt x="32600" y="127076"/>
                </a:lnTo>
                <a:lnTo>
                  <a:pt x="32658" y="122710"/>
                </a:lnTo>
                <a:lnTo>
                  <a:pt x="33382" y="110777"/>
                </a:lnTo>
                <a:lnTo>
                  <a:pt x="35129" y="97819"/>
                </a:lnTo>
                <a:lnTo>
                  <a:pt x="38141" y="84529"/>
                </a:lnTo>
                <a:lnTo>
                  <a:pt x="42664" y="71596"/>
                </a:lnTo>
                <a:lnTo>
                  <a:pt x="48940" y="59712"/>
                </a:lnTo>
                <a:lnTo>
                  <a:pt x="57213" y="49568"/>
                </a:lnTo>
                <a:lnTo>
                  <a:pt x="64182" y="43290"/>
                </a:lnTo>
                <a:lnTo>
                  <a:pt x="74488" y="36138"/>
                </a:lnTo>
                <a:lnTo>
                  <a:pt x="86071" y="30551"/>
                </a:lnTo>
                <a:lnTo>
                  <a:pt x="98858" y="26914"/>
                </a:lnTo>
                <a:lnTo>
                  <a:pt x="112776" y="25615"/>
                </a:lnTo>
                <a:lnTo>
                  <a:pt x="121345" y="26149"/>
                </a:lnTo>
                <a:lnTo>
                  <a:pt x="131370" y="28023"/>
                </a:lnTo>
                <a:lnTo>
                  <a:pt x="141996" y="31503"/>
                </a:lnTo>
                <a:lnTo>
                  <a:pt x="152749" y="36854"/>
                </a:lnTo>
                <a:lnTo>
                  <a:pt x="163152" y="44340"/>
                </a:lnTo>
                <a:lnTo>
                  <a:pt x="172730" y="54228"/>
                </a:lnTo>
                <a:lnTo>
                  <a:pt x="181008" y="66782"/>
                </a:lnTo>
                <a:lnTo>
                  <a:pt x="187509" y="82266"/>
                </a:lnTo>
                <a:lnTo>
                  <a:pt x="191759" y="100947"/>
                </a:lnTo>
                <a:lnTo>
                  <a:pt x="193281" y="123088"/>
                </a:lnTo>
                <a:lnTo>
                  <a:pt x="191891" y="144295"/>
                </a:lnTo>
                <a:lnTo>
                  <a:pt x="187756" y="163128"/>
                </a:lnTo>
                <a:lnTo>
                  <a:pt x="181347" y="178753"/>
                </a:lnTo>
                <a:lnTo>
                  <a:pt x="173140" y="191434"/>
                </a:lnTo>
                <a:lnTo>
                  <a:pt x="163611" y="201438"/>
                </a:lnTo>
                <a:lnTo>
                  <a:pt x="153235" y="209029"/>
                </a:lnTo>
                <a:lnTo>
                  <a:pt x="142488" y="214471"/>
                </a:lnTo>
                <a:lnTo>
                  <a:pt x="131845" y="218031"/>
                </a:lnTo>
                <a:lnTo>
                  <a:pt x="121783" y="219972"/>
                </a:lnTo>
                <a:close/>
              </a:path>
              <a:path w="225869" h="246176">
                <a:moveTo>
                  <a:pt x="57725" y="197135"/>
                </a:moveTo>
                <a:lnTo>
                  <a:pt x="49200" y="186538"/>
                </a:lnTo>
                <a:lnTo>
                  <a:pt x="42230" y="174152"/>
                </a:lnTo>
                <a:lnTo>
                  <a:pt x="48086" y="228354"/>
                </a:lnTo>
                <a:lnTo>
                  <a:pt x="61360" y="235752"/>
                </a:lnTo>
                <a:lnTo>
                  <a:pt x="76699" y="241366"/>
                </a:lnTo>
                <a:lnTo>
                  <a:pt x="94234" y="244929"/>
                </a:lnTo>
                <a:lnTo>
                  <a:pt x="90690" y="217385"/>
                </a:lnTo>
                <a:lnTo>
                  <a:pt x="78666" y="212640"/>
                </a:lnTo>
                <a:lnTo>
                  <a:pt x="67612" y="205863"/>
                </a:lnTo>
                <a:lnTo>
                  <a:pt x="57725" y="197135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18" name="object 18"/>
          <p:cNvSpPr/>
          <p:nvPr/>
        </p:nvSpPr>
        <p:spPr>
          <a:xfrm>
            <a:off x="9098657" y="583896"/>
            <a:ext cx="188620" cy="246176"/>
          </a:xfrm>
          <a:custGeom>
            <a:avLst/>
            <a:gdLst/>
            <a:ahLst/>
            <a:cxnLst/>
            <a:rect l="l" t="t" r="r" b="b"/>
            <a:pathLst>
              <a:path w="188620" h="246176">
                <a:moveTo>
                  <a:pt x="97142" y="246176"/>
                </a:moveTo>
                <a:lnTo>
                  <a:pt x="106001" y="245938"/>
                </a:lnTo>
                <a:lnTo>
                  <a:pt x="124454" y="243629"/>
                </a:lnTo>
                <a:lnTo>
                  <a:pt x="140097" y="239062"/>
                </a:lnTo>
                <a:lnTo>
                  <a:pt x="153136" y="232479"/>
                </a:lnTo>
                <a:lnTo>
                  <a:pt x="163775" y="224124"/>
                </a:lnTo>
                <a:lnTo>
                  <a:pt x="172217" y="214239"/>
                </a:lnTo>
                <a:lnTo>
                  <a:pt x="178666" y="203067"/>
                </a:lnTo>
                <a:lnTo>
                  <a:pt x="183327" y="190851"/>
                </a:lnTo>
                <a:lnTo>
                  <a:pt x="186404" y="177834"/>
                </a:lnTo>
                <a:lnTo>
                  <a:pt x="188100" y="164259"/>
                </a:lnTo>
                <a:lnTo>
                  <a:pt x="188620" y="150367"/>
                </a:lnTo>
                <a:lnTo>
                  <a:pt x="188620" y="9321"/>
                </a:lnTo>
                <a:lnTo>
                  <a:pt x="184302" y="4991"/>
                </a:lnTo>
                <a:lnTo>
                  <a:pt x="181305" y="1663"/>
                </a:lnTo>
                <a:lnTo>
                  <a:pt x="176987" y="0"/>
                </a:lnTo>
                <a:lnTo>
                  <a:pt x="167335" y="0"/>
                </a:lnTo>
                <a:lnTo>
                  <a:pt x="163347" y="2654"/>
                </a:lnTo>
                <a:lnTo>
                  <a:pt x="161010" y="4991"/>
                </a:lnTo>
                <a:lnTo>
                  <a:pt x="156692" y="9321"/>
                </a:lnTo>
                <a:lnTo>
                  <a:pt x="156679" y="155551"/>
                </a:lnTo>
                <a:lnTo>
                  <a:pt x="156021" y="167617"/>
                </a:lnTo>
                <a:lnTo>
                  <a:pt x="153843" y="180196"/>
                </a:lnTo>
                <a:lnTo>
                  <a:pt x="149421" y="192424"/>
                </a:lnTo>
                <a:lnTo>
                  <a:pt x="142032" y="203438"/>
                </a:lnTo>
                <a:lnTo>
                  <a:pt x="130952" y="212375"/>
                </a:lnTo>
                <a:lnTo>
                  <a:pt x="115455" y="218370"/>
                </a:lnTo>
                <a:lnTo>
                  <a:pt x="94818" y="220560"/>
                </a:lnTo>
                <a:lnTo>
                  <a:pt x="88164" y="220374"/>
                </a:lnTo>
                <a:lnTo>
                  <a:pt x="67346" y="216651"/>
                </a:lnTo>
                <a:lnTo>
                  <a:pt x="52430" y="209027"/>
                </a:lnTo>
                <a:lnTo>
                  <a:pt x="42431" y="198663"/>
                </a:lnTo>
                <a:lnTo>
                  <a:pt x="36366" y="186720"/>
                </a:lnTo>
                <a:lnTo>
                  <a:pt x="33251" y="174359"/>
                </a:lnTo>
                <a:lnTo>
                  <a:pt x="32104" y="162739"/>
                </a:lnTo>
                <a:lnTo>
                  <a:pt x="31940" y="153022"/>
                </a:lnTo>
                <a:lnTo>
                  <a:pt x="31940" y="9321"/>
                </a:lnTo>
                <a:lnTo>
                  <a:pt x="27622" y="4991"/>
                </a:lnTo>
                <a:lnTo>
                  <a:pt x="24625" y="1663"/>
                </a:lnTo>
                <a:lnTo>
                  <a:pt x="20294" y="0"/>
                </a:lnTo>
                <a:lnTo>
                  <a:pt x="10655" y="0"/>
                </a:lnTo>
                <a:lnTo>
                  <a:pt x="6654" y="2654"/>
                </a:lnTo>
                <a:lnTo>
                  <a:pt x="4330" y="4991"/>
                </a:lnTo>
                <a:lnTo>
                  <a:pt x="0" y="9321"/>
                </a:lnTo>
                <a:lnTo>
                  <a:pt x="0" y="150698"/>
                </a:lnTo>
                <a:lnTo>
                  <a:pt x="459" y="164325"/>
                </a:lnTo>
                <a:lnTo>
                  <a:pt x="2592" y="181165"/>
                </a:lnTo>
                <a:lnTo>
                  <a:pt x="6448" y="195827"/>
                </a:lnTo>
                <a:lnTo>
                  <a:pt x="12007" y="208407"/>
                </a:lnTo>
                <a:lnTo>
                  <a:pt x="19253" y="219000"/>
                </a:lnTo>
                <a:lnTo>
                  <a:pt x="28167" y="227701"/>
                </a:lnTo>
                <a:lnTo>
                  <a:pt x="38732" y="234607"/>
                </a:lnTo>
                <a:lnTo>
                  <a:pt x="50930" y="239812"/>
                </a:lnTo>
                <a:lnTo>
                  <a:pt x="64743" y="243411"/>
                </a:lnTo>
                <a:lnTo>
                  <a:pt x="80153" y="245501"/>
                </a:lnTo>
                <a:lnTo>
                  <a:pt x="97142" y="246176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19" name="object 19"/>
          <p:cNvSpPr/>
          <p:nvPr/>
        </p:nvSpPr>
        <p:spPr>
          <a:xfrm>
            <a:off x="9318232" y="587890"/>
            <a:ext cx="185953" cy="242176"/>
          </a:xfrm>
          <a:custGeom>
            <a:avLst/>
            <a:gdLst/>
            <a:ahLst/>
            <a:cxnLst/>
            <a:rect l="l" t="t" r="r" b="b"/>
            <a:pathLst>
              <a:path w="185953" h="242176">
                <a:moveTo>
                  <a:pt x="1993" y="19634"/>
                </a:moveTo>
                <a:lnTo>
                  <a:pt x="4318" y="21958"/>
                </a:lnTo>
                <a:lnTo>
                  <a:pt x="7645" y="25615"/>
                </a:lnTo>
                <a:lnTo>
                  <a:pt x="76835" y="25615"/>
                </a:lnTo>
                <a:lnTo>
                  <a:pt x="76835" y="233527"/>
                </a:lnTo>
                <a:lnTo>
                  <a:pt x="81495" y="237528"/>
                </a:lnTo>
                <a:lnTo>
                  <a:pt x="84493" y="240512"/>
                </a:lnTo>
                <a:lnTo>
                  <a:pt x="88811" y="242176"/>
                </a:lnTo>
                <a:lnTo>
                  <a:pt x="98132" y="242176"/>
                </a:lnTo>
                <a:lnTo>
                  <a:pt x="102120" y="239852"/>
                </a:lnTo>
                <a:lnTo>
                  <a:pt x="104457" y="237528"/>
                </a:lnTo>
                <a:lnTo>
                  <a:pt x="108775" y="233527"/>
                </a:lnTo>
                <a:lnTo>
                  <a:pt x="108775" y="25615"/>
                </a:lnTo>
                <a:lnTo>
                  <a:pt x="177965" y="25615"/>
                </a:lnTo>
                <a:lnTo>
                  <a:pt x="181635" y="21958"/>
                </a:lnTo>
                <a:lnTo>
                  <a:pt x="183959" y="19634"/>
                </a:lnTo>
                <a:lnTo>
                  <a:pt x="185953" y="15963"/>
                </a:lnTo>
                <a:lnTo>
                  <a:pt x="185953" y="9639"/>
                </a:lnTo>
                <a:lnTo>
                  <a:pt x="183959" y="6324"/>
                </a:lnTo>
                <a:lnTo>
                  <a:pt x="181635" y="3987"/>
                </a:lnTo>
                <a:lnTo>
                  <a:pt x="178308" y="0"/>
                </a:lnTo>
                <a:lnTo>
                  <a:pt x="7645" y="0"/>
                </a:lnTo>
                <a:lnTo>
                  <a:pt x="3987" y="3987"/>
                </a:lnTo>
                <a:lnTo>
                  <a:pt x="1993" y="6324"/>
                </a:lnTo>
                <a:lnTo>
                  <a:pt x="0" y="9982"/>
                </a:lnTo>
                <a:lnTo>
                  <a:pt x="0" y="16306"/>
                </a:lnTo>
                <a:lnTo>
                  <a:pt x="1993" y="19634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20" name="object 20"/>
          <p:cNvSpPr/>
          <p:nvPr/>
        </p:nvSpPr>
        <p:spPr>
          <a:xfrm>
            <a:off x="9551311" y="612505"/>
            <a:ext cx="117144" cy="95034"/>
          </a:xfrm>
          <a:custGeom>
            <a:avLst/>
            <a:gdLst/>
            <a:ahLst/>
            <a:cxnLst/>
            <a:rect l="l" t="t" r="r" b="b"/>
            <a:pathLst>
              <a:path w="117144" h="95034">
                <a:moveTo>
                  <a:pt x="57975" y="95034"/>
                </a:moveTo>
                <a:lnTo>
                  <a:pt x="73307" y="93582"/>
                </a:lnTo>
                <a:lnTo>
                  <a:pt x="87441" y="88994"/>
                </a:lnTo>
                <a:lnTo>
                  <a:pt x="99461" y="81715"/>
                </a:lnTo>
                <a:lnTo>
                  <a:pt x="108799" y="72196"/>
                </a:lnTo>
                <a:lnTo>
                  <a:pt x="114883" y="60886"/>
                </a:lnTo>
                <a:lnTo>
                  <a:pt x="117144" y="48234"/>
                </a:lnTo>
                <a:lnTo>
                  <a:pt x="115279" y="35806"/>
                </a:lnTo>
                <a:lnTo>
                  <a:pt x="109554" y="24317"/>
                </a:lnTo>
                <a:lnTo>
                  <a:pt x="100522" y="14528"/>
                </a:lnTo>
                <a:lnTo>
                  <a:pt x="88739" y="6902"/>
                </a:lnTo>
                <a:lnTo>
                  <a:pt x="74765" y="1905"/>
                </a:lnTo>
                <a:lnTo>
                  <a:pt x="59156" y="0"/>
                </a:lnTo>
                <a:lnTo>
                  <a:pt x="43839" y="1449"/>
                </a:lnTo>
                <a:lnTo>
                  <a:pt x="29706" y="6036"/>
                </a:lnTo>
                <a:lnTo>
                  <a:pt x="17685" y="13314"/>
                </a:lnTo>
                <a:lnTo>
                  <a:pt x="8346" y="22834"/>
                </a:lnTo>
                <a:lnTo>
                  <a:pt x="2261" y="34146"/>
                </a:lnTo>
                <a:lnTo>
                  <a:pt x="0" y="46799"/>
                </a:lnTo>
                <a:lnTo>
                  <a:pt x="1863" y="59235"/>
                </a:lnTo>
                <a:lnTo>
                  <a:pt x="7587" y="70721"/>
                </a:lnTo>
                <a:lnTo>
                  <a:pt x="16620" y="80509"/>
                </a:lnTo>
                <a:lnTo>
                  <a:pt x="28401" y="88133"/>
                </a:lnTo>
                <a:lnTo>
                  <a:pt x="42372" y="93129"/>
                </a:lnTo>
                <a:lnTo>
                  <a:pt x="57975" y="950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21" name="object 21"/>
          <p:cNvSpPr/>
          <p:nvPr/>
        </p:nvSpPr>
        <p:spPr>
          <a:xfrm>
            <a:off x="9649123" y="481507"/>
            <a:ext cx="188785" cy="153149"/>
          </a:xfrm>
          <a:custGeom>
            <a:avLst/>
            <a:gdLst/>
            <a:ahLst/>
            <a:cxnLst/>
            <a:rect l="l" t="t" r="r" b="b"/>
            <a:pathLst>
              <a:path w="188785" h="153149">
                <a:moveTo>
                  <a:pt x="95694" y="153149"/>
                </a:moveTo>
                <a:lnTo>
                  <a:pt x="106194" y="152500"/>
                </a:lnTo>
                <a:lnTo>
                  <a:pt x="121454" y="149810"/>
                </a:lnTo>
                <a:lnTo>
                  <a:pt x="135690" y="145222"/>
                </a:lnTo>
                <a:lnTo>
                  <a:pt x="148689" y="138915"/>
                </a:lnTo>
                <a:lnTo>
                  <a:pt x="160238" y="131067"/>
                </a:lnTo>
                <a:lnTo>
                  <a:pt x="170124" y="121856"/>
                </a:lnTo>
                <a:lnTo>
                  <a:pt x="178135" y="111463"/>
                </a:lnTo>
                <a:lnTo>
                  <a:pt x="184057" y="100064"/>
                </a:lnTo>
                <a:lnTo>
                  <a:pt x="187678" y="87840"/>
                </a:lnTo>
                <a:lnTo>
                  <a:pt x="188785" y="74968"/>
                </a:lnTo>
                <a:lnTo>
                  <a:pt x="188062" y="66458"/>
                </a:lnTo>
                <a:lnTo>
                  <a:pt x="184856" y="54093"/>
                </a:lnTo>
                <a:lnTo>
                  <a:pt x="179304" y="42574"/>
                </a:lnTo>
                <a:lnTo>
                  <a:pt x="171624" y="32073"/>
                </a:lnTo>
                <a:lnTo>
                  <a:pt x="162034" y="22759"/>
                </a:lnTo>
                <a:lnTo>
                  <a:pt x="150753" y="14804"/>
                </a:lnTo>
                <a:lnTo>
                  <a:pt x="137999" y="8380"/>
                </a:lnTo>
                <a:lnTo>
                  <a:pt x="123992" y="3657"/>
                </a:lnTo>
                <a:lnTo>
                  <a:pt x="108950" y="806"/>
                </a:lnTo>
                <a:lnTo>
                  <a:pt x="93090" y="0"/>
                </a:lnTo>
                <a:lnTo>
                  <a:pt x="82566" y="650"/>
                </a:lnTo>
                <a:lnTo>
                  <a:pt x="67306" y="3342"/>
                </a:lnTo>
                <a:lnTo>
                  <a:pt x="53072" y="7930"/>
                </a:lnTo>
                <a:lnTo>
                  <a:pt x="40075" y="14237"/>
                </a:lnTo>
                <a:lnTo>
                  <a:pt x="28528" y="22084"/>
                </a:lnTo>
                <a:lnTo>
                  <a:pt x="18645" y="31293"/>
                </a:lnTo>
                <a:lnTo>
                  <a:pt x="10638" y="41685"/>
                </a:lnTo>
                <a:lnTo>
                  <a:pt x="4720" y="53083"/>
                </a:lnTo>
                <a:lnTo>
                  <a:pt x="1103" y="65307"/>
                </a:lnTo>
                <a:lnTo>
                  <a:pt x="0" y="78181"/>
                </a:lnTo>
                <a:lnTo>
                  <a:pt x="723" y="86705"/>
                </a:lnTo>
                <a:lnTo>
                  <a:pt x="3928" y="99068"/>
                </a:lnTo>
                <a:lnTo>
                  <a:pt x="9481" y="110586"/>
                </a:lnTo>
                <a:lnTo>
                  <a:pt x="17162" y="121087"/>
                </a:lnTo>
                <a:lnTo>
                  <a:pt x="26753" y="130400"/>
                </a:lnTo>
                <a:lnTo>
                  <a:pt x="38034" y="138353"/>
                </a:lnTo>
                <a:lnTo>
                  <a:pt x="50788" y="144777"/>
                </a:lnTo>
                <a:lnTo>
                  <a:pt x="64795" y="149498"/>
                </a:lnTo>
                <a:lnTo>
                  <a:pt x="79837" y="152346"/>
                </a:lnTo>
                <a:lnTo>
                  <a:pt x="95694" y="153149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22" name="object 22"/>
          <p:cNvSpPr/>
          <p:nvPr/>
        </p:nvSpPr>
        <p:spPr>
          <a:xfrm>
            <a:off x="9793174" y="288010"/>
            <a:ext cx="286816" cy="232689"/>
          </a:xfrm>
          <a:custGeom>
            <a:avLst/>
            <a:gdLst/>
            <a:ahLst/>
            <a:cxnLst/>
            <a:rect l="l" t="t" r="r" b="b"/>
            <a:pathLst>
              <a:path w="286816" h="232689">
                <a:moveTo>
                  <a:pt x="142532" y="232689"/>
                </a:moveTo>
                <a:lnTo>
                  <a:pt x="152220" y="232501"/>
                </a:lnTo>
                <a:lnTo>
                  <a:pt x="167982" y="231056"/>
                </a:lnTo>
                <a:lnTo>
                  <a:pt x="183179" y="228264"/>
                </a:lnTo>
                <a:lnTo>
                  <a:pt x="197717" y="224201"/>
                </a:lnTo>
                <a:lnTo>
                  <a:pt x="211500" y="218942"/>
                </a:lnTo>
                <a:lnTo>
                  <a:pt x="224433" y="212565"/>
                </a:lnTo>
                <a:lnTo>
                  <a:pt x="236420" y="205146"/>
                </a:lnTo>
                <a:lnTo>
                  <a:pt x="247366" y="196761"/>
                </a:lnTo>
                <a:lnTo>
                  <a:pt x="257175" y="187486"/>
                </a:lnTo>
                <a:lnTo>
                  <a:pt x="265752" y="177398"/>
                </a:lnTo>
                <a:lnTo>
                  <a:pt x="273001" y="166572"/>
                </a:lnTo>
                <a:lnTo>
                  <a:pt x="278828" y="155085"/>
                </a:lnTo>
                <a:lnTo>
                  <a:pt x="283136" y="143014"/>
                </a:lnTo>
                <a:lnTo>
                  <a:pt x="285831" y="130435"/>
                </a:lnTo>
                <a:lnTo>
                  <a:pt x="286816" y="117424"/>
                </a:lnTo>
                <a:lnTo>
                  <a:pt x="286553" y="109536"/>
                </a:lnTo>
                <a:lnTo>
                  <a:pt x="284721" y="96746"/>
                </a:lnTo>
                <a:lnTo>
                  <a:pt x="281230" y="84411"/>
                </a:lnTo>
                <a:lnTo>
                  <a:pt x="276174" y="72606"/>
                </a:lnTo>
                <a:lnTo>
                  <a:pt x="269648" y="61410"/>
                </a:lnTo>
                <a:lnTo>
                  <a:pt x="261746" y="50900"/>
                </a:lnTo>
                <a:lnTo>
                  <a:pt x="252562" y="41154"/>
                </a:lnTo>
                <a:lnTo>
                  <a:pt x="242191" y="32249"/>
                </a:lnTo>
                <a:lnTo>
                  <a:pt x="230727" y="24264"/>
                </a:lnTo>
                <a:lnTo>
                  <a:pt x="218265" y="17275"/>
                </a:lnTo>
                <a:lnTo>
                  <a:pt x="204897" y="11361"/>
                </a:lnTo>
                <a:lnTo>
                  <a:pt x="190720" y="6599"/>
                </a:lnTo>
                <a:lnTo>
                  <a:pt x="175827" y="3066"/>
                </a:lnTo>
                <a:lnTo>
                  <a:pt x="160313" y="840"/>
                </a:lnTo>
                <a:lnTo>
                  <a:pt x="144271" y="0"/>
                </a:lnTo>
                <a:lnTo>
                  <a:pt x="134596" y="187"/>
                </a:lnTo>
                <a:lnTo>
                  <a:pt x="118835" y="1630"/>
                </a:lnTo>
                <a:lnTo>
                  <a:pt x="103638" y="4421"/>
                </a:lnTo>
                <a:lnTo>
                  <a:pt x="89099" y="8483"/>
                </a:lnTo>
                <a:lnTo>
                  <a:pt x="75316" y="13740"/>
                </a:lnTo>
                <a:lnTo>
                  <a:pt x="62382" y="20116"/>
                </a:lnTo>
                <a:lnTo>
                  <a:pt x="50394" y="27535"/>
                </a:lnTo>
                <a:lnTo>
                  <a:pt x="39448" y="35919"/>
                </a:lnTo>
                <a:lnTo>
                  <a:pt x="29638" y="45194"/>
                </a:lnTo>
                <a:lnTo>
                  <a:pt x="21060" y="55282"/>
                </a:lnTo>
                <a:lnTo>
                  <a:pt x="13810" y="66109"/>
                </a:lnTo>
                <a:lnTo>
                  <a:pt x="7984" y="77596"/>
                </a:lnTo>
                <a:lnTo>
                  <a:pt x="3676" y="89669"/>
                </a:lnTo>
                <a:lnTo>
                  <a:pt x="983" y="102250"/>
                </a:lnTo>
                <a:lnTo>
                  <a:pt x="0" y="115265"/>
                </a:lnTo>
                <a:lnTo>
                  <a:pt x="262" y="123143"/>
                </a:lnTo>
                <a:lnTo>
                  <a:pt x="2093" y="135933"/>
                </a:lnTo>
                <a:lnTo>
                  <a:pt x="5582" y="148270"/>
                </a:lnTo>
                <a:lnTo>
                  <a:pt x="10636" y="160076"/>
                </a:lnTo>
                <a:lnTo>
                  <a:pt x="17161" y="171273"/>
                </a:lnTo>
                <a:lnTo>
                  <a:pt x="25061" y="181784"/>
                </a:lnTo>
                <a:lnTo>
                  <a:pt x="34244" y="191531"/>
                </a:lnTo>
                <a:lnTo>
                  <a:pt x="44614" y="200436"/>
                </a:lnTo>
                <a:lnTo>
                  <a:pt x="56077" y="208422"/>
                </a:lnTo>
                <a:lnTo>
                  <a:pt x="68538" y="215411"/>
                </a:lnTo>
                <a:lnTo>
                  <a:pt x="81905" y="221326"/>
                </a:lnTo>
                <a:lnTo>
                  <a:pt x="96082" y="226089"/>
                </a:lnTo>
                <a:lnTo>
                  <a:pt x="110975" y="229622"/>
                </a:lnTo>
                <a:lnTo>
                  <a:pt x="126489" y="231848"/>
                </a:lnTo>
                <a:lnTo>
                  <a:pt x="142532" y="232689"/>
                </a:lnTo>
                <a:close/>
              </a:path>
            </a:pathLst>
          </a:custGeom>
          <a:solidFill>
            <a:srgbClr val="D06EAA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23" name="object 23"/>
          <p:cNvSpPr/>
          <p:nvPr/>
        </p:nvSpPr>
        <p:spPr>
          <a:xfrm>
            <a:off x="9551311" y="612505"/>
            <a:ext cx="117144" cy="95034"/>
          </a:xfrm>
          <a:custGeom>
            <a:avLst/>
            <a:gdLst/>
            <a:ahLst/>
            <a:cxnLst/>
            <a:rect l="l" t="t" r="r" b="b"/>
            <a:pathLst>
              <a:path w="117144" h="95034">
                <a:moveTo>
                  <a:pt x="57975" y="95034"/>
                </a:moveTo>
                <a:lnTo>
                  <a:pt x="73307" y="93582"/>
                </a:lnTo>
                <a:lnTo>
                  <a:pt x="87441" y="88994"/>
                </a:lnTo>
                <a:lnTo>
                  <a:pt x="99461" y="81715"/>
                </a:lnTo>
                <a:lnTo>
                  <a:pt x="108799" y="72196"/>
                </a:lnTo>
                <a:lnTo>
                  <a:pt x="114883" y="60886"/>
                </a:lnTo>
                <a:lnTo>
                  <a:pt x="117144" y="48234"/>
                </a:lnTo>
                <a:lnTo>
                  <a:pt x="115279" y="35806"/>
                </a:lnTo>
                <a:lnTo>
                  <a:pt x="109554" y="24317"/>
                </a:lnTo>
                <a:lnTo>
                  <a:pt x="100522" y="14528"/>
                </a:lnTo>
                <a:lnTo>
                  <a:pt x="88739" y="6902"/>
                </a:lnTo>
                <a:lnTo>
                  <a:pt x="74765" y="1905"/>
                </a:lnTo>
                <a:lnTo>
                  <a:pt x="59156" y="0"/>
                </a:lnTo>
                <a:lnTo>
                  <a:pt x="43839" y="1449"/>
                </a:lnTo>
                <a:lnTo>
                  <a:pt x="29706" y="6036"/>
                </a:lnTo>
                <a:lnTo>
                  <a:pt x="17685" y="13314"/>
                </a:lnTo>
                <a:lnTo>
                  <a:pt x="8346" y="22834"/>
                </a:lnTo>
                <a:lnTo>
                  <a:pt x="2261" y="34146"/>
                </a:lnTo>
                <a:lnTo>
                  <a:pt x="0" y="46799"/>
                </a:lnTo>
                <a:lnTo>
                  <a:pt x="1863" y="59235"/>
                </a:lnTo>
                <a:lnTo>
                  <a:pt x="7587" y="70721"/>
                </a:lnTo>
                <a:lnTo>
                  <a:pt x="16620" y="80509"/>
                </a:lnTo>
                <a:lnTo>
                  <a:pt x="28401" y="88133"/>
                </a:lnTo>
                <a:lnTo>
                  <a:pt x="42372" y="93129"/>
                </a:lnTo>
                <a:lnTo>
                  <a:pt x="57975" y="950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24" name="object 24"/>
          <p:cNvSpPr/>
          <p:nvPr/>
        </p:nvSpPr>
        <p:spPr>
          <a:xfrm>
            <a:off x="9649123" y="481507"/>
            <a:ext cx="188785" cy="153149"/>
          </a:xfrm>
          <a:custGeom>
            <a:avLst/>
            <a:gdLst/>
            <a:ahLst/>
            <a:cxnLst/>
            <a:rect l="l" t="t" r="r" b="b"/>
            <a:pathLst>
              <a:path w="188785" h="153149">
                <a:moveTo>
                  <a:pt x="95694" y="153149"/>
                </a:moveTo>
                <a:lnTo>
                  <a:pt x="106194" y="152500"/>
                </a:lnTo>
                <a:lnTo>
                  <a:pt x="121454" y="149810"/>
                </a:lnTo>
                <a:lnTo>
                  <a:pt x="135690" y="145222"/>
                </a:lnTo>
                <a:lnTo>
                  <a:pt x="148689" y="138915"/>
                </a:lnTo>
                <a:lnTo>
                  <a:pt x="160238" y="131067"/>
                </a:lnTo>
                <a:lnTo>
                  <a:pt x="170124" y="121856"/>
                </a:lnTo>
                <a:lnTo>
                  <a:pt x="178135" y="111463"/>
                </a:lnTo>
                <a:lnTo>
                  <a:pt x="184057" y="100064"/>
                </a:lnTo>
                <a:lnTo>
                  <a:pt x="187678" y="87840"/>
                </a:lnTo>
                <a:lnTo>
                  <a:pt x="188785" y="74968"/>
                </a:lnTo>
                <a:lnTo>
                  <a:pt x="188062" y="66458"/>
                </a:lnTo>
                <a:lnTo>
                  <a:pt x="184856" y="54093"/>
                </a:lnTo>
                <a:lnTo>
                  <a:pt x="179304" y="42574"/>
                </a:lnTo>
                <a:lnTo>
                  <a:pt x="171624" y="32073"/>
                </a:lnTo>
                <a:lnTo>
                  <a:pt x="162034" y="22759"/>
                </a:lnTo>
                <a:lnTo>
                  <a:pt x="150753" y="14804"/>
                </a:lnTo>
                <a:lnTo>
                  <a:pt x="137999" y="8380"/>
                </a:lnTo>
                <a:lnTo>
                  <a:pt x="123992" y="3657"/>
                </a:lnTo>
                <a:lnTo>
                  <a:pt x="108950" y="806"/>
                </a:lnTo>
                <a:lnTo>
                  <a:pt x="93090" y="0"/>
                </a:lnTo>
                <a:lnTo>
                  <a:pt x="82566" y="650"/>
                </a:lnTo>
                <a:lnTo>
                  <a:pt x="67306" y="3342"/>
                </a:lnTo>
                <a:lnTo>
                  <a:pt x="53072" y="7930"/>
                </a:lnTo>
                <a:lnTo>
                  <a:pt x="40075" y="14237"/>
                </a:lnTo>
                <a:lnTo>
                  <a:pt x="28528" y="22084"/>
                </a:lnTo>
                <a:lnTo>
                  <a:pt x="18645" y="31293"/>
                </a:lnTo>
                <a:lnTo>
                  <a:pt x="10638" y="41685"/>
                </a:lnTo>
                <a:lnTo>
                  <a:pt x="4720" y="53083"/>
                </a:lnTo>
                <a:lnTo>
                  <a:pt x="1103" y="65307"/>
                </a:lnTo>
                <a:lnTo>
                  <a:pt x="0" y="78181"/>
                </a:lnTo>
                <a:lnTo>
                  <a:pt x="723" y="86705"/>
                </a:lnTo>
                <a:lnTo>
                  <a:pt x="3928" y="99068"/>
                </a:lnTo>
                <a:lnTo>
                  <a:pt x="9481" y="110586"/>
                </a:lnTo>
                <a:lnTo>
                  <a:pt x="17162" y="121087"/>
                </a:lnTo>
                <a:lnTo>
                  <a:pt x="26753" y="130400"/>
                </a:lnTo>
                <a:lnTo>
                  <a:pt x="38034" y="138353"/>
                </a:lnTo>
                <a:lnTo>
                  <a:pt x="50788" y="144777"/>
                </a:lnTo>
                <a:lnTo>
                  <a:pt x="64795" y="149498"/>
                </a:lnTo>
                <a:lnTo>
                  <a:pt x="79837" y="152346"/>
                </a:lnTo>
                <a:lnTo>
                  <a:pt x="95694" y="153149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25" name="object 25"/>
          <p:cNvSpPr/>
          <p:nvPr/>
        </p:nvSpPr>
        <p:spPr>
          <a:xfrm>
            <a:off x="9793174" y="288010"/>
            <a:ext cx="286816" cy="232689"/>
          </a:xfrm>
          <a:custGeom>
            <a:avLst/>
            <a:gdLst/>
            <a:ahLst/>
            <a:cxnLst/>
            <a:rect l="l" t="t" r="r" b="b"/>
            <a:pathLst>
              <a:path w="286816" h="232689">
                <a:moveTo>
                  <a:pt x="142532" y="232689"/>
                </a:moveTo>
                <a:lnTo>
                  <a:pt x="152220" y="232501"/>
                </a:lnTo>
                <a:lnTo>
                  <a:pt x="167982" y="231056"/>
                </a:lnTo>
                <a:lnTo>
                  <a:pt x="183179" y="228264"/>
                </a:lnTo>
                <a:lnTo>
                  <a:pt x="197717" y="224201"/>
                </a:lnTo>
                <a:lnTo>
                  <a:pt x="211500" y="218942"/>
                </a:lnTo>
                <a:lnTo>
                  <a:pt x="224433" y="212565"/>
                </a:lnTo>
                <a:lnTo>
                  <a:pt x="236420" y="205146"/>
                </a:lnTo>
                <a:lnTo>
                  <a:pt x="247366" y="196761"/>
                </a:lnTo>
                <a:lnTo>
                  <a:pt x="257175" y="187486"/>
                </a:lnTo>
                <a:lnTo>
                  <a:pt x="265752" y="177398"/>
                </a:lnTo>
                <a:lnTo>
                  <a:pt x="273001" y="166572"/>
                </a:lnTo>
                <a:lnTo>
                  <a:pt x="278828" y="155085"/>
                </a:lnTo>
                <a:lnTo>
                  <a:pt x="283136" y="143014"/>
                </a:lnTo>
                <a:lnTo>
                  <a:pt x="285831" y="130435"/>
                </a:lnTo>
                <a:lnTo>
                  <a:pt x="286816" y="117424"/>
                </a:lnTo>
                <a:lnTo>
                  <a:pt x="286553" y="109536"/>
                </a:lnTo>
                <a:lnTo>
                  <a:pt x="284721" y="96746"/>
                </a:lnTo>
                <a:lnTo>
                  <a:pt x="281230" y="84411"/>
                </a:lnTo>
                <a:lnTo>
                  <a:pt x="276174" y="72606"/>
                </a:lnTo>
                <a:lnTo>
                  <a:pt x="269648" y="61410"/>
                </a:lnTo>
                <a:lnTo>
                  <a:pt x="261746" y="50900"/>
                </a:lnTo>
                <a:lnTo>
                  <a:pt x="252562" y="41154"/>
                </a:lnTo>
                <a:lnTo>
                  <a:pt x="242191" y="32249"/>
                </a:lnTo>
                <a:lnTo>
                  <a:pt x="230727" y="24264"/>
                </a:lnTo>
                <a:lnTo>
                  <a:pt x="218265" y="17275"/>
                </a:lnTo>
                <a:lnTo>
                  <a:pt x="204897" y="11361"/>
                </a:lnTo>
                <a:lnTo>
                  <a:pt x="190720" y="6599"/>
                </a:lnTo>
                <a:lnTo>
                  <a:pt x="175827" y="3066"/>
                </a:lnTo>
                <a:lnTo>
                  <a:pt x="160313" y="840"/>
                </a:lnTo>
                <a:lnTo>
                  <a:pt x="144271" y="0"/>
                </a:lnTo>
                <a:lnTo>
                  <a:pt x="134596" y="187"/>
                </a:lnTo>
                <a:lnTo>
                  <a:pt x="118835" y="1630"/>
                </a:lnTo>
                <a:lnTo>
                  <a:pt x="103638" y="4421"/>
                </a:lnTo>
                <a:lnTo>
                  <a:pt x="89099" y="8483"/>
                </a:lnTo>
                <a:lnTo>
                  <a:pt x="75316" y="13740"/>
                </a:lnTo>
                <a:lnTo>
                  <a:pt x="62382" y="20116"/>
                </a:lnTo>
                <a:lnTo>
                  <a:pt x="50394" y="27535"/>
                </a:lnTo>
                <a:lnTo>
                  <a:pt x="39448" y="35919"/>
                </a:lnTo>
                <a:lnTo>
                  <a:pt x="29638" y="45194"/>
                </a:lnTo>
                <a:lnTo>
                  <a:pt x="21060" y="55282"/>
                </a:lnTo>
                <a:lnTo>
                  <a:pt x="13810" y="66109"/>
                </a:lnTo>
                <a:lnTo>
                  <a:pt x="7984" y="77596"/>
                </a:lnTo>
                <a:lnTo>
                  <a:pt x="3676" y="89669"/>
                </a:lnTo>
                <a:lnTo>
                  <a:pt x="983" y="102250"/>
                </a:lnTo>
                <a:lnTo>
                  <a:pt x="0" y="115265"/>
                </a:lnTo>
                <a:lnTo>
                  <a:pt x="262" y="123143"/>
                </a:lnTo>
                <a:lnTo>
                  <a:pt x="2093" y="135933"/>
                </a:lnTo>
                <a:lnTo>
                  <a:pt x="5582" y="148270"/>
                </a:lnTo>
                <a:lnTo>
                  <a:pt x="10636" y="160076"/>
                </a:lnTo>
                <a:lnTo>
                  <a:pt x="17161" y="171273"/>
                </a:lnTo>
                <a:lnTo>
                  <a:pt x="25061" y="181784"/>
                </a:lnTo>
                <a:lnTo>
                  <a:pt x="34244" y="191531"/>
                </a:lnTo>
                <a:lnTo>
                  <a:pt x="44614" y="200436"/>
                </a:lnTo>
                <a:lnTo>
                  <a:pt x="56077" y="208422"/>
                </a:lnTo>
                <a:lnTo>
                  <a:pt x="68538" y="215411"/>
                </a:lnTo>
                <a:lnTo>
                  <a:pt x="81905" y="221326"/>
                </a:lnTo>
                <a:lnTo>
                  <a:pt x="96082" y="226089"/>
                </a:lnTo>
                <a:lnTo>
                  <a:pt x="110975" y="229622"/>
                </a:lnTo>
                <a:lnTo>
                  <a:pt x="126489" y="231848"/>
                </a:lnTo>
                <a:lnTo>
                  <a:pt x="142532" y="232689"/>
                </a:lnTo>
                <a:close/>
              </a:path>
            </a:pathLst>
          </a:custGeom>
          <a:solidFill>
            <a:srgbClr val="D06EAA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26" name="object 26"/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27" name="object 27"/>
          <p:cNvSpPr/>
          <p:nvPr/>
        </p:nvSpPr>
        <p:spPr>
          <a:xfrm>
            <a:off x="9869624" y="605511"/>
            <a:ext cx="216877" cy="153530"/>
          </a:xfrm>
          <a:custGeom>
            <a:avLst/>
            <a:gdLst/>
            <a:ahLst/>
            <a:cxnLst/>
            <a:rect l="l" t="t" r="r" b="b"/>
            <a:pathLst>
              <a:path w="216877" h="153530">
                <a:moveTo>
                  <a:pt x="108521" y="153530"/>
                </a:moveTo>
                <a:lnTo>
                  <a:pt x="116465" y="153320"/>
                </a:lnTo>
                <a:lnTo>
                  <a:pt x="132927" y="151555"/>
                </a:lnTo>
                <a:lnTo>
                  <a:pt x="148482" y="148111"/>
                </a:lnTo>
                <a:lnTo>
                  <a:pt x="162934" y="143124"/>
                </a:lnTo>
                <a:lnTo>
                  <a:pt x="176090" y="136734"/>
                </a:lnTo>
                <a:lnTo>
                  <a:pt x="187753" y="129080"/>
                </a:lnTo>
                <a:lnTo>
                  <a:pt x="197730" y="120298"/>
                </a:lnTo>
                <a:lnTo>
                  <a:pt x="205826" y="110528"/>
                </a:lnTo>
                <a:lnTo>
                  <a:pt x="211845" y="99908"/>
                </a:lnTo>
                <a:lnTo>
                  <a:pt x="215594" y="88575"/>
                </a:lnTo>
                <a:lnTo>
                  <a:pt x="216877" y="76669"/>
                </a:lnTo>
                <a:lnTo>
                  <a:pt x="216582" y="71042"/>
                </a:lnTo>
                <a:lnTo>
                  <a:pt x="214094" y="59384"/>
                </a:lnTo>
                <a:lnTo>
                  <a:pt x="209234" y="48372"/>
                </a:lnTo>
                <a:lnTo>
                  <a:pt x="202198" y="38143"/>
                </a:lnTo>
                <a:lnTo>
                  <a:pt x="193180" y="28835"/>
                </a:lnTo>
                <a:lnTo>
                  <a:pt x="182375" y="20584"/>
                </a:lnTo>
                <a:lnTo>
                  <a:pt x="169977" y="13528"/>
                </a:lnTo>
                <a:lnTo>
                  <a:pt x="156182" y="7804"/>
                </a:lnTo>
                <a:lnTo>
                  <a:pt x="141183" y="3550"/>
                </a:lnTo>
                <a:lnTo>
                  <a:pt x="125177" y="903"/>
                </a:lnTo>
                <a:lnTo>
                  <a:pt x="108356" y="0"/>
                </a:lnTo>
                <a:lnTo>
                  <a:pt x="100392" y="215"/>
                </a:lnTo>
                <a:lnTo>
                  <a:pt x="83930" y="1989"/>
                </a:lnTo>
                <a:lnTo>
                  <a:pt x="68377" y="5440"/>
                </a:lnTo>
                <a:lnTo>
                  <a:pt x="53926" y="10430"/>
                </a:lnTo>
                <a:lnTo>
                  <a:pt x="40774" y="16822"/>
                </a:lnTo>
                <a:lnTo>
                  <a:pt x="29113" y="24476"/>
                </a:lnTo>
                <a:lnTo>
                  <a:pt x="19139" y="33257"/>
                </a:lnTo>
                <a:lnTo>
                  <a:pt x="11046" y="43026"/>
                </a:lnTo>
                <a:lnTo>
                  <a:pt x="5029" y="53646"/>
                </a:lnTo>
                <a:lnTo>
                  <a:pt x="1282" y="64978"/>
                </a:lnTo>
                <a:lnTo>
                  <a:pt x="0" y="76885"/>
                </a:lnTo>
                <a:lnTo>
                  <a:pt x="291" y="82511"/>
                </a:lnTo>
                <a:lnTo>
                  <a:pt x="2774" y="94166"/>
                </a:lnTo>
                <a:lnTo>
                  <a:pt x="7630" y="105175"/>
                </a:lnTo>
                <a:lnTo>
                  <a:pt x="14665" y="115402"/>
                </a:lnTo>
                <a:lnTo>
                  <a:pt x="23682" y="124709"/>
                </a:lnTo>
                <a:lnTo>
                  <a:pt x="34488" y="132958"/>
                </a:lnTo>
                <a:lnTo>
                  <a:pt x="46887" y="140012"/>
                </a:lnTo>
                <a:lnTo>
                  <a:pt x="60685" y="145733"/>
                </a:lnTo>
                <a:lnTo>
                  <a:pt x="75686" y="149985"/>
                </a:lnTo>
                <a:lnTo>
                  <a:pt x="91697" y="152630"/>
                </a:lnTo>
                <a:lnTo>
                  <a:pt x="108521" y="153530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28" name="object 28"/>
          <p:cNvSpPr/>
          <p:nvPr/>
        </p:nvSpPr>
        <p:spPr>
          <a:xfrm>
            <a:off x="9776846" y="753704"/>
            <a:ext cx="139230" cy="98577"/>
          </a:xfrm>
          <a:custGeom>
            <a:avLst/>
            <a:gdLst/>
            <a:ahLst/>
            <a:cxnLst/>
            <a:rect l="l" t="t" r="r" b="b"/>
            <a:pathLst>
              <a:path w="139230" h="98577">
                <a:moveTo>
                  <a:pt x="69672" y="98577"/>
                </a:moveTo>
                <a:lnTo>
                  <a:pt x="81750" y="97825"/>
                </a:lnTo>
                <a:lnTo>
                  <a:pt x="97360" y="94492"/>
                </a:lnTo>
                <a:lnTo>
                  <a:pt x="111186" y="88803"/>
                </a:lnTo>
                <a:lnTo>
                  <a:pt x="122757" y="81093"/>
                </a:lnTo>
                <a:lnTo>
                  <a:pt x="131602" y="71698"/>
                </a:lnTo>
                <a:lnTo>
                  <a:pt x="137250" y="60955"/>
                </a:lnTo>
                <a:lnTo>
                  <a:pt x="139230" y="49199"/>
                </a:lnTo>
                <a:lnTo>
                  <a:pt x="138175" y="40660"/>
                </a:lnTo>
                <a:lnTo>
                  <a:pt x="133481" y="29615"/>
                </a:lnTo>
                <a:lnTo>
                  <a:pt x="125460" y="19831"/>
                </a:lnTo>
                <a:lnTo>
                  <a:pt x="114584" y="11644"/>
                </a:lnTo>
                <a:lnTo>
                  <a:pt x="101327" y="5386"/>
                </a:lnTo>
                <a:lnTo>
                  <a:pt x="86160" y="1393"/>
                </a:lnTo>
                <a:lnTo>
                  <a:pt x="69557" y="0"/>
                </a:lnTo>
                <a:lnTo>
                  <a:pt x="57487" y="753"/>
                </a:lnTo>
                <a:lnTo>
                  <a:pt x="41875" y="4086"/>
                </a:lnTo>
                <a:lnTo>
                  <a:pt x="28048" y="9772"/>
                </a:lnTo>
                <a:lnTo>
                  <a:pt x="16475" y="17478"/>
                </a:lnTo>
                <a:lnTo>
                  <a:pt x="7628" y="26869"/>
                </a:lnTo>
                <a:lnTo>
                  <a:pt x="1980" y="37609"/>
                </a:lnTo>
                <a:lnTo>
                  <a:pt x="0" y="49364"/>
                </a:lnTo>
                <a:lnTo>
                  <a:pt x="1055" y="57913"/>
                </a:lnTo>
                <a:lnTo>
                  <a:pt x="5751" y="68961"/>
                </a:lnTo>
                <a:lnTo>
                  <a:pt x="13772" y="78746"/>
                </a:lnTo>
                <a:lnTo>
                  <a:pt x="24648" y="86934"/>
                </a:lnTo>
                <a:lnTo>
                  <a:pt x="37905" y="93191"/>
                </a:lnTo>
                <a:lnTo>
                  <a:pt x="53070" y="97183"/>
                </a:lnTo>
                <a:lnTo>
                  <a:pt x="69672" y="98577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29" name="object 29"/>
          <p:cNvSpPr/>
          <p:nvPr/>
        </p:nvSpPr>
        <p:spPr>
          <a:xfrm>
            <a:off x="10014201" y="432003"/>
            <a:ext cx="245795" cy="187274"/>
          </a:xfrm>
          <a:custGeom>
            <a:avLst/>
            <a:gdLst/>
            <a:ahLst/>
            <a:cxnLst/>
            <a:rect l="l" t="t" r="r" b="b"/>
            <a:pathLst>
              <a:path w="245795" h="187274">
                <a:moveTo>
                  <a:pt x="122999" y="187274"/>
                </a:moveTo>
                <a:lnTo>
                  <a:pt x="142243" y="186114"/>
                </a:lnTo>
                <a:lnTo>
                  <a:pt x="157892" y="183410"/>
                </a:lnTo>
                <a:lnTo>
                  <a:pt x="172716" y="179242"/>
                </a:lnTo>
                <a:lnTo>
                  <a:pt x="186573" y="173717"/>
                </a:lnTo>
                <a:lnTo>
                  <a:pt x="199323" y="166942"/>
                </a:lnTo>
                <a:lnTo>
                  <a:pt x="210826" y="159024"/>
                </a:lnTo>
                <a:lnTo>
                  <a:pt x="220942" y="150071"/>
                </a:lnTo>
                <a:lnTo>
                  <a:pt x="229530" y="140189"/>
                </a:lnTo>
                <a:lnTo>
                  <a:pt x="236450" y="129486"/>
                </a:lnTo>
                <a:lnTo>
                  <a:pt x="241561" y="118069"/>
                </a:lnTo>
                <a:lnTo>
                  <a:pt x="244723" y="106045"/>
                </a:lnTo>
                <a:lnTo>
                  <a:pt x="245795" y="93522"/>
                </a:lnTo>
                <a:lnTo>
                  <a:pt x="245760" y="91351"/>
                </a:lnTo>
                <a:lnTo>
                  <a:pt x="244288" y="78895"/>
                </a:lnTo>
                <a:lnTo>
                  <a:pt x="240753" y="66965"/>
                </a:lnTo>
                <a:lnTo>
                  <a:pt x="235295" y="55667"/>
                </a:lnTo>
                <a:lnTo>
                  <a:pt x="228054" y="45108"/>
                </a:lnTo>
                <a:lnTo>
                  <a:pt x="219172" y="35394"/>
                </a:lnTo>
                <a:lnTo>
                  <a:pt x="208787" y="26631"/>
                </a:lnTo>
                <a:lnTo>
                  <a:pt x="197042" y="18927"/>
                </a:lnTo>
                <a:lnTo>
                  <a:pt x="184076" y="12387"/>
                </a:lnTo>
                <a:lnTo>
                  <a:pt x="170029" y="7118"/>
                </a:lnTo>
                <a:lnTo>
                  <a:pt x="155042" y="3226"/>
                </a:lnTo>
                <a:lnTo>
                  <a:pt x="139255" y="818"/>
                </a:lnTo>
                <a:lnTo>
                  <a:pt x="122808" y="0"/>
                </a:lnTo>
                <a:lnTo>
                  <a:pt x="119935" y="29"/>
                </a:lnTo>
                <a:lnTo>
                  <a:pt x="103597" y="1168"/>
                </a:lnTo>
                <a:lnTo>
                  <a:pt x="87944" y="3877"/>
                </a:lnTo>
                <a:lnTo>
                  <a:pt x="73118" y="8049"/>
                </a:lnTo>
                <a:lnTo>
                  <a:pt x="59259" y="13577"/>
                </a:lnTo>
                <a:lnTo>
                  <a:pt x="46506" y="20354"/>
                </a:lnTo>
                <a:lnTo>
                  <a:pt x="35001" y="28273"/>
                </a:lnTo>
                <a:lnTo>
                  <a:pt x="24882" y="37228"/>
                </a:lnTo>
                <a:lnTo>
                  <a:pt x="16291" y="47111"/>
                </a:lnTo>
                <a:lnTo>
                  <a:pt x="9366" y="57815"/>
                </a:lnTo>
                <a:lnTo>
                  <a:pt x="4250" y="69234"/>
                </a:lnTo>
                <a:lnTo>
                  <a:pt x="1081" y="81261"/>
                </a:lnTo>
                <a:lnTo>
                  <a:pt x="0" y="93789"/>
                </a:lnTo>
                <a:lnTo>
                  <a:pt x="35" y="95977"/>
                </a:lnTo>
                <a:lnTo>
                  <a:pt x="1507" y="108425"/>
                </a:lnTo>
                <a:lnTo>
                  <a:pt x="5044" y="120349"/>
                </a:lnTo>
                <a:lnTo>
                  <a:pt x="10504" y="131642"/>
                </a:lnTo>
                <a:lnTo>
                  <a:pt x="17746" y="142197"/>
                </a:lnTo>
                <a:lnTo>
                  <a:pt x="26631" y="151907"/>
                </a:lnTo>
                <a:lnTo>
                  <a:pt x="37017" y="160667"/>
                </a:lnTo>
                <a:lnTo>
                  <a:pt x="48764" y="168368"/>
                </a:lnTo>
                <a:lnTo>
                  <a:pt x="61732" y="174905"/>
                </a:lnTo>
                <a:lnTo>
                  <a:pt x="75780" y="180170"/>
                </a:lnTo>
                <a:lnTo>
                  <a:pt x="90768" y="184058"/>
                </a:lnTo>
                <a:lnTo>
                  <a:pt x="106554" y="186461"/>
                </a:lnTo>
                <a:lnTo>
                  <a:pt x="122999" y="187274"/>
                </a:lnTo>
                <a:close/>
              </a:path>
            </a:pathLst>
          </a:custGeom>
          <a:solidFill>
            <a:srgbClr val="255245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30" name="object 30"/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31" name="object 31"/>
          <p:cNvSpPr/>
          <p:nvPr/>
        </p:nvSpPr>
        <p:spPr>
          <a:xfrm>
            <a:off x="9875083" y="603079"/>
            <a:ext cx="213842" cy="151384"/>
          </a:xfrm>
          <a:custGeom>
            <a:avLst/>
            <a:gdLst/>
            <a:ahLst/>
            <a:cxnLst/>
            <a:rect l="l" t="t" r="r" b="b"/>
            <a:pathLst>
              <a:path w="213842" h="151384">
                <a:moveTo>
                  <a:pt x="107010" y="151383"/>
                </a:moveTo>
                <a:lnTo>
                  <a:pt x="129062" y="149752"/>
                </a:lnTo>
                <a:lnTo>
                  <a:pt x="144734" y="146501"/>
                </a:lnTo>
                <a:lnTo>
                  <a:pt x="159311" y="141672"/>
                </a:lnTo>
                <a:lnTo>
                  <a:pt x="172592" y="135406"/>
                </a:lnTo>
                <a:lnTo>
                  <a:pt x="184376" y="127845"/>
                </a:lnTo>
                <a:lnTo>
                  <a:pt x="194464" y="119133"/>
                </a:lnTo>
                <a:lnTo>
                  <a:pt x="202655" y="109410"/>
                </a:lnTo>
                <a:lnTo>
                  <a:pt x="208749" y="98819"/>
                </a:lnTo>
                <a:lnTo>
                  <a:pt x="212545" y="87503"/>
                </a:lnTo>
                <a:lnTo>
                  <a:pt x="213842" y="75603"/>
                </a:lnTo>
                <a:lnTo>
                  <a:pt x="213700" y="71729"/>
                </a:lnTo>
                <a:lnTo>
                  <a:pt x="211549" y="59996"/>
                </a:lnTo>
                <a:lnTo>
                  <a:pt x="206967" y="48898"/>
                </a:lnTo>
                <a:lnTo>
                  <a:pt x="200155" y="38579"/>
                </a:lnTo>
                <a:lnTo>
                  <a:pt x="191312" y="29179"/>
                </a:lnTo>
                <a:lnTo>
                  <a:pt x="180640" y="20840"/>
                </a:lnTo>
                <a:lnTo>
                  <a:pt x="168338" y="13702"/>
                </a:lnTo>
                <a:lnTo>
                  <a:pt x="154607" y="7908"/>
                </a:lnTo>
                <a:lnTo>
                  <a:pt x="139648" y="3599"/>
                </a:lnTo>
                <a:lnTo>
                  <a:pt x="123660" y="916"/>
                </a:lnTo>
                <a:lnTo>
                  <a:pt x="106845" y="0"/>
                </a:lnTo>
                <a:lnTo>
                  <a:pt x="101381" y="105"/>
                </a:lnTo>
                <a:lnTo>
                  <a:pt x="84811" y="1640"/>
                </a:lnTo>
                <a:lnTo>
                  <a:pt x="69137" y="4895"/>
                </a:lnTo>
                <a:lnTo>
                  <a:pt x="54558" y="9727"/>
                </a:lnTo>
                <a:lnTo>
                  <a:pt x="41275" y="15994"/>
                </a:lnTo>
                <a:lnTo>
                  <a:pt x="29488" y="23555"/>
                </a:lnTo>
                <a:lnTo>
                  <a:pt x="19397" y="32268"/>
                </a:lnTo>
                <a:lnTo>
                  <a:pt x="11203" y="41991"/>
                </a:lnTo>
                <a:lnTo>
                  <a:pt x="5105" y="52583"/>
                </a:lnTo>
                <a:lnTo>
                  <a:pt x="1304" y="63902"/>
                </a:lnTo>
                <a:lnTo>
                  <a:pt x="0" y="75806"/>
                </a:lnTo>
                <a:lnTo>
                  <a:pt x="142" y="79687"/>
                </a:lnTo>
                <a:lnTo>
                  <a:pt x="2296" y="91417"/>
                </a:lnTo>
                <a:lnTo>
                  <a:pt x="6880" y="102510"/>
                </a:lnTo>
                <a:lnTo>
                  <a:pt x="13694" y="112826"/>
                </a:lnTo>
                <a:lnTo>
                  <a:pt x="22539" y="122223"/>
                </a:lnTo>
                <a:lnTo>
                  <a:pt x="33213" y="130559"/>
                </a:lnTo>
                <a:lnTo>
                  <a:pt x="45516" y="137693"/>
                </a:lnTo>
                <a:lnTo>
                  <a:pt x="59248" y="143484"/>
                </a:lnTo>
                <a:lnTo>
                  <a:pt x="74208" y="147791"/>
                </a:lnTo>
                <a:lnTo>
                  <a:pt x="90195" y="150471"/>
                </a:lnTo>
                <a:lnTo>
                  <a:pt x="107010" y="151383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32" name="object 32"/>
          <p:cNvSpPr/>
          <p:nvPr/>
        </p:nvSpPr>
        <p:spPr>
          <a:xfrm>
            <a:off x="9783615" y="749203"/>
            <a:ext cx="137274" cy="97193"/>
          </a:xfrm>
          <a:custGeom>
            <a:avLst/>
            <a:gdLst/>
            <a:ahLst/>
            <a:cxnLst/>
            <a:rect l="l" t="t" r="r" b="b"/>
            <a:pathLst>
              <a:path w="137274" h="97193">
                <a:moveTo>
                  <a:pt x="68694" y="97193"/>
                </a:moveTo>
                <a:lnTo>
                  <a:pt x="79224" y="96613"/>
                </a:lnTo>
                <a:lnTo>
                  <a:pt x="94951" y="93479"/>
                </a:lnTo>
                <a:lnTo>
                  <a:pt x="108903" y="87932"/>
                </a:lnTo>
                <a:lnTo>
                  <a:pt x="120597" y="80315"/>
                </a:lnTo>
                <a:lnTo>
                  <a:pt x="129546" y="70974"/>
                </a:lnTo>
                <a:lnTo>
                  <a:pt x="135267" y="60255"/>
                </a:lnTo>
                <a:lnTo>
                  <a:pt x="137274" y="48501"/>
                </a:lnTo>
                <a:lnTo>
                  <a:pt x="136466" y="41062"/>
                </a:lnTo>
                <a:lnTo>
                  <a:pt x="132057" y="29932"/>
                </a:lnTo>
                <a:lnTo>
                  <a:pt x="124237" y="20059"/>
                </a:lnTo>
                <a:lnTo>
                  <a:pt x="113492" y="11785"/>
                </a:lnTo>
                <a:lnTo>
                  <a:pt x="100310" y="5455"/>
                </a:lnTo>
                <a:lnTo>
                  <a:pt x="85177" y="1412"/>
                </a:lnTo>
                <a:lnTo>
                  <a:pt x="68579" y="0"/>
                </a:lnTo>
                <a:lnTo>
                  <a:pt x="58066" y="577"/>
                </a:lnTo>
                <a:lnTo>
                  <a:pt x="42335" y="3708"/>
                </a:lnTo>
                <a:lnTo>
                  <a:pt x="28379" y="9254"/>
                </a:lnTo>
                <a:lnTo>
                  <a:pt x="16682" y="16868"/>
                </a:lnTo>
                <a:lnTo>
                  <a:pt x="7730" y="26206"/>
                </a:lnTo>
                <a:lnTo>
                  <a:pt x="2007" y="36920"/>
                </a:lnTo>
                <a:lnTo>
                  <a:pt x="0" y="48666"/>
                </a:lnTo>
                <a:lnTo>
                  <a:pt x="813" y="56120"/>
                </a:lnTo>
                <a:lnTo>
                  <a:pt x="5229" y="67253"/>
                </a:lnTo>
                <a:lnTo>
                  <a:pt x="13052" y="77128"/>
                </a:lnTo>
                <a:lnTo>
                  <a:pt x="23797" y="85404"/>
                </a:lnTo>
                <a:lnTo>
                  <a:pt x="36977" y="91736"/>
                </a:lnTo>
                <a:lnTo>
                  <a:pt x="52104" y="95780"/>
                </a:lnTo>
                <a:lnTo>
                  <a:pt x="68694" y="97193"/>
                </a:lnTo>
                <a:close/>
              </a:path>
            </a:pathLst>
          </a:custGeom>
          <a:solidFill>
            <a:srgbClr val="565657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33" name="object 33"/>
          <p:cNvSpPr/>
          <p:nvPr/>
        </p:nvSpPr>
        <p:spPr>
          <a:xfrm>
            <a:off x="10017648" y="432008"/>
            <a:ext cx="242354" cy="184645"/>
          </a:xfrm>
          <a:custGeom>
            <a:avLst/>
            <a:gdLst/>
            <a:ahLst/>
            <a:cxnLst/>
            <a:rect l="l" t="t" r="r" b="b"/>
            <a:pathLst>
              <a:path w="242354" h="184645">
                <a:moveTo>
                  <a:pt x="121272" y="184645"/>
                </a:moveTo>
                <a:lnTo>
                  <a:pt x="137757" y="183781"/>
                </a:lnTo>
                <a:lnTo>
                  <a:pt x="153518" y="181307"/>
                </a:lnTo>
                <a:lnTo>
                  <a:pt x="168463" y="177332"/>
                </a:lnTo>
                <a:lnTo>
                  <a:pt x="182445" y="171966"/>
                </a:lnTo>
                <a:lnTo>
                  <a:pt x="195321" y="165320"/>
                </a:lnTo>
                <a:lnTo>
                  <a:pt x="206947" y="157504"/>
                </a:lnTo>
                <a:lnTo>
                  <a:pt x="217177" y="148627"/>
                </a:lnTo>
                <a:lnTo>
                  <a:pt x="225868" y="138801"/>
                </a:lnTo>
                <a:lnTo>
                  <a:pt x="232876" y="128135"/>
                </a:lnTo>
                <a:lnTo>
                  <a:pt x="238056" y="116740"/>
                </a:lnTo>
                <a:lnTo>
                  <a:pt x="241263" y="104725"/>
                </a:lnTo>
                <a:lnTo>
                  <a:pt x="242354" y="92201"/>
                </a:lnTo>
                <a:lnTo>
                  <a:pt x="241229" y="79655"/>
                </a:lnTo>
                <a:lnTo>
                  <a:pt x="237990" y="67643"/>
                </a:lnTo>
                <a:lnTo>
                  <a:pt x="232781" y="56257"/>
                </a:lnTo>
                <a:lnTo>
                  <a:pt x="225747" y="45605"/>
                </a:lnTo>
                <a:lnTo>
                  <a:pt x="217031" y="35797"/>
                </a:lnTo>
                <a:lnTo>
                  <a:pt x="206779" y="26944"/>
                </a:lnTo>
                <a:lnTo>
                  <a:pt x="195134" y="19155"/>
                </a:lnTo>
                <a:lnTo>
                  <a:pt x="182242" y="12538"/>
                </a:lnTo>
                <a:lnTo>
                  <a:pt x="168246" y="7205"/>
                </a:lnTo>
                <a:lnTo>
                  <a:pt x="153291" y="3265"/>
                </a:lnTo>
                <a:lnTo>
                  <a:pt x="137521" y="826"/>
                </a:lnTo>
                <a:lnTo>
                  <a:pt x="121081" y="0"/>
                </a:lnTo>
                <a:lnTo>
                  <a:pt x="104602" y="871"/>
                </a:lnTo>
                <a:lnTo>
                  <a:pt x="88840" y="3351"/>
                </a:lnTo>
                <a:lnTo>
                  <a:pt x="73896" y="7331"/>
                </a:lnTo>
                <a:lnTo>
                  <a:pt x="59914" y="12700"/>
                </a:lnTo>
                <a:lnTo>
                  <a:pt x="47039" y="19349"/>
                </a:lnTo>
                <a:lnTo>
                  <a:pt x="35413" y="27166"/>
                </a:lnTo>
                <a:lnTo>
                  <a:pt x="25183" y="36043"/>
                </a:lnTo>
                <a:lnTo>
                  <a:pt x="16491" y="45870"/>
                </a:lnTo>
                <a:lnTo>
                  <a:pt x="9483" y="56535"/>
                </a:lnTo>
                <a:lnTo>
                  <a:pt x="4302" y="67930"/>
                </a:lnTo>
                <a:lnTo>
                  <a:pt x="1093" y="79945"/>
                </a:lnTo>
                <a:lnTo>
                  <a:pt x="0" y="92468"/>
                </a:lnTo>
                <a:lnTo>
                  <a:pt x="1121" y="105012"/>
                </a:lnTo>
                <a:lnTo>
                  <a:pt x="4359" y="117021"/>
                </a:lnTo>
                <a:lnTo>
                  <a:pt x="9567" y="128406"/>
                </a:lnTo>
                <a:lnTo>
                  <a:pt x="16601" y="139056"/>
                </a:lnTo>
                <a:lnTo>
                  <a:pt x="25316" y="148861"/>
                </a:lnTo>
                <a:lnTo>
                  <a:pt x="35569" y="157713"/>
                </a:lnTo>
                <a:lnTo>
                  <a:pt x="47215" y="165501"/>
                </a:lnTo>
                <a:lnTo>
                  <a:pt x="60108" y="172115"/>
                </a:lnTo>
                <a:lnTo>
                  <a:pt x="74105" y="177447"/>
                </a:lnTo>
                <a:lnTo>
                  <a:pt x="89061" y="181385"/>
                </a:lnTo>
                <a:lnTo>
                  <a:pt x="104832" y="183821"/>
                </a:lnTo>
                <a:lnTo>
                  <a:pt x="121272" y="184645"/>
                </a:lnTo>
                <a:close/>
              </a:path>
            </a:pathLst>
          </a:custGeom>
          <a:solidFill>
            <a:srgbClr val="90B857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5" name="object 5"/>
          <p:cNvSpPr txBox="1"/>
          <p:nvPr/>
        </p:nvSpPr>
        <p:spPr>
          <a:xfrm>
            <a:off x="7936542" y="584200"/>
            <a:ext cx="1982158" cy="363865"/>
          </a:xfrm>
          <a:prstGeom prst="rect">
            <a:avLst/>
          </a:prstGeom>
        </p:spPr>
        <p:txBody>
          <a:bodyPr wrap="square" lIns="0" tIns="18192" rIns="0" bIns="0">
            <a:noAutofit/>
          </a:bodyPr>
          <a:lstStyle/>
          <a:p>
            <a:pPr marL="12700">
              <a:lnSpc>
                <a:spcPts val="2865"/>
              </a:lnSpc>
              <a:defRPr sz="2650"/>
            </a:pPr>
            <a:r>
              <a:rPr b="1" dirty="0">
                <a:solidFill>
                  <a:srgbClr val="565657"/>
                </a:solidFill>
                <a:latin typeface="Arial Black"/>
                <a:cs typeface="Arial Black"/>
              </a:rPr>
              <a:t>MIND</a:t>
            </a:r>
            <a:r>
              <a:rPr dirty="0">
                <a:solidFill>
                  <a:srgbClr val="90B857"/>
                </a:solidFill>
                <a:latin typeface="Arial"/>
                <a:cs typeface="Arial"/>
              </a:rPr>
              <a:t>OUT</a:t>
            </a:r>
            <a:endParaRPr sz="265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913291" y="2679394"/>
            <a:ext cx="3634968" cy="304800"/>
          </a:xfrm>
          <a:prstGeom prst="rect">
            <a:avLst/>
          </a:prstGeom>
        </p:spPr>
        <p:txBody>
          <a:bodyPr wrap="square" lIns="0" tIns="15017" rIns="0" bIns="0">
            <a:noAutofit/>
          </a:bodyPr>
          <a:lstStyle/>
          <a:p>
            <a:pPr marL="12700">
              <a:lnSpc>
                <a:spcPts val="2365"/>
              </a:lnSpc>
              <a:defRPr sz="2200" b="1">
                <a:solidFill>
                  <a:srgbClr val="FDFDFD"/>
                </a:solidFill>
                <a:latin typeface="Arial"/>
                <a:cs typeface="Arial"/>
              </a:defRPr>
            </a:pPr>
            <a:r>
              <a:rPr dirty="0"/>
              <a:t>SEISIÚN TOSAIGH</a:t>
            </a:r>
            <a:endParaRPr sz="22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913291" y="2889433"/>
            <a:ext cx="5450255" cy="203200"/>
          </a:xfrm>
          <a:prstGeom prst="rect">
            <a:avLst/>
          </a:prstGeom>
        </p:spPr>
        <p:txBody>
          <a:bodyPr wrap="square" lIns="0" tIns="9779" rIns="0" bIns="0">
            <a:noAutofit/>
          </a:bodyPr>
          <a:lstStyle/>
          <a:p>
            <a:pPr marL="12700">
              <a:lnSpc>
                <a:spcPts val="1540"/>
              </a:lnSpc>
              <a:defRPr sz="1400" b="1">
                <a:solidFill>
                  <a:srgbClr val="F6AFBD"/>
                </a:solidFill>
                <a:latin typeface="Arial"/>
                <a:cs typeface="Arial"/>
              </a:defRPr>
            </a:pPr>
            <a:r>
              <a:rPr dirty="0"/>
              <a:t>.................................................................................................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913290" y="3330756"/>
            <a:ext cx="6915581" cy="1244600"/>
          </a:xfrm>
          <a:prstGeom prst="rect">
            <a:avLst/>
          </a:prstGeom>
        </p:spPr>
        <p:txBody>
          <a:bodyPr wrap="square" lIns="0" tIns="26765" rIns="0" bIns="0">
            <a:noAutofit/>
          </a:bodyPr>
          <a:lstStyle/>
          <a:p>
            <a:pPr marL="12700" marR="76200">
              <a:defRPr sz="4000" b="1">
                <a:solidFill>
                  <a:srgbClr val="FDFDFD"/>
                </a:solidFill>
                <a:latin typeface="Arial"/>
                <a:cs typeface="Arial"/>
              </a:defRPr>
            </a:pPr>
            <a:r>
              <a:rPr dirty="0"/>
              <a:t>Aird a thabhairt ar do</a:t>
            </a:r>
            <a:r>
              <a:rPr lang="gd-GB" sz="4000" dirty="0">
                <a:latin typeface="Arial"/>
                <a:cs typeface="Arial"/>
              </a:rPr>
              <a:t> </a:t>
            </a:r>
            <a:r>
              <a:rPr dirty="0"/>
              <a:t>Mheabhairshláinte</a:t>
            </a:r>
            <a:endParaRPr sz="4000" dirty="0">
              <a:latin typeface="Arial"/>
              <a:cs typeface="Arial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5"/>
          <p:cNvSpPr/>
          <p:nvPr/>
        </p:nvSpPr>
        <p:spPr>
          <a:xfrm>
            <a:off x="720002" y="1193800"/>
            <a:ext cx="1799996" cy="1799996"/>
          </a:xfrm>
          <a:custGeom>
            <a:avLst/>
            <a:gdLst/>
            <a:ahLst/>
            <a:cxnLst/>
            <a:rect l="l" t="t" r="r" b="b"/>
            <a:pathLst>
              <a:path w="1799996" h="1799996">
                <a:moveTo>
                  <a:pt x="899998" y="1799996"/>
                </a:moveTo>
                <a:lnTo>
                  <a:pt x="973811" y="1797012"/>
                </a:lnTo>
                <a:lnTo>
                  <a:pt x="1045981" y="1788216"/>
                </a:lnTo>
                <a:lnTo>
                  <a:pt x="1116277" y="1773839"/>
                </a:lnTo>
                <a:lnTo>
                  <a:pt x="1184466" y="1754113"/>
                </a:lnTo>
                <a:lnTo>
                  <a:pt x="1250316" y="1729269"/>
                </a:lnTo>
                <a:lnTo>
                  <a:pt x="1313598" y="1699539"/>
                </a:lnTo>
                <a:lnTo>
                  <a:pt x="1374077" y="1665155"/>
                </a:lnTo>
                <a:lnTo>
                  <a:pt x="1431524" y="1626348"/>
                </a:lnTo>
                <a:lnTo>
                  <a:pt x="1485706" y="1583349"/>
                </a:lnTo>
                <a:lnTo>
                  <a:pt x="1536392" y="1536392"/>
                </a:lnTo>
                <a:lnTo>
                  <a:pt x="1583349" y="1485706"/>
                </a:lnTo>
                <a:lnTo>
                  <a:pt x="1626348" y="1431524"/>
                </a:lnTo>
                <a:lnTo>
                  <a:pt x="1665155" y="1374077"/>
                </a:lnTo>
                <a:lnTo>
                  <a:pt x="1699539" y="1313598"/>
                </a:lnTo>
                <a:lnTo>
                  <a:pt x="1729269" y="1250316"/>
                </a:lnTo>
                <a:lnTo>
                  <a:pt x="1754113" y="1184466"/>
                </a:lnTo>
                <a:lnTo>
                  <a:pt x="1773839" y="1116277"/>
                </a:lnTo>
                <a:lnTo>
                  <a:pt x="1788216" y="1045981"/>
                </a:lnTo>
                <a:lnTo>
                  <a:pt x="1797012" y="973811"/>
                </a:lnTo>
                <a:lnTo>
                  <a:pt x="1799996" y="899998"/>
                </a:lnTo>
                <a:lnTo>
                  <a:pt x="1797012" y="826184"/>
                </a:lnTo>
                <a:lnTo>
                  <a:pt x="1788216" y="754014"/>
                </a:lnTo>
                <a:lnTo>
                  <a:pt x="1773839" y="683719"/>
                </a:lnTo>
                <a:lnTo>
                  <a:pt x="1754113" y="615530"/>
                </a:lnTo>
                <a:lnTo>
                  <a:pt x="1729269" y="549679"/>
                </a:lnTo>
                <a:lnTo>
                  <a:pt x="1699539" y="486398"/>
                </a:lnTo>
                <a:lnTo>
                  <a:pt x="1665155" y="425918"/>
                </a:lnTo>
                <a:lnTo>
                  <a:pt x="1626348" y="368472"/>
                </a:lnTo>
                <a:lnTo>
                  <a:pt x="1583349" y="314290"/>
                </a:lnTo>
                <a:lnTo>
                  <a:pt x="1536392" y="263604"/>
                </a:lnTo>
                <a:lnTo>
                  <a:pt x="1485706" y="216646"/>
                </a:lnTo>
                <a:lnTo>
                  <a:pt x="1431524" y="173648"/>
                </a:lnTo>
                <a:lnTo>
                  <a:pt x="1374077" y="134841"/>
                </a:lnTo>
                <a:lnTo>
                  <a:pt x="1313598" y="100456"/>
                </a:lnTo>
                <a:lnTo>
                  <a:pt x="1250316" y="70726"/>
                </a:lnTo>
                <a:lnTo>
                  <a:pt x="1184466" y="45882"/>
                </a:lnTo>
                <a:lnTo>
                  <a:pt x="1116277" y="26156"/>
                </a:lnTo>
                <a:lnTo>
                  <a:pt x="1045981" y="11779"/>
                </a:lnTo>
                <a:lnTo>
                  <a:pt x="973811" y="2983"/>
                </a:lnTo>
                <a:lnTo>
                  <a:pt x="899998" y="0"/>
                </a:lnTo>
                <a:lnTo>
                  <a:pt x="826184" y="2983"/>
                </a:lnTo>
                <a:lnTo>
                  <a:pt x="754014" y="11779"/>
                </a:lnTo>
                <a:lnTo>
                  <a:pt x="683719" y="26156"/>
                </a:lnTo>
                <a:lnTo>
                  <a:pt x="615530" y="45882"/>
                </a:lnTo>
                <a:lnTo>
                  <a:pt x="549679" y="70726"/>
                </a:lnTo>
                <a:lnTo>
                  <a:pt x="486398" y="100456"/>
                </a:lnTo>
                <a:lnTo>
                  <a:pt x="425918" y="134841"/>
                </a:lnTo>
                <a:lnTo>
                  <a:pt x="368472" y="173648"/>
                </a:lnTo>
                <a:lnTo>
                  <a:pt x="314290" y="216646"/>
                </a:lnTo>
                <a:lnTo>
                  <a:pt x="263604" y="263604"/>
                </a:lnTo>
                <a:lnTo>
                  <a:pt x="216646" y="314290"/>
                </a:lnTo>
                <a:lnTo>
                  <a:pt x="173648" y="368472"/>
                </a:lnTo>
                <a:lnTo>
                  <a:pt x="134841" y="425918"/>
                </a:lnTo>
                <a:lnTo>
                  <a:pt x="100456" y="486398"/>
                </a:lnTo>
                <a:lnTo>
                  <a:pt x="70726" y="549679"/>
                </a:lnTo>
                <a:lnTo>
                  <a:pt x="45882" y="615530"/>
                </a:lnTo>
                <a:lnTo>
                  <a:pt x="26156" y="683719"/>
                </a:lnTo>
                <a:lnTo>
                  <a:pt x="11779" y="754014"/>
                </a:lnTo>
                <a:lnTo>
                  <a:pt x="2983" y="826184"/>
                </a:lnTo>
                <a:lnTo>
                  <a:pt x="0" y="899998"/>
                </a:lnTo>
                <a:lnTo>
                  <a:pt x="2983" y="973811"/>
                </a:lnTo>
                <a:lnTo>
                  <a:pt x="11779" y="1045981"/>
                </a:lnTo>
                <a:lnTo>
                  <a:pt x="26156" y="1116277"/>
                </a:lnTo>
                <a:lnTo>
                  <a:pt x="45882" y="1184466"/>
                </a:lnTo>
                <a:lnTo>
                  <a:pt x="70726" y="1250316"/>
                </a:lnTo>
                <a:lnTo>
                  <a:pt x="100456" y="1313598"/>
                </a:lnTo>
                <a:lnTo>
                  <a:pt x="134841" y="1374077"/>
                </a:lnTo>
                <a:lnTo>
                  <a:pt x="173648" y="1431524"/>
                </a:lnTo>
                <a:lnTo>
                  <a:pt x="216646" y="1485706"/>
                </a:lnTo>
                <a:lnTo>
                  <a:pt x="263604" y="1536392"/>
                </a:lnTo>
                <a:lnTo>
                  <a:pt x="314290" y="1583349"/>
                </a:lnTo>
                <a:lnTo>
                  <a:pt x="368472" y="1626348"/>
                </a:lnTo>
                <a:lnTo>
                  <a:pt x="425918" y="1665155"/>
                </a:lnTo>
                <a:lnTo>
                  <a:pt x="486398" y="1699539"/>
                </a:lnTo>
                <a:lnTo>
                  <a:pt x="549679" y="1729269"/>
                </a:lnTo>
                <a:lnTo>
                  <a:pt x="615530" y="1754113"/>
                </a:lnTo>
                <a:lnTo>
                  <a:pt x="683719" y="1773839"/>
                </a:lnTo>
                <a:lnTo>
                  <a:pt x="754014" y="1788216"/>
                </a:lnTo>
                <a:lnTo>
                  <a:pt x="826184" y="1797012"/>
                </a:lnTo>
                <a:lnTo>
                  <a:pt x="899998" y="179999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10" name="object 10"/>
          <p:cNvSpPr txBox="1"/>
          <p:nvPr/>
        </p:nvSpPr>
        <p:spPr>
          <a:xfrm>
            <a:off x="3133401" y="1539666"/>
            <a:ext cx="6417910" cy="1371295"/>
          </a:xfrm>
          <a:prstGeom prst="rect">
            <a:avLst/>
          </a:prstGeom>
        </p:spPr>
        <p:txBody>
          <a:bodyPr wrap="square" lIns="0" tIns="17526" rIns="0" bIns="0">
            <a:noAutofit/>
          </a:bodyPr>
          <a:lstStyle/>
          <a:p>
            <a:pPr marL="12700">
              <a:defRPr sz="2600">
                <a:solidFill>
                  <a:srgbClr val="FDFDFD"/>
                </a:solidFill>
                <a:latin typeface="Arial"/>
                <a:cs typeface="Arial"/>
              </a:defRPr>
            </a:pPr>
            <a:r>
              <a:rPr dirty="0"/>
              <a:t>An clár </a:t>
            </a:r>
            <a:r>
              <a:rPr dirty="0" err="1"/>
              <a:t>MindOut</a:t>
            </a:r>
            <a:r>
              <a:rPr dirty="0"/>
              <a:t> a </a:t>
            </a:r>
            <a:r>
              <a:rPr dirty="0" err="1"/>
              <a:t>thabhairt</a:t>
            </a:r>
            <a:r>
              <a:rPr dirty="0"/>
              <a:t> </a:t>
            </a:r>
            <a:r>
              <a:rPr dirty="0" err="1"/>
              <a:t>isteach</a:t>
            </a:r>
            <a:br>
              <a:rPr lang="en-IE" sz="2600" dirty="0">
                <a:latin typeface="Arial"/>
                <a:cs typeface="Arial"/>
              </a:rPr>
            </a:br>
            <a:r>
              <a:rPr dirty="0" err="1"/>
              <a:t>agus</a:t>
            </a:r>
            <a:r>
              <a:rPr dirty="0"/>
              <a:t> </a:t>
            </a:r>
            <a:r>
              <a:rPr dirty="0" err="1"/>
              <a:t>machnamh</a:t>
            </a:r>
            <a:r>
              <a:rPr dirty="0"/>
              <a:t> a </a:t>
            </a:r>
            <a:r>
              <a:rPr dirty="0" err="1"/>
              <a:t>dhéanamh</a:t>
            </a:r>
            <a:r>
              <a:rPr dirty="0"/>
              <a:t> </a:t>
            </a:r>
            <a:r>
              <a:rPr dirty="0" err="1"/>
              <a:t>ar</a:t>
            </a:r>
            <a:r>
              <a:rPr dirty="0"/>
              <a:t> </a:t>
            </a:r>
            <a:r>
              <a:rPr dirty="0" err="1"/>
              <a:t>smaointe</a:t>
            </a:r>
            <a:r>
              <a:rPr dirty="0"/>
              <a:t> a </a:t>
            </a:r>
            <a:r>
              <a:rPr dirty="0" err="1"/>
              <a:t>bhaineann</a:t>
            </a:r>
            <a:r>
              <a:rPr dirty="0"/>
              <a:t> le</a:t>
            </a:r>
            <a:r>
              <a:rPr lang="gd-GB" sz="2600" dirty="0">
                <a:latin typeface="Arial"/>
                <a:cs typeface="Arial"/>
              </a:rPr>
              <a:t> </a:t>
            </a:r>
            <a:r>
              <a:rPr dirty="0" err="1"/>
              <a:t>Folláine</a:t>
            </a:r>
            <a:r>
              <a:rPr dirty="0"/>
              <a:t> </a:t>
            </a:r>
            <a:r>
              <a:rPr dirty="0" err="1"/>
              <a:t>Mheabhairshláinte</a:t>
            </a:r>
            <a:endParaRPr sz="26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62684" y="1562829"/>
            <a:ext cx="2314632" cy="685901"/>
          </a:xfrm>
          <a:prstGeom prst="rect">
            <a:avLst/>
          </a:prstGeom>
        </p:spPr>
        <p:txBody>
          <a:bodyPr wrap="square" lIns="0" tIns="17811" rIns="0" bIns="0">
            <a:noAutofit/>
          </a:bodyPr>
          <a:lstStyle/>
          <a:p>
            <a:pPr algn="ctr">
              <a:lnSpc>
                <a:spcPts val="2805"/>
              </a:lnSpc>
              <a:defRPr sz="2400" b="1">
                <a:solidFill>
                  <a:srgbClr val="EF668D"/>
                </a:solidFill>
                <a:latin typeface="Arial Black"/>
                <a:cs typeface="Arial Black"/>
              </a:defRPr>
            </a:pPr>
            <a:r>
              <a:rPr sz="2000" dirty="0"/>
              <a:t>SPRIOC</a:t>
            </a:r>
            <a:endParaRPr sz="2000" dirty="0">
              <a:latin typeface="Arial Black"/>
              <a:cs typeface="Arial Black"/>
            </a:endParaRPr>
          </a:p>
          <a:p>
            <a:pPr marL="232867" marR="256001" algn="ctr">
              <a:lnSpc>
                <a:spcPts val="2595"/>
              </a:lnSpc>
              <a:defRPr sz="2400" b="1">
                <a:solidFill>
                  <a:srgbClr val="EF668D"/>
                </a:solidFill>
                <a:latin typeface="Arial Black"/>
                <a:cs typeface="Arial Black"/>
              </a:defRPr>
            </a:pPr>
            <a:r>
              <a:rPr sz="2000" dirty="0"/>
              <a:t>AN </a:t>
            </a:r>
            <a:r>
              <a:rPr sz="2000" dirty="0" err="1"/>
              <a:t>tSEISIÚIN</a:t>
            </a:r>
            <a:endParaRPr sz="2000" dirty="0">
              <a:latin typeface="Arial Black"/>
              <a:cs typeface="Arial Blac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34133" y="3462653"/>
            <a:ext cx="2062988" cy="838301"/>
          </a:xfrm>
          <a:prstGeom prst="rect">
            <a:avLst/>
          </a:prstGeom>
        </p:spPr>
        <p:txBody>
          <a:bodyPr wrap="square" lIns="0" tIns="16192" rIns="0" bIns="0">
            <a:noAutofit/>
          </a:bodyPr>
          <a:lstStyle/>
          <a:p>
            <a:pPr marL="12700" marR="16764" algn="ctr">
              <a:lnSpc>
                <a:spcPts val="2000"/>
              </a:lnSpc>
              <a:defRPr sz="2400" b="1">
                <a:solidFill>
                  <a:srgbClr val="FDFDFD"/>
                </a:solidFill>
                <a:latin typeface="Arial Black"/>
                <a:cs typeface="Arial Black"/>
              </a:defRPr>
            </a:pPr>
            <a:r>
              <a:rPr dirty="0"/>
              <a:t>CUSPÓIRÍ</a:t>
            </a:r>
            <a:endParaRPr sz="2400" dirty="0">
              <a:latin typeface="Arial Black"/>
              <a:cs typeface="Arial Blac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227298" y="3556000"/>
            <a:ext cx="2119401" cy="325804"/>
          </a:xfrm>
          <a:prstGeom prst="rect">
            <a:avLst/>
          </a:prstGeom>
        </p:spPr>
        <p:txBody>
          <a:bodyPr wrap="square" lIns="0" tIns="13620" rIns="0" bIns="0">
            <a:noAutofit/>
          </a:bodyPr>
          <a:lstStyle/>
          <a:p>
            <a:pPr marL="12700">
              <a:lnSpc>
                <a:spcPts val="2145"/>
              </a:lnSpc>
              <a:defRPr sz="2000">
                <a:solidFill>
                  <a:srgbClr val="FDFDFD"/>
                </a:solidFill>
                <a:latin typeface="Arial"/>
                <a:cs typeface="Arial"/>
              </a:defRPr>
            </a:pPr>
            <a:r>
              <a:rPr dirty="0" err="1"/>
              <a:t>Beidh</a:t>
            </a:r>
            <a:r>
              <a:rPr dirty="0"/>
              <a:t> </a:t>
            </a:r>
            <a:r>
              <a:rPr dirty="0" err="1"/>
              <a:t>na</a:t>
            </a:r>
            <a:r>
              <a:rPr dirty="0"/>
              <a:t> </a:t>
            </a:r>
            <a:r>
              <a:rPr dirty="0" err="1"/>
              <a:t>Scoláirí</a:t>
            </a:r>
            <a:r>
              <a:rPr dirty="0"/>
              <a:t>: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278553" y="3978316"/>
            <a:ext cx="5285766" cy="2069487"/>
          </a:xfrm>
          <a:prstGeom prst="rect">
            <a:avLst/>
          </a:prstGeom>
        </p:spPr>
        <p:txBody>
          <a:bodyPr wrap="square" lIns="0" tIns="13589" rIns="0" bIns="0">
            <a:noAutofit/>
          </a:bodyPr>
          <a:lstStyle/>
          <a:p>
            <a:pPr marL="355600" marR="14452" indent="-342900">
              <a:lnSpc>
                <a:spcPts val="2140"/>
              </a:lnSpc>
              <a:buFont typeface="Arial" panose="020B0604020202020204" pitchFamily="34" charset="0"/>
              <a:buChar char="•"/>
              <a:defRPr sz="2000">
                <a:solidFill>
                  <a:srgbClr val="FDFDFD"/>
                </a:solidFill>
                <a:latin typeface="Arial"/>
                <a:cs typeface="Arial"/>
              </a:defRPr>
            </a:pPr>
            <a:r>
              <a:rPr dirty="0" err="1"/>
              <a:t>Tugtha</a:t>
            </a:r>
            <a:r>
              <a:rPr dirty="0"/>
              <a:t> </a:t>
            </a:r>
            <a:r>
              <a:rPr dirty="0" err="1"/>
              <a:t>isteach</a:t>
            </a:r>
            <a:r>
              <a:rPr dirty="0"/>
              <a:t> ag an </a:t>
            </a:r>
            <a:r>
              <a:rPr dirty="0" err="1"/>
              <a:t>gclár</a:t>
            </a:r>
            <a:r>
              <a:rPr dirty="0"/>
              <a:t> </a:t>
            </a:r>
            <a:r>
              <a:rPr dirty="0" err="1"/>
              <a:t>MindOut</a:t>
            </a:r>
            <a:endParaRPr sz="2000" dirty="0">
              <a:latin typeface="Arial"/>
              <a:cs typeface="Arial"/>
            </a:endParaRPr>
          </a:p>
          <a:p>
            <a:pPr marL="355600" indent="-342900">
              <a:lnSpc>
                <a:spcPct val="95825"/>
              </a:lnSpc>
              <a:spcBef>
                <a:spcPts val="1327"/>
              </a:spcBef>
              <a:buFont typeface="Arial" panose="020B0604020202020204" pitchFamily="34" charset="0"/>
              <a:buChar char="•"/>
              <a:defRPr sz="2000">
                <a:solidFill>
                  <a:srgbClr val="FDFDFD"/>
                </a:solidFill>
                <a:latin typeface="Arial"/>
                <a:cs typeface="Arial"/>
              </a:defRPr>
            </a:pPr>
            <a:r>
              <a:rPr lang="en-IE" dirty="0"/>
              <a:t>Ag bunú b</a:t>
            </a:r>
            <a:r>
              <a:rPr dirty="0" err="1"/>
              <a:t>unrialacha</a:t>
            </a:r>
            <a:r>
              <a:rPr lang="en-IE" dirty="0"/>
              <a:t> </a:t>
            </a:r>
            <a:r>
              <a:rPr dirty="0"/>
              <a:t>don</a:t>
            </a:r>
            <a:r>
              <a:rPr lang="gd-GB" dirty="0"/>
              <a:t> Chlár</a:t>
            </a:r>
          </a:p>
          <a:p>
            <a:pPr marL="355600" indent="-342900">
              <a:lnSpc>
                <a:spcPct val="95825"/>
              </a:lnSpc>
              <a:spcBef>
                <a:spcPts val="1327"/>
              </a:spcBef>
              <a:buFont typeface="Arial" panose="020B0604020202020204" pitchFamily="34" charset="0"/>
              <a:buChar char="•"/>
              <a:defRPr sz="2000">
                <a:solidFill>
                  <a:srgbClr val="FDFDFD"/>
                </a:solidFill>
                <a:latin typeface="Arial"/>
                <a:cs typeface="Arial"/>
              </a:defRPr>
            </a:pPr>
            <a:r>
              <a:rPr lang="en-IE" dirty="0"/>
              <a:t>Ag </a:t>
            </a:r>
            <a:r>
              <a:rPr lang="en-IE" dirty="0" err="1"/>
              <a:t>tuiscint</a:t>
            </a:r>
            <a:r>
              <a:rPr lang="en-IE" dirty="0"/>
              <a:t> </a:t>
            </a:r>
            <a:r>
              <a:rPr lang="en-IE" dirty="0" err="1"/>
              <a:t>níos</a:t>
            </a:r>
            <a:r>
              <a:rPr lang="en-IE" dirty="0"/>
              <a:t> </a:t>
            </a:r>
            <a:r>
              <a:rPr lang="en-IE" dirty="0" err="1"/>
              <a:t>fearr</a:t>
            </a:r>
            <a:r>
              <a:rPr lang="en-IE" dirty="0"/>
              <a:t> a </a:t>
            </a:r>
            <a:r>
              <a:rPr lang="en-IE" dirty="0" err="1"/>
              <a:t>fháil</a:t>
            </a:r>
            <a:r>
              <a:rPr lang="en-IE" dirty="0"/>
              <a:t> </a:t>
            </a:r>
            <a:r>
              <a:rPr lang="en-IE" dirty="0" err="1"/>
              <a:t>ar</a:t>
            </a:r>
            <a:r>
              <a:rPr lang="en-IE" dirty="0"/>
              <a:t> cad a </a:t>
            </a:r>
            <a:r>
              <a:rPr lang="en-IE" dirty="0" err="1"/>
              <a:t>chiallaíonn</a:t>
            </a:r>
            <a:r>
              <a:rPr lang="en-IE" dirty="0"/>
              <a:t> </a:t>
            </a:r>
            <a:r>
              <a:rPr lang="en-IE" dirty="0" err="1"/>
              <a:t>sé</a:t>
            </a:r>
            <a:r>
              <a:rPr lang="en-IE" dirty="0"/>
              <a:t> le </a:t>
            </a:r>
            <a:r>
              <a:rPr lang="en-IE" dirty="0" err="1"/>
              <a:t>bheith</a:t>
            </a:r>
            <a:r>
              <a:rPr lang="en-IE" sz="2000" dirty="0">
                <a:latin typeface="Arial"/>
                <a:cs typeface="Arial"/>
              </a:rPr>
              <a:t> </a:t>
            </a:r>
            <a:r>
              <a:rPr lang="en-IE" dirty="0"/>
              <a:t>go </a:t>
            </a:r>
            <a:r>
              <a:rPr lang="en-IE" dirty="0" err="1"/>
              <a:t>maith</a:t>
            </a:r>
            <a:r>
              <a:rPr lang="en-IE" dirty="0"/>
              <a:t> </a:t>
            </a:r>
            <a:r>
              <a:rPr lang="en-IE" dirty="0" err="1"/>
              <a:t>ó</a:t>
            </a:r>
            <a:r>
              <a:rPr lang="en-IE" dirty="0"/>
              <a:t> </a:t>
            </a:r>
            <a:r>
              <a:rPr lang="en-IE" dirty="0" err="1"/>
              <a:t>thaobh</a:t>
            </a:r>
            <a:r>
              <a:rPr lang="en-IE" dirty="0"/>
              <a:t> </a:t>
            </a:r>
            <a:r>
              <a:rPr lang="en-IE" dirty="0" err="1"/>
              <a:t>meabhrach</a:t>
            </a:r>
            <a:r>
              <a:rPr lang="en-IE" dirty="0"/>
              <a:t> de.</a:t>
            </a:r>
            <a:endParaRPr lang="en-IE" sz="2000" dirty="0">
              <a:latin typeface="Arial"/>
              <a:cs typeface="Arial"/>
            </a:endParaRPr>
          </a:p>
          <a:p>
            <a:pPr marL="355600" indent="-342900">
              <a:lnSpc>
                <a:spcPct val="95825"/>
              </a:lnSpc>
              <a:spcBef>
                <a:spcPts val="1327"/>
              </a:spcBef>
              <a:buFont typeface="Arial" panose="020B0604020202020204" pitchFamily="34" charset="0"/>
              <a:buChar char="•"/>
              <a:defRPr sz="2000">
                <a:solidFill>
                  <a:srgbClr val="FDFDFD"/>
                </a:solidFill>
                <a:latin typeface="Arial"/>
                <a:cs typeface="Arial"/>
              </a:defRPr>
            </a:pPr>
            <a:endParaRPr sz="20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463003" y="4077313"/>
            <a:ext cx="1486281" cy="753618"/>
          </a:xfrm>
          <a:prstGeom prst="rect">
            <a:avLst/>
          </a:prstGeom>
        </p:spPr>
        <p:txBody>
          <a:bodyPr wrap="square" lIns="0" tIns="13589" rIns="0" bIns="0">
            <a:noAutofit/>
          </a:bodyPr>
          <a:lstStyle/>
          <a:p>
            <a:pPr marL="27152">
              <a:lnSpc>
                <a:spcPct val="95825"/>
              </a:lnSpc>
              <a:spcBef>
                <a:spcPts val="1327"/>
              </a:spcBef>
              <a:defRPr sz="2000">
                <a:solidFill>
                  <a:srgbClr val="FDFDFD"/>
                </a:solidFill>
                <a:latin typeface="Arial"/>
                <a:cs typeface="Arial"/>
              </a:defRPr>
            </a:pPr>
            <a:endParaRPr lang="gd-GB" sz="2000" dirty="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869784" y="5485340"/>
            <a:ext cx="1066800" cy="300018"/>
          </a:xfrm>
          <a:prstGeom prst="rect">
            <a:avLst/>
          </a:prstGeom>
        </p:spPr>
        <p:txBody>
          <a:bodyPr wrap="square" lIns="0" tIns="13589" rIns="0" bIns="0">
            <a:noAutofit/>
          </a:bodyPr>
          <a:lstStyle/>
          <a:p>
            <a:pPr marL="12700">
              <a:lnSpc>
                <a:spcPts val="2140"/>
              </a:lnSpc>
              <a:defRPr sz="2000">
                <a:solidFill>
                  <a:srgbClr val="FDFDFD"/>
                </a:solidFill>
                <a:latin typeface="Arial"/>
                <a:cs typeface="Arial"/>
              </a:defRPr>
            </a:pPr>
            <a:endParaRPr sz="2000" dirty="0">
              <a:latin typeface="Arial"/>
              <a:cs typeface="Arial"/>
            </a:endParaRPr>
          </a:p>
        </p:txBody>
      </p:sp>
      <p:sp>
        <p:nvSpPr>
          <p:cNvPr id="16" name="object 6">
            <a:extLst>
              <a:ext uri="{FF2B5EF4-FFF2-40B4-BE49-F238E27FC236}">
                <a16:creationId xmlns:a16="http://schemas.microsoft.com/office/drawing/2014/main" id="{A62E9C7D-C8B3-022A-481B-083CE977C72B}"/>
              </a:ext>
            </a:extLst>
          </p:cNvPr>
          <p:cNvSpPr/>
          <p:nvPr/>
        </p:nvSpPr>
        <p:spPr>
          <a:xfrm>
            <a:off x="7919995" y="600160"/>
            <a:ext cx="248831" cy="242189"/>
          </a:xfrm>
          <a:custGeom>
            <a:avLst/>
            <a:gdLst/>
            <a:ahLst/>
            <a:cxnLst/>
            <a:rect l="l" t="t" r="r" b="b"/>
            <a:pathLst>
              <a:path w="248831" h="242189">
                <a:moveTo>
                  <a:pt x="187" y="213167"/>
                </a:moveTo>
                <a:lnTo>
                  <a:pt x="1916" y="225507"/>
                </a:lnTo>
                <a:lnTo>
                  <a:pt x="6984" y="234188"/>
                </a:lnTo>
                <a:lnTo>
                  <a:pt x="11976" y="239179"/>
                </a:lnTo>
                <a:lnTo>
                  <a:pt x="19291" y="242189"/>
                </a:lnTo>
                <a:lnTo>
                  <a:pt x="35267" y="242189"/>
                </a:lnTo>
                <a:lnTo>
                  <a:pt x="41579" y="237858"/>
                </a:lnTo>
                <a:lnTo>
                  <a:pt x="50046" y="227036"/>
                </a:lnTo>
                <a:lnTo>
                  <a:pt x="52023" y="215461"/>
                </a:lnTo>
                <a:lnTo>
                  <a:pt x="52235" y="198602"/>
                </a:lnTo>
                <a:lnTo>
                  <a:pt x="52235" y="53555"/>
                </a:lnTo>
                <a:lnTo>
                  <a:pt x="89153" y="198602"/>
                </a:lnTo>
                <a:lnTo>
                  <a:pt x="94124" y="217121"/>
                </a:lnTo>
                <a:lnTo>
                  <a:pt x="98475" y="228149"/>
                </a:lnTo>
                <a:lnTo>
                  <a:pt x="104457" y="235204"/>
                </a:lnTo>
                <a:lnTo>
                  <a:pt x="110121" y="239522"/>
                </a:lnTo>
                <a:lnTo>
                  <a:pt x="117436" y="242189"/>
                </a:lnTo>
                <a:lnTo>
                  <a:pt x="132740" y="242189"/>
                </a:lnTo>
                <a:lnTo>
                  <a:pt x="139725" y="238848"/>
                </a:lnTo>
                <a:lnTo>
                  <a:pt x="145267" y="234474"/>
                </a:lnTo>
                <a:lnTo>
                  <a:pt x="150957" y="226878"/>
                </a:lnTo>
                <a:lnTo>
                  <a:pt x="155214" y="215358"/>
                </a:lnTo>
                <a:lnTo>
                  <a:pt x="159677" y="198602"/>
                </a:lnTo>
                <a:lnTo>
                  <a:pt x="196608" y="53555"/>
                </a:lnTo>
                <a:lnTo>
                  <a:pt x="196608" y="198602"/>
                </a:lnTo>
                <a:lnTo>
                  <a:pt x="196796" y="213167"/>
                </a:lnTo>
                <a:lnTo>
                  <a:pt x="198525" y="225507"/>
                </a:lnTo>
                <a:lnTo>
                  <a:pt x="203593" y="234188"/>
                </a:lnTo>
                <a:lnTo>
                  <a:pt x="215899" y="242189"/>
                </a:lnTo>
                <a:lnTo>
                  <a:pt x="231876" y="242189"/>
                </a:lnTo>
                <a:lnTo>
                  <a:pt x="242176" y="233870"/>
                </a:lnTo>
                <a:lnTo>
                  <a:pt x="248536" y="215510"/>
                </a:lnTo>
                <a:lnTo>
                  <a:pt x="248831" y="198602"/>
                </a:lnTo>
                <a:lnTo>
                  <a:pt x="248831" y="51231"/>
                </a:lnTo>
                <a:lnTo>
                  <a:pt x="248682" y="34712"/>
                </a:lnTo>
                <a:lnTo>
                  <a:pt x="247501" y="22621"/>
                </a:lnTo>
                <a:lnTo>
                  <a:pt x="244182" y="14300"/>
                </a:lnTo>
                <a:lnTo>
                  <a:pt x="233710" y="4216"/>
                </a:lnTo>
                <a:lnTo>
                  <a:pt x="221929" y="681"/>
                </a:lnTo>
                <a:lnTo>
                  <a:pt x="207251" y="0"/>
                </a:lnTo>
                <a:lnTo>
                  <a:pt x="198452" y="74"/>
                </a:lnTo>
                <a:lnTo>
                  <a:pt x="181794" y="1300"/>
                </a:lnTo>
                <a:lnTo>
                  <a:pt x="170912" y="4982"/>
                </a:lnTo>
                <a:lnTo>
                  <a:pt x="163882" y="12335"/>
                </a:lnTo>
                <a:lnTo>
                  <a:pt x="158784" y="24574"/>
                </a:lnTo>
                <a:lnTo>
                  <a:pt x="153695" y="42913"/>
                </a:lnTo>
                <a:lnTo>
                  <a:pt x="124752" y="153682"/>
                </a:lnTo>
                <a:lnTo>
                  <a:pt x="95478" y="42913"/>
                </a:lnTo>
                <a:lnTo>
                  <a:pt x="91737" y="28976"/>
                </a:lnTo>
                <a:lnTo>
                  <a:pt x="87996" y="17101"/>
                </a:lnTo>
                <a:lnTo>
                  <a:pt x="83832" y="10312"/>
                </a:lnTo>
                <a:lnTo>
                  <a:pt x="72369" y="2438"/>
                </a:lnTo>
                <a:lnTo>
                  <a:pt x="60514" y="393"/>
                </a:lnTo>
                <a:lnTo>
                  <a:pt x="42252" y="0"/>
                </a:lnTo>
                <a:lnTo>
                  <a:pt x="31193" y="162"/>
                </a:lnTo>
                <a:lnTo>
                  <a:pt x="19007" y="2259"/>
                </a:lnTo>
                <a:lnTo>
                  <a:pt x="8991" y="8978"/>
                </a:lnTo>
                <a:lnTo>
                  <a:pt x="1827" y="20500"/>
                </a:lnTo>
                <a:lnTo>
                  <a:pt x="228" y="32282"/>
                </a:lnTo>
                <a:lnTo>
                  <a:pt x="0" y="51231"/>
                </a:lnTo>
                <a:lnTo>
                  <a:pt x="0" y="198602"/>
                </a:lnTo>
                <a:lnTo>
                  <a:pt x="187" y="21316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17" name="object 7">
            <a:extLst>
              <a:ext uri="{FF2B5EF4-FFF2-40B4-BE49-F238E27FC236}">
                <a16:creationId xmlns:a16="http://schemas.microsoft.com/office/drawing/2014/main" id="{B5F06D35-93F1-420A-8711-0C15AA0D6C30}"/>
              </a:ext>
            </a:extLst>
          </p:cNvPr>
          <p:cNvSpPr/>
          <p:nvPr/>
        </p:nvSpPr>
        <p:spPr>
          <a:xfrm>
            <a:off x="8216752" y="596178"/>
            <a:ext cx="60871" cy="246164"/>
          </a:xfrm>
          <a:custGeom>
            <a:avLst/>
            <a:gdLst/>
            <a:ahLst/>
            <a:cxnLst/>
            <a:rect l="l" t="t" r="r" b="b"/>
            <a:pathLst>
              <a:path w="60871" h="246164">
                <a:moveTo>
                  <a:pt x="60871" y="195592"/>
                </a:moveTo>
                <a:lnTo>
                  <a:pt x="60864" y="44774"/>
                </a:lnTo>
                <a:lnTo>
                  <a:pt x="60377" y="29289"/>
                </a:lnTo>
                <a:lnTo>
                  <a:pt x="58157" y="17873"/>
                </a:lnTo>
                <a:lnTo>
                  <a:pt x="52882" y="9309"/>
                </a:lnTo>
                <a:lnTo>
                  <a:pt x="46901" y="3314"/>
                </a:lnTo>
                <a:lnTo>
                  <a:pt x="38582" y="0"/>
                </a:lnTo>
                <a:lnTo>
                  <a:pt x="19951" y="0"/>
                </a:lnTo>
                <a:lnTo>
                  <a:pt x="12306" y="5308"/>
                </a:lnTo>
                <a:lnTo>
                  <a:pt x="6087" y="11774"/>
                </a:lnTo>
                <a:lnTo>
                  <a:pt x="1803" y="20847"/>
                </a:lnTo>
                <a:lnTo>
                  <a:pt x="225" y="33323"/>
                </a:lnTo>
                <a:lnTo>
                  <a:pt x="0" y="50558"/>
                </a:lnTo>
                <a:lnTo>
                  <a:pt x="6" y="201381"/>
                </a:lnTo>
                <a:lnTo>
                  <a:pt x="493" y="216957"/>
                </a:lnTo>
                <a:lnTo>
                  <a:pt x="2708" y="228429"/>
                </a:lnTo>
                <a:lnTo>
                  <a:pt x="7975" y="236842"/>
                </a:lnTo>
                <a:lnTo>
                  <a:pt x="13970" y="242823"/>
                </a:lnTo>
                <a:lnTo>
                  <a:pt x="22275" y="246164"/>
                </a:lnTo>
                <a:lnTo>
                  <a:pt x="40906" y="246164"/>
                </a:lnTo>
                <a:lnTo>
                  <a:pt x="48564" y="241172"/>
                </a:lnTo>
                <a:lnTo>
                  <a:pt x="54774" y="234378"/>
                </a:lnTo>
                <a:lnTo>
                  <a:pt x="59064" y="225308"/>
                </a:lnTo>
                <a:lnTo>
                  <a:pt x="60645" y="212829"/>
                </a:lnTo>
                <a:lnTo>
                  <a:pt x="60871" y="19559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18" name="object 8">
            <a:extLst>
              <a:ext uri="{FF2B5EF4-FFF2-40B4-BE49-F238E27FC236}">
                <a16:creationId xmlns:a16="http://schemas.microsoft.com/office/drawing/2014/main" id="{2F10EAAD-2864-240B-5460-1A513E60B292}"/>
              </a:ext>
            </a:extLst>
          </p:cNvPr>
          <p:cNvSpPr/>
          <p:nvPr/>
        </p:nvSpPr>
        <p:spPr>
          <a:xfrm>
            <a:off x="8328195" y="596171"/>
            <a:ext cx="208241" cy="246176"/>
          </a:xfrm>
          <a:custGeom>
            <a:avLst/>
            <a:gdLst/>
            <a:ahLst/>
            <a:cxnLst/>
            <a:rect l="l" t="t" r="r" b="b"/>
            <a:pathLst>
              <a:path w="208241" h="246176">
                <a:moveTo>
                  <a:pt x="56883" y="99136"/>
                </a:moveTo>
                <a:lnTo>
                  <a:pt x="127736" y="208914"/>
                </a:lnTo>
                <a:lnTo>
                  <a:pt x="133454" y="217676"/>
                </a:lnTo>
                <a:lnTo>
                  <a:pt x="142741" y="230957"/>
                </a:lnTo>
                <a:lnTo>
                  <a:pt x="151035" y="239773"/>
                </a:lnTo>
                <a:lnTo>
                  <a:pt x="160006" y="244666"/>
                </a:lnTo>
                <a:lnTo>
                  <a:pt x="171323" y="246176"/>
                </a:lnTo>
                <a:lnTo>
                  <a:pt x="172471" y="246161"/>
                </a:lnTo>
                <a:lnTo>
                  <a:pt x="187112" y="242886"/>
                </a:lnTo>
                <a:lnTo>
                  <a:pt x="195935" y="237185"/>
                </a:lnTo>
                <a:lnTo>
                  <a:pt x="203754" y="227690"/>
                </a:lnTo>
                <a:lnTo>
                  <a:pt x="206912" y="218000"/>
                </a:lnTo>
                <a:lnTo>
                  <a:pt x="208075" y="204542"/>
                </a:lnTo>
                <a:lnTo>
                  <a:pt x="208241" y="185292"/>
                </a:lnTo>
                <a:lnTo>
                  <a:pt x="208241" y="45297"/>
                </a:lnTo>
                <a:lnTo>
                  <a:pt x="207904" y="29053"/>
                </a:lnTo>
                <a:lnTo>
                  <a:pt x="205948" y="17230"/>
                </a:lnTo>
                <a:lnTo>
                  <a:pt x="200926" y="8648"/>
                </a:lnTo>
                <a:lnTo>
                  <a:pt x="187286" y="0"/>
                </a:lnTo>
                <a:lnTo>
                  <a:pt x="169989" y="0"/>
                </a:lnTo>
                <a:lnTo>
                  <a:pt x="163004" y="4991"/>
                </a:lnTo>
                <a:lnTo>
                  <a:pt x="153415" y="18463"/>
                </a:lnTo>
                <a:lnTo>
                  <a:pt x="151615" y="30567"/>
                </a:lnTo>
                <a:lnTo>
                  <a:pt x="151358" y="47574"/>
                </a:lnTo>
                <a:lnTo>
                  <a:pt x="151358" y="149364"/>
                </a:lnTo>
                <a:lnTo>
                  <a:pt x="78828" y="36588"/>
                </a:lnTo>
                <a:lnTo>
                  <a:pt x="74178" y="29372"/>
                </a:lnTo>
                <a:lnTo>
                  <a:pt x="64781" y="15726"/>
                </a:lnTo>
                <a:lnTo>
                  <a:pt x="56421" y="6635"/>
                </a:lnTo>
                <a:lnTo>
                  <a:pt x="47460" y="1570"/>
                </a:lnTo>
                <a:lnTo>
                  <a:pt x="36258" y="0"/>
                </a:lnTo>
                <a:lnTo>
                  <a:pt x="35999" y="0"/>
                </a:lnTo>
                <a:lnTo>
                  <a:pt x="21075" y="3155"/>
                </a:lnTo>
                <a:lnTo>
                  <a:pt x="12306" y="8978"/>
                </a:lnTo>
                <a:lnTo>
                  <a:pt x="4739" y="17794"/>
                </a:lnTo>
                <a:lnTo>
                  <a:pt x="1404" y="27374"/>
                </a:lnTo>
                <a:lnTo>
                  <a:pt x="175" y="40721"/>
                </a:lnTo>
                <a:lnTo>
                  <a:pt x="0" y="59880"/>
                </a:lnTo>
                <a:lnTo>
                  <a:pt x="1" y="200828"/>
                </a:lnTo>
                <a:lnTo>
                  <a:pt x="420" y="217085"/>
                </a:lnTo>
                <a:lnTo>
                  <a:pt x="2521" y="228805"/>
                </a:lnTo>
                <a:lnTo>
                  <a:pt x="7645" y="237528"/>
                </a:lnTo>
                <a:lnTo>
                  <a:pt x="20955" y="246176"/>
                </a:lnTo>
                <a:lnTo>
                  <a:pt x="38252" y="246176"/>
                </a:lnTo>
                <a:lnTo>
                  <a:pt x="45237" y="241515"/>
                </a:lnTo>
                <a:lnTo>
                  <a:pt x="54850" y="228155"/>
                </a:lnTo>
                <a:lnTo>
                  <a:pt x="56629" y="216072"/>
                </a:lnTo>
                <a:lnTo>
                  <a:pt x="56883" y="198932"/>
                </a:lnTo>
                <a:lnTo>
                  <a:pt x="56883" y="9913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19" name="object 9">
            <a:extLst>
              <a:ext uri="{FF2B5EF4-FFF2-40B4-BE49-F238E27FC236}">
                <a16:creationId xmlns:a16="http://schemas.microsoft.com/office/drawing/2014/main" id="{2A872AB0-3CA4-9147-A3E4-353E3C4B6113}"/>
              </a:ext>
            </a:extLst>
          </p:cNvPr>
          <p:cNvSpPr/>
          <p:nvPr/>
        </p:nvSpPr>
        <p:spPr>
          <a:xfrm>
            <a:off x="8587007" y="600158"/>
            <a:ext cx="139508" cy="238188"/>
          </a:xfrm>
          <a:custGeom>
            <a:avLst/>
            <a:gdLst/>
            <a:ahLst/>
            <a:cxnLst/>
            <a:rect l="l" t="t" r="r" b="b"/>
            <a:pathLst>
              <a:path w="139508" h="238188">
                <a:moveTo>
                  <a:pt x="99590" y="190744"/>
                </a:moveTo>
                <a:lnTo>
                  <a:pt x="87820" y="190957"/>
                </a:lnTo>
                <a:lnTo>
                  <a:pt x="60883" y="190957"/>
                </a:lnTo>
                <a:lnTo>
                  <a:pt x="100139" y="238188"/>
                </a:lnTo>
                <a:lnTo>
                  <a:pt x="111785" y="237787"/>
                </a:lnTo>
                <a:lnTo>
                  <a:pt x="125394" y="236238"/>
                </a:lnTo>
                <a:lnTo>
                  <a:pt x="138473" y="233468"/>
                </a:lnTo>
                <a:lnTo>
                  <a:pt x="139508" y="168171"/>
                </a:lnTo>
                <a:lnTo>
                  <a:pt x="131652" y="179171"/>
                </a:lnTo>
                <a:lnTo>
                  <a:pt x="122030" y="185900"/>
                </a:lnTo>
                <a:lnTo>
                  <a:pt x="111169" y="189409"/>
                </a:lnTo>
                <a:lnTo>
                  <a:pt x="99590" y="190744"/>
                </a:lnTo>
                <a:close/>
              </a:path>
              <a:path w="139508" h="238188">
                <a:moveTo>
                  <a:pt x="149" y="203037"/>
                </a:moveTo>
                <a:lnTo>
                  <a:pt x="1332" y="215339"/>
                </a:lnTo>
                <a:lnTo>
                  <a:pt x="4660" y="223888"/>
                </a:lnTo>
                <a:lnTo>
                  <a:pt x="11110" y="231348"/>
                </a:lnTo>
                <a:lnTo>
                  <a:pt x="20323" y="236161"/>
                </a:lnTo>
                <a:lnTo>
                  <a:pt x="33037" y="237935"/>
                </a:lnTo>
                <a:lnTo>
                  <a:pt x="51231" y="238188"/>
                </a:lnTo>
                <a:lnTo>
                  <a:pt x="100139" y="238188"/>
                </a:lnTo>
                <a:lnTo>
                  <a:pt x="60883" y="190957"/>
                </a:lnTo>
                <a:lnTo>
                  <a:pt x="60883" y="47231"/>
                </a:lnTo>
                <a:lnTo>
                  <a:pt x="91295" y="47333"/>
                </a:lnTo>
                <a:lnTo>
                  <a:pt x="104091" y="48229"/>
                </a:lnTo>
                <a:lnTo>
                  <a:pt x="115950" y="50803"/>
                </a:lnTo>
                <a:lnTo>
                  <a:pt x="126496" y="55937"/>
                </a:lnTo>
                <a:lnTo>
                  <a:pt x="135353" y="64517"/>
                </a:lnTo>
                <a:lnTo>
                  <a:pt x="142146" y="77425"/>
                </a:lnTo>
                <a:lnTo>
                  <a:pt x="146497" y="95545"/>
                </a:lnTo>
                <a:lnTo>
                  <a:pt x="148031" y="119760"/>
                </a:lnTo>
                <a:lnTo>
                  <a:pt x="147829" y="129167"/>
                </a:lnTo>
                <a:lnTo>
                  <a:pt x="145075" y="151853"/>
                </a:lnTo>
                <a:lnTo>
                  <a:pt x="139508" y="168171"/>
                </a:lnTo>
                <a:lnTo>
                  <a:pt x="138473" y="233468"/>
                </a:lnTo>
                <a:lnTo>
                  <a:pt x="150701" y="229417"/>
                </a:lnTo>
                <a:lnTo>
                  <a:pt x="161758" y="224025"/>
                </a:lnTo>
                <a:lnTo>
                  <a:pt x="171323" y="217233"/>
                </a:lnTo>
                <a:lnTo>
                  <a:pt x="186827" y="200570"/>
                </a:lnTo>
                <a:lnTo>
                  <a:pt x="195032" y="187626"/>
                </a:lnTo>
                <a:lnTo>
                  <a:pt x="200982" y="174463"/>
                </a:lnTo>
                <a:lnTo>
                  <a:pt x="205039" y="161444"/>
                </a:lnTo>
                <a:lnTo>
                  <a:pt x="207566" y="148935"/>
                </a:lnTo>
                <a:lnTo>
                  <a:pt x="208923" y="137299"/>
                </a:lnTo>
                <a:lnTo>
                  <a:pt x="209472" y="126902"/>
                </a:lnTo>
                <a:lnTo>
                  <a:pt x="209575" y="118109"/>
                </a:lnTo>
                <a:lnTo>
                  <a:pt x="209442" y="110512"/>
                </a:lnTo>
                <a:lnTo>
                  <a:pt x="208420" y="96419"/>
                </a:lnTo>
                <a:lnTo>
                  <a:pt x="206333" y="82923"/>
                </a:lnTo>
                <a:lnTo>
                  <a:pt x="203115" y="70093"/>
                </a:lnTo>
                <a:lnTo>
                  <a:pt x="198697" y="57997"/>
                </a:lnTo>
                <a:lnTo>
                  <a:pt x="193011" y="46702"/>
                </a:lnTo>
                <a:lnTo>
                  <a:pt x="185989" y="36275"/>
                </a:lnTo>
                <a:lnTo>
                  <a:pt x="177563" y="26786"/>
                </a:lnTo>
                <a:lnTo>
                  <a:pt x="167665" y="18300"/>
                </a:lnTo>
                <a:lnTo>
                  <a:pt x="160539" y="13475"/>
                </a:lnTo>
                <a:lnTo>
                  <a:pt x="148597" y="7511"/>
                </a:lnTo>
                <a:lnTo>
                  <a:pt x="136384" y="3599"/>
                </a:lnTo>
                <a:lnTo>
                  <a:pt x="123969" y="1321"/>
                </a:lnTo>
                <a:lnTo>
                  <a:pt x="111420" y="260"/>
                </a:lnTo>
                <a:lnTo>
                  <a:pt x="98806" y="0"/>
                </a:lnTo>
                <a:lnTo>
                  <a:pt x="42777" y="14"/>
                </a:lnTo>
                <a:lnTo>
                  <a:pt x="27129" y="628"/>
                </a:lnTo>
                <a:lnTo>
                  <a:pt x="16845" y="3164"/>
                </a:lnTo>
                <a:lnTo>
                  <a:pt x="8978" y="8991"/>
                </a:lnTo>
                <a:lnTo>
                  <a:pt x="1827" y="20439"/>
                </a:lnTo>
                <a:lnTo>
                  <a:pt x="228" y="32047"/>
                </a:lnTo>
                <a:lnTo>
                  <a:pt x="0" y="51231"/>
                </a:lnTo>
                <a:lnTo>
                  <a:pt x="0" y="186956"/>
                </a:lnTo>
                <a:lnTo>
                  <a:pt x="149" y="20303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20" name="object 10">
            <a:extLst>
              <a:ext uri="{FF2B5EF4-FFF2-40B4-BE49-F238E27FC236}">
                <a16:creationId xmlns:a16="http://schemas.microsoft.com/office/drawing/2014/main" id="{57197925-D69C-8D07-C1D9-E58C43625078}"/>
              </a:ext>
            </a:extLst>
          </p:cNvPr>
          <p:cNvSpPr/>
          <p:nvPr/>
        </p:nvSpPr>
        <p:spPr>
          <a:xfrm>
            <a:off x="8828871" y="596168"/>
            <a:ext cx="225869" cy="246176"/>
          </a:xfrm>
          <a:custGeom>
            <a:avLst/>
            <a:gdLst/>
            <a:ahLst/>
            <a:cxnLst/>
            <a:rect l="l" t="t" r="r" b="b"/>
            <a:pathLst>
              <a:path w="225869" h="246176">
                <a:moveTo>
                  <a:pt x="121783" y="219972"/>
                </a:moveTo>
                <a:lnTo>
                  <a:pt x="112776" y="220560"/>
                </a:lnTo>
                <a:lnTo>
                  <a:pt x="103492" y="220018"/>
                </a:lnTo>
                <a:lnTo>
                  <a:pt x="90690" y="217385"/>
                </a:lnTo>
                <a:lnTo>
                  <a:pt x="94234" y="244929"/>
                </a:lnTo>
                <a:lnTo>
                  <a:pt x="114096" y="246176"/>
                </a:lnTo>
                <a:lnTo>
                  <a:pt x="115795" y="246167"/>
                </a:lnTo>
                <a:lnTo>
                  <a:pt x="133361" y="244890"/>
                </a:lnTo>
                <a:lnTo>
                  <a:pt x="149214" y="241585"/>
                </a:lnTo>
                <a:lnTo>
                  <a:pt x="163409" y="236433"/>
                </a:lnTo>
                <a:lnTo>
                  <a:pt x="175998" y="229616"/>
                </a:lnTo>
                <a:lnTo>
                  <a:pt x="187035" y="221312"/>
                </a:lnTo>
                <a:lnTo>
                  <a:pt x="196573" y="211704"/>
                </a:lnTo>
                <a:lnTo>
                  <a:pt x="204666" y="200972"/>
                </a:lnTo>
                <a:lnTo>
                  <a:pt x="211368" y="189296"/>
                </a:lnTo>
                <a:lnTo>
                  <a:pt x="216731" y="176858"/>
                </a:lnTo>
                <a:lnTo>
                  <a:pt x="220809" y="163837"/>
                </a:lnTo>
                <a:lnTo>
                  <a:pt x="223656" y="150414"/>
                </a:lnTo>
                <a:lnTo>
                  <a:pt x="225325" y="136771"/>
                </a:lnTo>
                <a:lnTo>
                  <a:pt x="225869" y="123088"/>
                </a:lnTo>
                <a:lnTo>
                  <a:pt x="225861" y="121485"/>
                </a:lnTo>
                <a:lnTo>
                  <a:pt x="225247" y="108637"/>
                </a:lnTo>
                <a:lnTo>
                  <a:pt x="223591" y="95591"/>
                </a:lnTo>
                <a:lnTo>
                  <a:pt x="220812" y="82559"/>
                </a:lnTo>
                <a:lnTo>
                  <a:pt x="216830" y="69755"/>
                </a:lnTo>
                <a:lnTo>
                  <a:pt x="211563" y="57392"/>
                </a:lnTo>
                <a:lnTo>
                  <a:pt x="204930" y="45684"/>
                </a:lnTo>
                <a:lnTo>
                  <a:pt x="196850" y="34845"/>
                </a:lnTo>
                <a:lnTo>
                  <a:pt x="187242" y="25087"/>
                </a:lnTo>
                <a:lnTo>
                  <a:pt x="176024" y="16625"/>
                </a:lnTo>
                <a:lnTo>
                  <a:pt x="163116" y="9671"/>
                </a:lnTo>
                <a:lnTo>
                  <a:pt x="148436" y="4440"/>
                </a:lnTo>
                <a:lnTo>
                  <a:pt x="131903" y="1145"/>
                </a:lnTo>
                <a:lnTo>
                  <a:pt x="113436" y="0"/>
                </a:lnTo>
                <a:lnTo>
                  <a:pt x="109817" y="39"/>
                </a:lnTo>
                <a:lnTo>
                  <a:pt x="91019" y="1654"/>
                </a:lnTo>
                <a:lnTo>
                  <a:pt x="74336" y="5456"/>
                </a:lnTo>
                <a:lnTo>
                  <a:pt x="59662" y="11206"/>
                </a:lnTo>
                <a:lnTo>
                  <a:pt x="46890" y="18665"/>
                </a:lnTo>
                <a:lnTo>
                  <a:pt x="35914" y="27591"/>
                </a:lnTo>
                <a:lnTo>
                  <a:pt x="26628" y="37746"/>
                </a:lnTo>
                <a:lnTo>
                  <a:pt x="18925" y="48889"/>
                </a:lnTo>
                <a:lnTo>
                  <a:pt x="12699" y="60782"/>
                </a:lnTo>
                <a:lnTo>
                  <a:pt x="7844" y="73184"/>
                </a:lnTo>
                <a:lnTo>
                  <a:pt x="4252" y="85855"/>
                </a:lnTo>
                <a:lnTo>
                  <a:pt x="1819" y="98556"/>
                </a:lnTo>
                <a:lnTo>
                  <a:pt x="437" y="111047"/>
                </a:lnTo>
                <a:lnTo>
                  <a:pt x="0" y="123088"/>
                </a:lnTo>
                <a:lnTo>
                  <a:pt x="17" y="125452"/>
                </a:lnTo>
                <a:lnTo>
                  <a:pt x="579" y="136918"/>
                </a:lnTo>
                <a:lnTo>
                  <a:pt x="2031" y="148997"/>
                </a:lnTo>
                <a:lnTo>
                  <a:pt x="4503" y="161423"/>
                </a:lnTo>
                <a:lnTo>
                  <a:pt x="8127" y="173930"/>
                </a:lnTo>
                <a:lnTo>
                  <a:pt x="13033" y="186252"/>
                </a:lnTo>
                <a:lnTo>
                  <a:pt x="19351" y="198121"/>
                </a:lnTo>
                <a:lnTo>
                  <a:pt x="27212" y="209272"/>
                </a:lnTo>
                <a:lnTo>
                  <a:pt x="36747" y="219439"/>
                </a:lnTo>
                <a:lnTo>
                  <a:pt x="48086" y="228354"/>
                </a:lnTo>
                <a:lnTo>
                  <a:pt x="42230" y="174152"/>
                </a:lnTo>
                <a:lnTo>
                  <a:pt x="37010" y="160059"/>
                </a:lnTo>
                <a:lnTo>
                  <a:pt x="33735" y="144340"/>
                </a:lnTo>
                <a:lnTo>
                  <a:pt x="32600" y="127076"/>
                </a:lnTo>
                <a:lnTo>
                  <a:pt x="32658" y="122710"/>
                </a:lnTo>
                <a:lnTo>
                  <a:pt x="33382" y="110777"/>
                </a:lnTo>
                <a:lnTo>
                  <a:pt x="35129" y="97819"/>
                </a:lnTo>
                <a:lnTo>
                  <a:pt x="38141" y="84529"/>
                </a:lnTo>
                <a:lnTo>
                  <a:pt x="42664" y="71596"/>
                </a:lnTo>
                <a:lnTo>
                  <a:pt x="48940" y="59712"/>
                </a:lnTo>
                <a:lnTo>
                  <a:pt x="57213" y="49568"/>
                </a:lnTo>
                <a:lnTo>
                  <a:pt x="64182" y="43290"/>
                </a:lnTo>
                <a:lnTo>
                  <a:pt x="74488" y="36138"/>
                </a:lnTo>
                <a:lnTo>
                  <a:pt x="86071" y="30551"/>
                </a:lnTo>
                <a:lnTo>
                  <a:pt x="98858" y="26914"/>
                </a:lnTo>
                <a:lnTo>
                  <a:pt x="112776" y="25615"/>
                </a:lnTo>
                <a:lnTo>
                  <a:pt x="121345" y="26149"/>
                </a:lnTo>
                <a:lnTo>
                  <a:pt x="131370" y="28023"/>
                </a:lnTo>
                <a:lnTo>
                  <a:pt x="141996" y="31503"/>
                </a:lnTo>
                <a:lnTo>
                  <a:pt x="152749" y="36854"/>
                </a:lnTo>
                <a:lnTo>
                  <a:pt x="163152" y="44340"/>
                </a:lnTo>
                <a:lnTo>
                  <a:pt x="172730" y="54228"/>
                </a:lnTo>
                <a:lnTo>
                  <a:pt x="181008" y="66782"/>
                </a:lnTo>
                <a:lnTo>
                  <a:pt x="187509" y="82266"/>
                </a:lnTo>
                <a:lnTo>
                  <a:pt x="191759" y="100947"/>
                </a:lnTo>
                <a:lnTo>
                  <a:pt x="193281" y="123088"/>
                </a:lnTo>
                <a:lnTo>
                  <a:pt x="191891" y="144295"/>
                </a:lnTo>
                <a:lnTo>
                  <a:pt x="187756" y="163128"/>
                </a:lnTo>
                <a:lnTo>
                  <a:pt x="181347" y="178753"/>
                </a:lnTo>
                <a:lnTo>
                  <a:pt x="173140" y="191434"/>
                </a:lnTo>
                <a:lnTo>
                  <a:pt x="163611" y="201438"/>
                </a:lnTo>
                <a:lnTo>
                  <a:pt x="153235" y="209029"/>
                </a:lnTo>
                <a:lnTo>
                  <a:pt x="142488" y="214471"/>
                </a:lnTo>
                <a:lnTo>
                  <a:pt x="131845" y="218031"/>
                </a:lnTo>
                <a:lnTo>
                  <a:pt x="121783" y="219972"/>
                </a:lnTo>
                <a:close/>
              </a:path>
              <a:path w="225869" h="246176">
                <a:moveTo>
                  <a:pt x="57725" y="197135"/>
                </a:moveTo>
                <a:lnTo>
                  <a:pt x="49200" y="186538"/>
                </a:lnTo>
                <a:lnTo>
                  <a:pt x="42230" y="174152"/>
                </a:lnTo>
                <a:lnTo>
                  <a:pt x="48086" y="228354"/>
                </a:lnTo>
                <a:lnTo>
                  <a:pt x="61360" y="235752"/>
                </a:lnTo>
                <a:lnTo>
                  <a:pt x="76699" y="241366"/>
                </a:lnTo>
                <a:lnTo>
                  <a:pt x="94234" y="244929"/>
                </a:lnTo>
                <a:lnTo>
                  <a:pt x="90690" y="217385"/>
                </a:lnTo>
                <a:lnTo>
                  <a:pt x="78666" y="212640"/>
                </a:lnTo>
                <a:lnTo>
                  <a:pt x="67612" y="205863"/>
                </a:lnTo>
                <a:lnTo>
                  <a:pt x="57725" y="197135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21" name="object 11">
            <a:extLst>
              <a:ext uri="{FF2B5EF4-FFF2-40B4-BE49-F238E27FC236}">
                <a16:creationId xmlns:a16="http://schemas.microsoft.com/office/drawing/2014/main" id="{CE8209A8-DD61-7815-1ABA-09B58EFB9D83}"/>
              </a:ext>
            </a:extLst>
          </p:cNvPr>
          <p:cNvSpPr/>
          <p:nvPr/>
        </p:nvSpPr>
        <p:spPr>
          <a:xfrm>
            <a:off x="9098657" y="596168"/>
            <a:ext cx="188620" cy="246176"/>
          </a:xfrm>
          <a:custGeom>
            <a:avLst/>
            <a:gdLst/>
            <a:ahLst/>
            <a:cxnLst/>
            <a:rect l="l" t="t" r="r" b="b"/>
            <a:pathLst>
              <a:path w="188620" h="246176">
                <a:moveTo>
                  <a:pt x="97142" y="246176"/>
                </a:moveTo>
                <a:lnTo>
                  <a:pt x="106001" y="245938"/>
                </a:lnTo>
                <a:lnTo>
                  <a:pt x="124454" y="243629"/>
                </a:lnTo>
                <a:lnTo>
                  <a:pt x="140097" y="239062"/>
                </a:lnTo>
                <a:lnTo>
                  <a:pt x="153136" y="232479"/>
                </a:lnTo>
                <a:lnTo>
                  <a:pt x="163775" y="224124"/>
                </a:lnTo>
                <a:lnTo>
                  <a:pt x="172217" y="214239"/>
                </a:lnTo>
                <a:lnTo>
                  <a:pt x="178666" y="203067"/>
                </a:lnTo>
                <a:lnTo>
                  <a:pt x="183327" y="190851"/>
                </a:lnTo>
                <a:lnTo>
                  <a:pt x="186404" y="177834"/>
                </a:lnTo>
                <a:lnTo>
                  <a:pt x="188100" y="164259"/>
                </a:lnTo>
                <a:lnTo>
                  <a:pt x="188620" y="150367"/>
                </a:lnTo>
                <a:lnTo>
                  <a:pt x="188620" y="9321"/>
                </a:lnTo>
                <a:lnTo>
                  <a:pt x="184302" y="4991"/>
                </a:lnTo>
                <a:lnTo>
                  <a:pt x="181305" y="1663"/>
                </a:lnTo>
                <a:lnTo>
                  <a:pt x="176987" y="0"/>
                </a:lnTo>
                <a:lnTo>
                  <a:pt x="167335" y="0"/>
                </a:lnTo>
                <a:lnTo>
                  <a:pt x="163347" y="2654"/>
                </a:lnTo>
                <a:lnTo>
                  <a:pt x="161010" y="4991"/>
                </a:lnTo>
                <a:lnTo>
                  <a:pt x="156692" y="9321"/>
                </a:lnTo>
                <a:lnTo>
                  <a:pt x="156679" y="155551"/>
                </a:lnTo>
                <a:lnTo>
                  <a:pt x="156021" y="167617"/>
                </a:lnTo>
                <a:lnTo>
                  <a:pt x="153843" y="180196"/>
                </a:lnTo>
                <a:lnTo>
                  <a:pt x="149421" y="192424"/>
                </a:lnTo>
                <a:lnTo>
                  <a:pt x="142032" y="203438"/>
                </a:lnTo>
                <a:lnTo>
                  <a:pt x="130952" y="212375"/>
                </a:lnTo>
                <a:lnTo>
                  <a:pt x="115455" y="218370"/>
                </a:lnTo>
                <a:lnTo>
                  <a:pt x="94818" y="220560"/>
                </a:lnTo>
                <a:lnTo>
                  <a:pt x="88164" y="220374"/>
                </a:lnTo>
                <a:lnTo>
                  <a:pt x="67346" y="216651"/>
                </a:lnTo>
                <a:lnTo>
                  <a:pt x="52430" y="209027"/>
                </a:lnTo>
                <a:lnTo>
                  <a:pt x="42431" y="198663"/>
                </a:lnTo>
                <a:lnTo>
                  <a:pt x="36366" y="186720"/>
                </a:lnTo>
                <a:lnTo>
                  <a:pt x="33251" y="174359"/>
                </a:lnTo>
                <a:lnTo>
                  <a:pt x="32104" y="162739"/>
                </a:lnTo>
                <a:lnTo>
                  <a:pt x="31940" y="153022"/>
                </a:lnTo>
                <a:lnTo>
                  <a:pt x="31940" y="9321"/>
                </a:lnTo>
                <a:lnTo>
                  <a:pt x="27622" y="4991"/>
                </a:lnTo>
                <a:lnTo>
                  <a:pt x="24625" y="1663"/>
                </a:lnTo>
                <a:lnTo>
                  <a:pt x="20294" y="0"/>
                </a:lnTo>
                <a:lnTo>
                  <a:pt x="10655" y="0"/>
                </a:lnTo>
                <a:lnTo>
                  <a:pt x="6654" y="2654"/>
                </a:lnTo>
                <a:lnTo>
                  <a:pt x="4330" y="4991"/>
                </a:lnTo>
                <a:lnTo>
                  <a:pt x="0" y="9321"/>
                </a:lnTo>
                <a:lnTo>
                  <a:pt x="0" y="150698"/>
                </a:lnTo>
                <a:lnTo>
                  <a:pt x="459" y="164325"/>
                </a:lnTo>
                <a:lnTo>
                  <a:pt x="2592" y="181165"/>
                </a:lnTo>
                <a:lnTo>
                  <a:pt x="6448" y="195827"/>
                </a:lnTo>
                <a:lnTo>
                  <a:pt x="12007" y="208407"/>
                </a:lnTo>
                <a:lnTo>
                  <a:pt x="19253" y="219000"/>
                </a:lnTo>
                <a:lnTo>
                  <a:pt x="28167" y="227701"/>
                </a:lnTo>
                <a:lnTo>
                  <a:pt x="38732" y="234607"/>
                </a:lnTo>
                <a:lnTo>
                  <a:pt x="50930" y="239812"/>
                </a:lnTo>
                <a:lnTo>
                  <a:pt x="64743" y="243411"/>
                </a:lnTo>
                <a:lnTo>
                  <a:pt x="80153" y="245501"/>
                </a:lnTo>
                <a:lnTo>
                  <a:pt x="97142" y="246176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9F6EB62-7236-8FA0-9A9C-90D538997567}"/>
              </a:ext>
            </a:extLst>
          </p:cNvPr>
          <p:cNvSpPr/>
          <p:nvPr/>
        </p:nvSpPr>
        <p:spPr>
          <a:xfrm>
            <a:off x="9318232" y="600162"/>
            <a:ext cx="185953" cy="242176"/>
          </a:xfrm>
          <a:custGeom>
            <a:avLst/>
            <a:gdLst/>
            <a:ahLst/>
            <a:cxnLst/>
            <a:rect l="l" t="t" r="r" b="b"/>
            <a:pathLst>
              <a:path w="185953" h="242176">
                <a:moveTo>
                  <a:pt x="1993" y="19634"/>
                </a:moveTo>
                <a:lnTo>
                  <a:pt x="4318" y="21958"/>
                </a:lnTo>
                <a:lnTo>
                  <a:pt x="7645" y="25615"/>
                </a:lnTo>
                <a:lnTo>
                  <a:pt x="76835" y="25615"/>
                </a:lnTo>
                <a:lnTo>
                  <a:pt x="76835" y="233527"/>
                </a:lnTo>
                <a:lnTo>
                  <a:pt x="81495" y="237528"/>
                </a:lnTo>
                <a:lnTo>
                  <a:pt x="84493" y="240512"/>
                </a:lnTo>
                <a:lnTo>
                  <a:pt x="88811" y="242176"/>
                </a:lnTo>
                <a:lnTo>
                  <a:pt x="98132" y="242176"/>
                </a:lnTo>
                <a:lnTo>
                  <a:pt x="102120" y="239852"/>
                </a:lnTo>
                <a:lnTo>
                  <a:pt x="104457" y="237528"/>
                </a:lnTo>
                <a:lnTo>
                  <a:pt x="108775" y="233527"/>
                </a:lnTo>
                <a:lnTo>
                  <a:pt x="108775" y="25615"/>
                </a:lnTo>
                <a:lnTo>
                  <a:pt x="177965" y="25615"/>
                </a:lnTo>
                <a:lnTo>
                  <a:pt x="181635" y="21958"/>
                </a:lnTo>
                <a:lnTo>
                  <a:pt x="183959" y="19634"/>
                </a:lnTo>
                <a:lnTo>
                  <a:pt x="185953" y="15963"/>
                </a:lnTo>
                <a:lnTo>
                  <a:pt x="185953" y="9639"/>
                </a:lnTo>
                <a:lnTo>
                  <a:pt x="183959" y="6324"/>
                </a:lnTo>
                <a:lnTo>
                  <a:pt x="181635" y="3987"/>
                </a:lnTo>
                <a:lnTo>
                  <a:pt x="178308" y="0"/>
                </a:lnTo>
                <a:lnTo>
                  <a:pt x="7645" y="0"/>
                </a:lnTo>
                <a:lnTo>
                  <a:pt x="3987" y="3987"/>
                </a:lnTo>
                <a:lnTo>
                  <a:pt x="1993" y="6324"/>
                </a:lnTo>
                <a:lnTo>
                  <a:pt x="0" y="9982"/>
                </a:lnTo>
                <a:lnTo>
                  <a:pt x="0" y="16306"/>
                </a:lnTo>
                <a:lnTo>
                  <a:pt x="1993" y="19634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id="{9A598135-5385-EBDD-C3B1-EF0AA049959D}"/>
              </a:ext>
            </a:extLst>
          </p:cNvPr>
          <p:cNvSpPr/>
          <p:nvPr/>
        </p:nvSpPr>
        <p:spPr>
          <a:xfrm>
            <a:off x="9551311" y="624777"/>
            <a:ext cx="117144" cy="95034"/>
          </a:xfrm>
          <a:custGeom>
            <a:avLst/>
            <a:gdLst/>
            <a:ahLst/>
            <a:cxnLst/>
            <a:rect l="l" t="t" r="r" b="b"/>
            <a:pathLst>
              <a:path w="117144" h="95034">
                <a:moveTo>
                  <a:pt x="57975" y="95034"/>
                </a:moveTo>
                <a:lnTo>
                  <a:pt x="73307" y="93582"/>
                </a:lnTo>
                <a:lnTo>
                  <a:pt x="87441" y="88994"/>
                </a:lnTo>
                <a:lnTo>
                  <a:pt x="99461" y="81715"/>
                </a:lnTo>
                <a:lnTo>
                  <a:pt x="108799" y="72196"/>
                </a:lnTo>
                <a:lnTo>
                  <a:pt x="114883" y="60886"/>
                </a:lnTo>
                <a:lnTo>
                  <a:pt x="117144" y="48234"/>
                </a:lnTo>
                <a:lnTo>
                  <a:pt x="115279" y="35806"/>
                </a:lnTo>
                <a:lnTo>
                  <a:pt x="109554" y="24317"/>
                </a:lnTo>
                <a:lnTo>
                  <a:pt x="100522" y="14528"/>
                </a:lnTo>
                <a:lnTo>
                  <a:pt x="88739" y="6902"/>
                </a:lnTo>
                <a:lnTo>
                  <a:pt x="74765" y="1905"/>
                </a:lnTo>
                <a:lnTo>
                  <a:pt x="59156" y="0"/>
                </a:lnTo>
                <a:lnTo>
                  <a:pt x="43839" y="1449"/>
                </a:lnTo>
                <a:lnTo>
                  <a:pt x="29706" y="6036"/>
                </a:lnTo>
                <a:lnTo>
                  <a:pt x="17685" y="13314"/>
                </a:lnTo>
                <a:lnTo>
                  <a:pt x="8346" y="22834"/>
                </a:lnTo>
                <a:lnTo>
                  <a:pt x="2261" y="34146"/>
                </a:lnTo>
                <a:lnTo>
                  <a:pt x="0" y="46799"/>
                </a:lnTo>
                <a:lnTo>
                  <a:pt x="1863" y="59235"/>
                </a:lnTo>
                <a:lnTo>
                  <a:pt x="7587" y="70721"/>
                </a:lnTo>
                <a:lnTo>
                  <a:pt x="16620" y="80509"/>
                </a:lnTo>
                <a:lnTo>
                  <a:pt x="28401" y="88133"/>
                </a:lnTo>
                <a:lnTo>
                  <a:pt x="42372" y="93129"/>
                </a:lnTo>
                <a:lnTo>
                  <a:pt x="57975" y="950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24" name="object 14">
            <a:extLst>
              <a:ext uri="{FF2B5EF4-FFF2-40B4-BE49-F238E27FC236}">
                <a16:creationId xmlns:a16="http://schemas.microsoft.com/office/drawing/2014/main" id="{91E737D7-7C21-01BB-4744-B4C6DAC4FD55}"/>
              </a:ext>
            </a:extLst>
          </p:cNvPr>
          <p:cNvSpPr/>
          <p:nvPr/>
        </p:nvSpPr>
        <p:spPr>
          <a:xfrm>
            <a:off x="9649123" y="493779"/>
            <a:ext cx="188785" cy="153149"/>
          </a:xfrm>
          <a:custGeom>
            <a:avLst/>
            <a:gdLst/>
            <a:ahLst/>
            <a:cxnLst/>
            <a:rect l="l" t="t" r="r" b="b"/>
            <a:pathLst>
              <a:path w="188785" h="153149">
                <a:moveTo>
                  <a:pt x="95694" y="153149"/>
                </a:moveTo>
                <a:lnTo>
                  <a:pt x="106194" y="152500"/>
                </a:lnTo>
                <a:lnTo>
                  <a:pt x="121454" y="149810"/>
                </a:lnTo>
                <a:lnTo>
                  <a:pt x="135690" y="145222"/>
                </a:lnTo>
                <a:lnTo>
                  <a:pt x="148689" y="138915"/>
                </a:lnTo>
                <a:lnTo>
                  <a:pt x="160238" y="131067"/>
                </a:lnTo>
                <a:lnTo>
                  <a:pt x="170124" y="121856"/>
                </a:lnTo>
                <a:lnTo>
                  <a:pt x="178135" y="111463"/>
                </a:lnTo>
                <a:lnTo>
                  <a:pt x="184057" y="100064"/>
                </a:lnTo>
                <a:lnTo>
                  <a:pt x="187678" y="87840"/>
                </a:lnTo>
                <a:lnTo>
                  <a:pt x="188785" y="74968"/>
                </a:lnTo>
                <a:lnTo>
                  <a:pt x="188062" y="66458"/>
                </a:lnTo>
                <a:lnTo>
                  <a:pt x="184856" y="54093"/>
                </a:lnTo>
                <a:lnTo>
                  <a:pt x="179304" y="42574"/>
                </a:lnTo>
                <a:lnTo>
                  <a:pt x="171624" y="32073"/>
                </a:lnTo>
                <a:lnTo>
                  <a:pt x="162034" y="22759"/>
                </a:lnTo>
                <a:lnTo>
                  <a:pt x="150753" y="14804"/>
                </a:lnTo>
                <a:lnTo>
                  <a:pt x="137999" y="8380"/>
                </a:lnTo>
                <a:lnTo>
                  <a:pt x="123992" y="3657"/>
                </a:lnTo>
                <a:lnTo>
                  <a:pt x="108950" y="806"/>
                </a:lnTo>
                <a:lnTo>
                  <a:pt x="93090" y="0"/>
                </a:lnTo>
                <a:lnTo>
                  <a:pt x="82566" y="650"/>
                </a:lnTo>
                <a:lnTo>
                  <a:pt x="67306" y="3342"/>
                </a:lnTo>
                <a:lnTo>
                  <a:pt x="53072" y="7930"/>
                </a:lnTo>
                <a:lnTo>
                  <a:pt x="40075" y="14237"/>
                </a:lnTo>
                <a:lnTo>
                  <a:pt x="28528" y="22084"/>
                </a:lnTo>
                <a:lnTo>
                  <a:pt x="18645" y="31293"/>
                </a:lnTo>
                <a:lnTo>
                  <a:pt x="10638" y="41685"/>
                </a:lnTo>
                <a:lnTo>
                  <a:pt x="4720" y="53083"/>
                </a:lnTo>
                <a:lnTo>
                  <a:pt x="1103" y="65307"/>
                </a:lnTo>
                <a:lnTo>
                  <a:pt x="0" y="78181"/>
                </a:lnTo>
                <a:lnTo>
                  <a:pt x="723" y="86705"/>
                </a:lnTo>
                <a:lnTo>
                  <a:pt x="3928" y="99068"/>
                </a:lnTo>
                <a:lnTo>
                  <a:pt x="9481" y="110586"/>
                </a:lnTo>
                <a:lnTo>
                  <a:pt x="17162" y="121087"/>
                </a:lnTo>
                <a:lnTo>
                  <a:pt x="26753" y="130400"/>
                </a:lnTo>
                <a:lnTo>
                  <a:pt x="38034" y="138353"/>
                </a:lnTo>
                <a:lnTo>
                  <a:pt x="50788" y="144777"/>
                </a:lnTo>
                <a:lnTo>
                  <a:pt x="64795" y="149498"/>
                </a:lnTo>
                <a:lnTo>
                  <a:pt x="79837" y="152346"/>
                </a:lnTo>
                <a:lnTo>
                  <a:pt x="95694" y="153149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25" name="object 15">
            <a:extLst>
              <a:ext uri="{FF2B5EF4-FFF2-40B4-BE49-F238E27FC236}">
                <a16:creationId xmlns:a16="http://schemas.microsoft.com/office/drawing/2014/main" id="{085F8CBA-84D4-6511-493A-4C95548B6985}"/>
              </a:ext>
            </a:extLst>
          </p:cNvPr>
          <p:cNvSpPr/>
          <p:nvPr/>
        </p:nvSpPr>
        <p:spPr>
          <a:xfrm>
            <a:off x="9793174" y="300282"/>
            <a:ext cx="286816" cy="232689"/>
          </a:xfrm>
          <a:custGeom>
            <a:avLst/>
            <a:gdLst/>
            <a:ahLst/>
            <a:cxnLst/>
            <a:rect l="l" t="t" r="r" b="b"/>
            <a:pathLst>
              <a:path w="286816" h="232689">
                <a:moveTo>
                  <a:pt x="142532" y="232689"/>
                </a:moveTo>
                <a:lnTo>
                  <a:pt x="152220" y="232501"/>
                </a:lnTo>
                <a:lnTo>
                  <a:pt x="167982" y="231056"/>
                </a:lnTo>
                <a:lnTo>
                  <a:pt x="183179" y="228264"/>
                </a:lnTo>
                <a:lnTo>
                  <a:pt x="197717" y="224201"/>
                </a:lnTo>
                <a:lnTo>
                  <a:pt x="211500" y="218942"/>
                </a:lnTo>
                <a:lnTo>
                  <a:pt x="224433" y="212565"/>
                </a:lnTo>
                <a:lnTo>
                  <a:pt x="236420" y="205146"/>
                </a:lnTo>
                <a:lnTo>
                  <a:pt x="247366" y="196761"/>
                </a:lnTo>
                <a:lnTo>
                  <a:pt x="257175" y="187486"/>
                </a:lnTo>
                <a:lnTo>
                  <a:pt x="265752" y="177398"/>
                </a:lnTo>
                <a:lnTo>
                  <a:pt x="273001" y="166572"/>
                </a:lnTo>
                <a:lnTo>
                  <a:pt x="278828" y="155085"/>
                </a:lnTo>
                <a:lnTo>
                  <a:pt x="283136" y="143014"/>
                </a:lnTo>
                <a:lnTo>
                  <a:pt x="285831" y="130435"/>
                </a:lnTo>
                <a:lnTo>
                  <a:pt x="286816" y="117424"/>
                </a:lnTo>
                <a:lnTo>
                  <a:pt x="286553" y="109536"/>
                </a:lnTo>
                <a:lnTo>
                  <a:pt x="284721" y="96746"/>
                </a:lnTo>
                <a:lnTo>
                  <a:pt x="281230" y="84411"/>
                </a:lnTo>
                <a:lnTo>
                  <a:pt x="276174" y="72606"/>
                </a:lnTo>
                <a:lnTo>
                  <a:pt x="269648" y="61410"/>
                </a:lnTo>
                <a:lnTo>
                  <a:pt x="261746" y="50900"/>
                </a:lnTo>
                <a:lnTo>
                  <a:pt x="252562" y="41154"/>
                </a:lnTo>
                <a:lnTo>
                  <a:pt x="242191" y="32249"/>
                </a:lnTo>
                <a:lnTo>
                  <a:pt x="230727" y="24264"/>
                </a:lnTo>
                <a:lnTo>
                  <a:pt x="218265" y="17275"/>
                </a:lnTo>
                <a:lnTo>
                  <a:pt x="204897" y="11361"/>
                </a:lnTo>
                <a:lnTo>
                  <a:pt x="190720" y="6599"/>
                </a:lnTo>
                <a:lnTo>
                  <a:pt x="175827" y="3066"/>
                </a:lnTo>
                <a:lnTo>
                  <a:pt x="160313" y="840"/>
                </a:lnTo>
                <a:lnTo>
                  <a:pt x="144271" y="0"/>
                </a:lnTo>
                <a:lnTo>
                  <a:pt x="134596" y="187"/>
                </a:lnTo>
                <a:lnTo>
                  <a:pt x="118835" y="1630"/>
                </a:lnTo>
                <a:lnTo>
                  <a:pt x="103638" y="4421"/>
                </a:lnTo>
                <a:lnTo>
                  <a:pt x="89099" y="8483"/>
                </a:lnTo>
                <a:lnTo>
                  <a:pt x="75316" y="13740"/>
                </a:lnTo>
                <a:lnTo>
                  <a:pt x="62382" y="20116"/>
                </a:lnTo>
                <a:lnTo>
                  <a:pt x="50394" y="27535"/>
                </a:lnTo>
                <a:lnTo>
                  <a:pt x="39448" y="35919"/>
                </a:lnTo>
                <a:lnTo>
                  <a:pt x="29638" y="45194"/>
                </a:lnTo>
                <a:lnTo>
                  <a:pt x="21060" y="55282"/>
                </a:lnTo>
                <a:lnTo>
                  <a:pt x="13810" y="66109"/>
                </a:lnTo>
                <a:lnTo>
                  <a:pt x="7984" y="77596"/>
                </a:lnTo>
                <a:lnTo>
                  <a:pt x="3676" y="89669"/>
                </a:lnTo>
                <a:lnTo>
                  <a:pt x="983" y="102250"/>
                </a:lnTo>
                <a:lnTo>
                  <a:pt x="0" y="115265"/>
                </a:lnTo>
                <a:lnTo>
                  <a:pt x="262" y="123143"/>
                </a:lnTo>
                <a:lnTo>
                  <a:pt x="2093" y="135933"/>
                </a:lnTo>
                <a:lnTo>
                  <a:pt x="5582" y="148270"/>
                </a:lnTo>
                <a:lnTo>
                  <a:pt x="10636" y="160076"/>
                </a:lnTo>
                <a:lnTo>
                  <a:pt x="17161" y="171273"/>
                </a:lnTo>
                <a:lnTo>
                  <a:pt x="25061" y="181784"/>
                </a:lnTo>
                <a:lnTo>
                  <a:pt x="34244" y="191531"/>
                </a:lnTo>
                <a:lnTo>
                  <a:pt x="44614" y="200436"/>
                </a:lnTo>
                <a:lnTo>
                  <a:pt x="56077" y="208422"/>
                </a:lnTo>
                <a:lnTo>
                  <a:pt x="68538" y="215411"/>
                </a:lnTo>
                <a:lnTo>
                  <a:pt x="81905" y="221326"/>
                </a:lnTo>
                <a:lnTo>
                  <a:pt x="96082" y="226089"/>
                </a:lnTo>
                <a:lnTo>
                  <a:pt x="110975" y="229622"/>
                </a:lnTo>
                <a:lnTo>
                  <a:pt x="126489" y="231848"/>
                </a:lnTo>
                <a:lnTo>
                  <a:pt x="142532" y="232689"/>
                </a:lnTo>
                <a:close/>
              </a:path>
            </a:pathLst>
          </a:custGeom>
          <a:solidFill>
            <a:srgbClr val="D06EAA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26" name="object 18">
            <a:extLst>
              <a:ext uri="{FF2B5EF4-FFF2-40B4-BE49-F238E27FC236}">
                <a16:creationId xmlns:a16="http://schemas.microsoft.com/office/drawing/2014/main" id="{10268B06-7C88-2EC4-B007-FE75D8E6C7C6}"/>
              </a:ext>
            </a:extLst>
          </p:cNvPr>
          <p:cNvSpPr/>
          <p:nvPr/>
        </p:nvSpPr>
        <p:spPr>
          <a:xfrm>
            <a:off x="9869624" y="617783"/>
            <a:ext cx="216877" cy="153530"/>
          </a:xfrm>
          <a:custGeom>
            <a:avLst/>
            <a:gdLst/>
            <a:ahLst/>
            <a:cxnLst/>
            <a:rect l="l" t="t" r="r" b="b"/>
            <a:pathLst>
              <a:path w="216877" h="153530">
                <a:moveTo>
                  <a:pt x="108521" y="153530"/>
                </a:moveTo>
                <a:lnTo>
                  <a:pt x="116465" y="153320"/>
                </a:lnTo>
                <a:lnTo>
                  <a:pt x="132927" y="151555"/>
                </a:lnTo>
                <a:lnTo>
                  <a:pt x="148482" y="148111"/>
                </a:lnTo>
                <a:lnTo>
                  <a:pt x="162934" y="143124"/>
                </a:lnTo>
                <a:lnTo>
                  <a:pt x="176090" y="136734"/>
                </a:lnTo>
                <a:lnTo>
                  <a:pt x="187753" y="129080"/>
                </a:lnTo>
                <a:lnTo>
                  <a:pt x="197730" y="120298"/>
                </a:lnTo>
                <a:lnTo>
                  <a:pt x="205826" y="110528"/>
                </a:lnTo>
                <a:lnTo>
                  <a:pt x="211845" y="99908"/>
                </a:lnTo>
                <a:lnTo>
                  <a:pt x="215594" y="88575"/>
                </a:lnTo>
                <a:lnTo>
                  <a:pt x="216877" y="76669"/>
                </a:lnTo>
                <a:lnTo>
                  <a:pt x="216582" y="71042"/>
                </a:lnTo>
                <a:lnTo>
                  <a:pt x="214094" y="59384"/>
                </a:lnTo>
                <a:lnTo>
                  <a:pt x="209234" y="48372"/>
                </a:lnTo>
                <a:lnTo>
                  <a:pt x="202198" y="38143"/>
                </a:lnTo>
                <a:lnTo>
                  <a:pt x="193180" y="28835"/>
                </a:lnTo>
                <a:lnTo>
                  <a:pt x="182375" y="20584"/>
                </a:lnTo>
                <a:lnTo>
                  <a:pt x="169977" y="13528"/>
                </a:lnTo>
                <a:lnTo>
                  <a:pt x="156182" y="7804"/>
                </a:lnTo>
                <a:lnTo>
                  <a:pt x="141183" y="3550"/>
                </a:lnTo>
                <a:lnTo>
                  <a:pt x="125177" y="903"/>
                </a:lnTo>
                <a:lnTo>
                  <a:pt x="108356" y="0"/>
                </a:lnTo>
                <a:lnTo>
                  <a:pt x="100392" y="215"/>
                </a:lnTo>
                <a:lnTo>
                  <a:pt x="83930" y="1989"/>
                </a:lnTo>
                <a:lnTo>
                  <a:pt x="68377" y="5440"/>
                </a:lnTo>
                <a:lnTo>
                  <a:pt x="53926" y="10430"/>
                </a:lnTo>
                <a:lnTo>
                  <a:pt x="40774" y="16822"/>
                </a:lnTo>
                <a:lnTo>
                  <a:pt x="29113" y="24476"/>
                </a:lnTo>
                <a:lnTo>
                  <a:pt x="19139" y="33257"/>
                </a:lnTo>
                <a:lnTo>
                  <a:pt x="11046" y="43026"/>
                </a:lnTo>
                <a:lnTo>
                  <a:pt x="5029" y="53646"/>
                </a:lnTo>
                <a:lnTo>
                  <a:pt x="1282" y="64978"/>
                </a:lnTo>
                <a:lnTo>
                  <a:pt x="0" y="76885"/>
                </a:lnTo>
                <a:lnTo>
                  <a:pt x="291" y="82511"/>
                </a:lnTo>
                <a:lnTo>
                  <a:pt x="2774" y="94166"/>
                </a:lnTo>
                <a:lnTo>
                  <a:pt x="7630" y="105175"/>
                </a:lnTo>
                <a:lnTo>
                  <a:pt x="14665" y="115402"/>
                </a:lnTo>
                <a:lnTo>
                  <a:pt x="23682" y="124709"/>
                </a:lnTo>
                <a:lnTo>
                  <a:pt x="34488" y="132958"/>
                </a:lnTo>
                <a:lnTo>
                  <a:pt x="46887" y="140012"/>
                </a:lnTo>
                <a:lnTo>
                  <a:pt x="60685" y="145733"/>
                </a:lnTo>
                <a:lnTo>
                  <a:pt x="75686" y="149985"/>
                </a:lnTo>
                <a:lnTo>
                  <a:pt x="91697" y="152630"/>
                </a:lnTo>
                <a:lnTo>
                  <a:pt x="108521" y="153530"/>
                </a:lnTo>
                <a:close/>
              </a:path>
            </a:pathLst>
          </a:custGeom>
          <a:solidFill>
            <a:srgbClr val="F6AFB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27" name="object 19">
            <a:extLst>
              <a:ext uri="{FF2B5EF4-FFF2-40B4-BE49-F238E27FC236}">
                <a16:creationId xmlns:a16="http://schemas.microsoft.com/office/drawing/2014/main" id="{55ED8813-42DA-8A0B-26CD-8B7703D4522F}"/>
              </a:ext>
            </a:extLst>
          </p:cNvPr>
          <p:cNvSpPr/>
          <p:nvPr/>
        </p:nvSpPr>
        <p:spPr>
          <a:xfrm>
            <a:off x="9776846" y="765976"/>
            <a:ext cx="139230" cy="98577"/>
          </a:xfrm>
          <a:custGeom>
            <a:avLst/>
            <a:gdLst/>
            <a:ahLst/>
            <a:cxnLst/>
            <a:rect l="l" t="t" r="r" b="b"/>
            <a:pathLst>
              <a:path w="139230" h="98577">
                <a:moveTo>
                  <a:pt x="69672" y="98577"/>
                </a:moveTo>
                <a:lnTo>
                  <a:pt x="81750" y="97825"/>
                </a:lnTo>
                <a:lnTo>
                  <a:pt x="97360" y="94492"/>
                </a:lnTo>
                <a:lnTo>
                  <a:pt x="111186" y="88803"/>
                </a:lnTo>
                <a:lnTo>
                  <a:pt x="122757" y="81093"/>
                </a:lnTo>
                <a:lnTo>
                  <a:pt x="131602" y="71698"/>
                </a:lnTo>
                <a:lnTo>
                  <a:pt x="137250" y="60955"/>
                </a:lnTo>
                <a:lnTo>
                  <a:pt x="139230" y="49199"/>
                </a:lnTo>
                <a:lnTo>
                  <a:pt x="138175" y="40660"/>
                </a:lnTo>
                <a:lnTo>
                  <a:pt x="133481" y="29615"/>
                </a:lnTo>
                <a:lnTo>
                  <a:pt x="125460" y="19831"/>
                </a:lnTo>
                <a:lnTo>
                  <a:pt x="114584" y="11644"/>
                </a:lnTo>
                <a:lnTo>
                  <a:pt x="101327" y="5386"/>
                </a:lnTo>
                <a:lnTo>
                  <a:pt x="86160" y="1393"/>
                </a:lnTo>
                <a:lnTo>
                  <a:pt x="69557" y="0"/>
                </a:lnTo>
                <a:lnTo>
                  <a:pt x="57487" y="753"/>
                </a:lnTo>
                <a:lnTo>
                  <a:pt x="41875" y="4086"/>
                </a:lnTo>
                <a:lnTo>
                  <a:pt x="28048" y="9772"/>
                </a:lnTo>
                <a:lnTo>
                  <a:pt x="16475" y="17478"/>
                </a:lnTo>
                <a:lnTo>
                  <a:pt x="7628" y="26869"/>
                </a:lnTo>
                <a:lnTo>
                  <a:pt x="1980" y="37609"/>
                </a:lnTo>
                <a:lnTo>
                  <a:pt x="0" y="49364"/>
                </a:lnTo>
                <a:lnTo>
                  <a:pt x="1055" y="57913"/>
                </a:lnTo>
                <a:lnTo>
                  <a:pt x="5751" y="68961"/>
                </a:lnTo>
                <a:lnTo>
                  <a:pt x="13772" y="78746"/>
                </a:lnTo>
                <a:lnTo>
                  <a:pt x="24648" y="86934"/>
                </a:lnTo>
                <a:lnTo>
                  <a:pt x="37905" y="93191"/>
                </a:lnTo>
                <a:lnTo>
                  <a:pt x="53070" y="97183"/>
                </a:lnTo>
                <a:lnTo>
                  <a:pt x="69672" y="98577"/>
                </a:lnTo>
                <a:close/>
              </a:path>
            </a:pathLst>
          </a:custGeom>
          <a:solidFill>
            <a:srgbClr val="F6AFB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28" name="object 20">
            <a:extLst>
              <a:ext uri="{FF2B5EF4-FFF2-40B4-BE49-F238E27FC236}">
                <a16:creationId xmlns:a16="http://schemas.microsoft.com/office/drawing/2014/main" id="{060ECEFC-924F-CE43-8C6B-387717C53569}"/>
              </a:ext>
            </a:extLst>
          </p:cNvPr>
          <p:cNvSpPr/>
          <p:nvPr/>
        </p:nvSpPr>
        <p:spPr>
          <a:xfrm>
            <a:off x="10014201" y="444275"/>
            <a:ext cx="245795" cy="187274"/>
          </a:xfrm>
          <a:custGeom>
            <a:avLst/>
            <a:gdLst/>
            <a:ahLst/>
            <a:cxnLst/>
            <a:rect l="l" t="t" r="r" b="b"/>
            <a:pathLst>
              <a:path w="245795" h="187274">
                <a:moveTo>
                  <a:pt x="122999" y="187274"/>
                </a:moveTo>
                <a:lnTo>
                  <a:pt x="142243" y="186114"/>
                </a:lnTo>
                <a:lnTo>
                  <a:pt x="157892" y="183410"/>
                </a:lnTo>
                <a:lnTo>
                  <a:pt x="172716" y="179242"/>
                </a:lnTo>
                <a:lnTo>
                  <a:pt x="186573" y="173717"/>
                </a:lnTo>
                <a:lnTo>
                  <a:pt x="199323" y="166942"/>
                </a:lnTo>
                <a:lnTo>
                  <a:pt x="210826" y="159024"/>
                </a:lnTo>
                <a:lnTo>
                  <a:pt x="220942" y="150071"/>
                </a:lnTo>
                <a:lnTo>
                  <a:pt x="229530" y="140189"/>
                </a:lnTo>
                <a:lnTo>
                  <a:pt x="236450" y="129486"/>
                </a:lnTo>
                <a:lnTo>
                  <a:pt x="241561" y="118069"/>
                </a:lnTo>
                <a:lnTo>
                  <a:pt x="244723" y="106045"/>
                </a:lnTo>
                <a:lnTo>
                  <a:pt x="245795" y="93522"/>
                </a:lnTo>
                <a:lnTo>
                  <a:pt x="245760" y="91351"/>
                </a:lnTo>
                <a:lnTo>
                  <a:pt x="244288" y="78895"/>
                </a:lnTo>
                <a:lnTo>
                  <a:pt x="240753" y="66965"/>
                </a:lnTo>
                <a:lnTo>
                  <a:pt x="235295" y="55667"/>
                </a:lnTo>
                <a:lnTo>
                  <a:pt x="228054" y="45108"/>
                </a:lnTo>
                <a:lnTo>
                  <a:pt x="219172" y="35394"/>
                </a:lnTo>
                <a:lnTo>
                  <a:pt x="208787" y="26631"/>
                </a:lnTo>
                <a:lnTo>
                  <a:pt x="197042" y="18927"/>
                </a:lnTo>
                <a:lnTo>
                  <a:pt x="184076" y="12387"/>
                </a:lnTo>
                <a:lnTo>
                  <a:pt x="170029" y="7118"/>
                </a:lnTo>
                <a:lnTo>
                  <a:pt x="155042" y="3226"/>
                </a:lnTo>
                <a:lnTo>
                  <a:pt x="139255" y="818"/>
                </a:lnTo>
                <a:lnTo>
                  <a:pt x="122808" y="0"/>
                </a:lnTo>
                <a:lnTo>
                  <a:pt x="119935" y="29"/>
                </a:lnTo>
                <a:lnTo>
                  <a:pt x="103597" y="1168"/>
                </a:lnTo>
                <a:lnTo>
                  <a:pt x="87944" y="3877"/>
                </a:lnTo>
                <a:lnTo>
                  <a:pt x="73118" y="8049"/>
                </a:lnTo>
                <a:lnTo>
                  <a:pt x="59259" y="13577"/>
                </a:lnTo>
                <a:lnTo>
                  <a:pt x="46506" y="20354"/>
                </a:lnTo>
                <a:lnTo>
                  <a:pt x="35001" y="28273"/>
                </a:lnTo>
                <a:lnTo>
                  <a:pt x="24882" y="37228"/>
                </a:lnTo>
                <a:lnTo>
                  <a:pt x="16291" y="47111"/>
                </a:lnTo>
                <a:lnTo>
                  <a:pt x="9366" y="57815"/>
                </a:lnTo>
                <a:lnTo>
                  <a:pt x="4250" y="69234"/>
                </a:lnTo>
                <a:lnTo>
                  <a:pt x="1081" y="81261"/>
                </a:lnTo>
                <a:lnTo>
                  <a:pt x="0" y="93789"/>
                </a:lnTo>
                <a:lnTo>
                  <a:pt x="35" y="95977"/>
                </a:lnTo>
                <a:lnTo>
                  <a:pt x="1507" y="108425"/>
                </a:lnTo>
                <a:lnTo>
                  <a:pt x="5044" y="120349"/>
                </a:lnTo>
                <a:lnTo>
                  <a:pt x="10504" y="131642"/>
                </a:lnTo>
                <a:lnTo>
                  <a:pt x="17746" y="142197"/>
                </a:lnTo>
                <a:lnTo>
                  <a:pt x="26631" y="151907"/>
                </a:lnTo>
                <a:lnTo>
                  <a:pt x="37017" y="160667"/>
                </a:lnTo>
                <a:lnTo>
                  <a:pt x="48764" y="168368"/>
                </a:lnTo>
                <a:lnTo>
                  <a:pt x="61732" y="174905"/>
                </a:lnTo>
                <a:lnTo>
                  <a:pt x="75780" y="180170"/>
                </a:lnTo>
                <a:lnTo>
                  <a:pt x="90768" y="184058"/>
                </a:lnTo>
                <a:lnTo>
                  <a:pt x="106554" y="186461"/>
                </a:lnTo>
                <a:lnTo>
                  <a:pt x="122999" y="187274"/>
                </a:lnTo>
                <a:close/>
              </a:path>
            </a:pathLst>
          </a:custGeom>
          <a:solidFill>
            <a:srgbClr val="F6AFB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29" name="object 21">
            <a:extLst>
              <a:ext uri="{FF2B5EF4-FFF2-40B4-BE49-F238E27FC236}">
                <a16:creationId xmlns:a16="http://schemas.microsoft.com/office/drawing/2014/main" id="{E4F97BB3-4D34-C483-CA2A-4FC734D42F1E}"/>
              </a:ext>
            </a:extLst>
          </p:cNvPr>
          <p:cNvSpPr/>
          <p:nvPr/>
        </p:nvSpPr>
        <p:spPr>
          <a:xfrm>
            <a:off x="7560000" y="12272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EF668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30" name="object 22">
            <a:extLst>
              <a:ext uri="{FF2B5EF4-FFF2-40B4-BE49-F238E27FC236}">
                <a16:creationId xmlns:a16="http://schemas.microsoft.com/office/drawing/2014/main" id="{0CEB81EF-7699-42A1-5FCF-561049FF5FD8}"/>
              </a:ext>
            </a:extLst>
          </p:cNvPr>
          <p:cNvSpPr/>
          <p:nvPr/>
        </p:nvSpPr>
        <p:spPr>
          <a:xfrm>
            <a:off x="9869624" y="617783"/>
            <a:ext cx="216877" cy="153530"/>
          </a:xfrm>
          <a:custGeom>
            <a:avLst/>
            <a:gdLst/>
            <a:ahLst/>
            <a:cxnLst/>
            <a:rect l="l" t="t" r="r" b="b"/>
            <a:pathLst>
              <a:path w="216877" h="153530">
                <a:moveTo>
                  <a:pt x="108521" y="153530"/>
                </a:moveTo>
                <a:lnTo>
                  <a:pt x="116465" y="153320"/>
                </a:lnTo>
                <a:lnTo>
                  <a:pt x="132927" y="151555"/>
                </a:lnTo>
                <a:lnTo>
                  <a:pt x="148482" y="148111"/>
                </a:lnTo>
                <a:lnTo>
                  <a:pt x="162934" y="143124"/>
                </a:lnTo>
                <a:lnTo>
                  <a:pt x="176090" y="136734"/>
                </a:lnTo>
                <a:lnTo>
                  <a:pt x="187753" y="129080"/>
                </a:lnTo>
                <a:lnTo>
                  <a:pt x="197730" y="120298"/>
                </a:lnTo>
                <a:lnTo>
                  <a:pt x="205826" y="110528"/>
                </a:lnTo>
                <a:lnTo>
                  <a:pt x="211845" y="99908"/>
                </a:lnTo>
                <a:lnTo>
                  <a:pt x="215594" y="88575"/>
                </a:lnTo>
                <a:lnTo>
                  <a:pt x="216877" y="76669"/>
                </a:lnTo>
                <a:lnTo>
                  <a:pt x="216582" y="71042"/>
                </a:lnTo>
                <a:lnTo>
                  <a:pt x="214094" y="59384"/>
                </a:lnTo>
                <a:lnTo>
                  <a:pt x="209234" y="48372"/>
                </a:lnTo>
                <a:lnTo>
                  <a:pt x="202198" y="38143"/>
                </a:lnTo>
                <a:lnTo>
                  <a:pt x="193180" y="28835"/>
                </a:lnTo>
                <a:lnTo>
                  <a:pt x="182375" y="20584"/>
                </a:lnTo>
                <a:lnTo>
                  <a:pt x="169977" y="13528"/>
                </a:lnTo>
                <a:lnTo>
                  <a:pt x="156182" y="7804"/>
                </a:lnTo>
                <a:lnTo>
                  <a:pt x="141183" y="3550"/>
                </a:lnTo>
                <a:lnTo>
                  <a:pt x="125177" y="903"/>
                </a:lnTo>
                <a:lnTo>
                  <a:pt x="108356" y="0"/>
                </a:lnTo>
                <a:lnTo>
                  <a:pt x="100392" y="215"/>
                </a:lnTo>
                <a:lnTo>
                  <a:pt x="83930" y="1989"/>
                </a:lnTo>
                <a:lnTo>
                  <a:pt x="68377" y="5440"/>
                </a:lnTo>
                <a:lnTo>
                  <a:pt x="53926" y="10430"/>
                </a:lnTo>
                <a:lnTo>
                  <a:pt x="40774" y="16822"/>
                </a:lnTo>
                <a:lnTo>
                  <a:pt x="29113" y="24476"/>
                </a:lnTo>
                <a:lnTo>
                  <a:pt x="19139" y="33257"/>
                </a:lnTo>
                <a:lnTo>
                  <a:pt x="11046" y="43026"/>
                </a:lnTo>
                <a:lnTo>
                  <a:pt x="5029" y="53646"/>
                </a:lnTo>
                <a:lnTo>
                  <a:pt x="1282" y="64978"/>
                </a:lnTo>
                <a:lnTo>
                  <a:pt x="0" y="76885"/>
                </a:lnTo>
                <a:lnTo>
                  <a:pt x="291" y="82511"/>
                </a:lnTo>
                <a:lnTo>
                  <a:pt x="2774" y="94166"/>
                </a:lnTo>
                <a:lnTo>
                  <a:pt x="7630" y="105175"/>
                </a:lnTo>
                <a:lnTo>
                  <a:pt x="14665" y="115402"/>
                </a:lnTo>
                <a:lnTo>
                  <a:pt x="23682" y="124709"/>
                </a:lnTo>
                <a:lnTo>
                  <a:pt x="34488" y="132958"/>
                </a:lnTo>
                <a:lnTo>
                  <a:pt x="46887" y="140012"/>
                </a:lnTo>
                <a:lnTo>
                  <a:pt x="60685" y="145733"/>
                </a:lnTo>
                <a:lnTo>
                  <a:pt x="75686" y="149985"/>
                </a:lnTo>
                <a:lnTo>
                  <a:pt x="91697" y="152630"/>
                </a:lnTo>
                <a:lnTo>
                  <a:pt x="108521" y="153530"/>
                </a:lnTo>
                <a:close/>
              </a:path>
            </a:pathLst>
          </a:custGeom>
          <a:solidFill>
            <a:srgbClr val="F6AFB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31" name="object 23">
            <a:extLst>
              <a:ext uri="{FF2B5EF4-FFF2-40B4-BE49-F238E27FC236}">
                <a16:creationId xmlns:a16="http://schemas.microsoft.com/office/drawing/2014/main" id="{ACF9D3C9-02FD-9C7C-EC74-5B351443A2CC}"/>
              </a:ext>
            </a:extLst>
          </p:cNvPr>
          <p:cNvSpPr/>
          <p:nvPr/>
        </p:nvSpPr>
        <p:spPr>
          <a:xfrm>
            <a:off x="9776846" y="765976"/>
            <a:ext cx="139230" cy="98577"/>
          </a:xfrm>
          <a:custGeom>
            <a:avLst/>
            <a:gdLst/>
            <a:ahLst/>
            <a:cxnLst/>
            <a:rect l="l" t="t" r="r" b="b"/>
            <a:pathLst>
              <a:path w="139230" h="98577">
                <a:moveTo>
                  <a:pt x="69672" y="98577"/>
                </a:moveTo>
                <a:lnTo>
                  <a:pt x="81750" y="97825"/>
                </a:lnTo>
                <a:lnTo>
                  <a:pt x="97360" y="94492"/>
                </a:lnTo>
                <a:lnTo>
                  <a:pt x="111186" y="88803"/>
                </a:lnTo>
                <a:lnTo>
                  <a:pt x="122757" y="81093"/>
                </a:lnTo>
                <a:lnTo>
                  <a:pt x="131602" y="71698"/>
                </a:lnTo>
                <a:lnTo>
                  <a:pt x="137250" y="60955"/>
                </a:lnTo>
                <a:lnTo>
                  <a:pt x="139230" y="49199"/>
                </a:lnTo>
                <a:lnTo>
                  <a:pt x="138175" y="40660"/>
                </a:lnTo>
                <a:lnTo>
                  <a:pt x="133481" y="29615"/>
                </a:lnTo>
                <a:lnTo>
                  <a:pt x="125460" y="19831"/>
                </a:lnTo>
                <a:lnTo>
                  <a:pt x="114584" y="11644"/>
                </a:lnTo>
                <a:lnTo>
                  <a:pt x="101327" y="5386"/>
                </a:lnTo>
                <a:lnTo>
                  <a:pt x="86160" y="1393"/>
                </a:lnTo>
                <a:lnTo>
                  <a:pt x="69557" y="0"/>
                </a:lnTo>
                <a:lnTo>
                  <a:pt x="57487" y="753"/>
                </a:lnTo>
                <a:lnTo>
                  <a:pt x="41875" y="4086"/>
                </a:lnTo>
                <a:lnTo>
                  <a:pt x="28048" y="9772"/>
                </a:lnTo>
                <a:lnTo>
                  <a:pt x="16475" y="17478"/>
                </a:lnTo>
                <a:lnTo>
                  <a:pt x="7628" y="26869"/>
                </a:lnTo>
                <a:lnTo>
                  <a:pt x="1980" y="37609"/>
                </a:lnTo>
                <a:lnTo>
                  <a:pt x="0" y="49364"/>
                </a:lnTo>
                <a:lnTo>
                  <a:pt x="1055" y="57913"/>
                </a:lnTo>
                <a:lnTo>
                  <a:pt x="5751" y="68961"/>
                </a:lnTo>
                <a:lnTo>
                  <a:pt x="13772" y="78746"/>
                </a:lnTo>
                <a:lnTo>
                  <a:pt x="24648" y="86934"/>
                </a:lnTo>
                <a:lnTo>
                  <a:pt x="37905" y="93191"/>
                </a:lnTo>
                <a:lnTo>
                  <a:pt x="53070" y="97183"/>
                </a:lnTo>
                <a:lnTo>
                  <a:pt x="69672" y="98577"/>
                </a:lnTo>
                <a:close/>
              </a:path>
            </a:pathLst>
          </a:custGeom>
          <a:solidFill>
            <a:srgbClr val="F6AFB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32" name="object 24">
            <a:extLst>
              <a:ext uri="{FF2B5EF4-FFF2-40B4-BE49-F238E27FC236}">
                <a16:creationId xmlns:a16="http://schemas.microsoft.com/office/drawing/2014/main" id="{69BAEF0C-5ABF-6CAB-D554-8EE56BE2B74D}"/>
              </a:ext>
            </a:extLst>
          </p:cNvPr>
          <p:cNvSpPr/>
          <p:nvPr/>
        </p:nvSpPr>
        <p:spPr>
          <a:xfrm>
            <a:off x="10014201" y="444275"/>
            <a:ext cx="245795" cy="187274"/>
          </a:xfrm>
          <a:custGeom>
            <a:avLst/>
            <a:gdLst/>
            <a:ahLst/>
            <a:cxnLst/>
            <a:rect l="l" t="t" r="r" b="b"/>
            <a:pathLst>
              <a:path w="245795" h="187274">
                <a:moveTo>
                  <a:pt x="122999" y="187274"/>
                </a:moveTo>
                <a:lnTo>
                  <a:pt x="142243" y="186114"/>
                </a:lnTo>
                <a:lnTo>
                  <a:pt x="157892" y="183410"/>
                </a:lnTo>
                <a:lnTo>
                  <a:pt x="172716" y="179242"/>
                </a:lnTo>
                <a:lnTo>
                  <a:pt x="186573" y="173717"/>
                </a:lnTo>
                <a:lnTo>
                  <a:pt x="199323" y="166942"/>
                </a:lnTo>
                <a:lnTo>
                  <a:pt x="210826" y="159024"/>
                </a:lnTo>
                <a:lnTo>
                  <a:pt x="220942" y="150071"/>
                </a:lnTo>
                <a:lnTo>
                  <a:pt x="229530" y="140189"/>
                </a:lnTo>
                <a:lnTo>
                  <a:pt x="236450" y="129486"/>
                </a:lnTo>
                <a:lnTo>
                  <a:pt x="241561" y="118069"/>
                </a:lnTo>
                <a:lnTo>
                  <a:pt x="244723" y="106045"/>
                </a:lnTo>
                <a:lnTo>
                  <a:pt x="245795" y="93522"/>
                </a:lnTo>
                <a:lnTo>
                  <a:pt x="245760" y="91351"/>
                </a:lnTo>
                <a:lnTo>
                  <a:pt x="244288" y="78895"/>
                </a:lnTo>
                <a:lnTo>
                  <a:pt x="240753" y="66965"/>
                </a:lnTo>
                <a:lnTo>
                  <a:pt x="235295" y="55667"/>
                </a:lnTo>
                <a:lnTo>
                  <a:pt x="228054" y="45108"/>
                </a:lnTo>
                <a:lnTo>
                  <a:pt x="219172" y="35394"/>
                </a:lnTo>
                <a:lnTo>
                  <a:pt x="208787" y="26631"/>
                </a:lnTo>
                <a:lnTo>
                  <a:pt x="197042" y="18927"/>
                </a:lnTo>
                <a:lnTo>
                  <a:pt x="184076" y="12387"/>
                </a:lnTo>
                <a:lnTo>
                  <a:pt x="170029" y="7118"/>
                </a:lnTo>
                <a:lnTo>
                  <a:pt x="155042" y="3226"/>
                </a:lnTo>
                <a:lnTo>
                  <a:pt x="139255" y="818"/>
                </a:lnTo>
                <a:lnTo>
                  <a:pt x="122808" y="0"/>
                </a:lnTo>
                <a:lnTo>
                  <a:pt x="119935" y="29"/>
                </a:lnTo>
                <a:lnTo>
                  <a:pt x="103597" y="1168"/>
                </a:lnTo>
                <a:lnTo>
                  <a:pt x="87944" y="3877"/>
                </a:lnTo>
                <a:lnTo>
                  <a:pt x="73118" y="8049"/>
                </a:lnTo>
                <a:lnTo>
                  <a:pt x="59259" y="13577"/>
                </a:lnTo>
                <a:lnTo>
                  <a:pt x="46506" y="20354"/>
                </a:lnTo>
                <a:lnTo>
                  <a:pt x="35001" y="28273"/>
                </a:lnTo>
                <a:lnTo>
                  <a:pt x="24882" y="37228"/>
                </a:lnTo>
                <a:lnTo>
                  <a:pt x="16291" y="47111"/>
                </a:lnTo>
                <a:lnTo>
                  <a:pt x="9366" y="57815"/>
                </a:lnTo>
                <a:lnTo>
                  <a:pt x="4250" y="69234"/>
                </a:lnTo>
                <a:lnTo>
                  <a:pt x="1081" y="81261"/>
                </a:lnTo>
                <a:lnTo>
                  <a:pt x="0" y="93789"/>
                </a:lnTo>
                <a:lnTo>
                  <a:pt x="35" y="95977"/>
                </a:lnTo>
                <a:lnTo>
                  <a:pt x="1507" y="108425"/>
                </a:lnTo>
                <a:lnTo>
                  <a:pt x="5044" y="120349"/>
                </a:lnTo>
                <a:lnTo>
                  <a:pt x="10504" y="131642"/>
                </a:lnTo>
                <a:lnTo>
                  <a:pt x="17746" y="142197"/>
                </a:lnTo>
                <a:lnTo>
                  <a:pt x="26631" y="151907"/>
                </a:lnTo>
                <a:lnTo>
                  <a:pt x="37017" y="160667"/>
                </a:lnTo>
                <a:lnTo>
                  <a:pt x="48764" y="168368"/>
                </a:lnTo>
                <a:lnTo>
                  <a:pt x="61732" y="174905"/>
                </a:lnTo>
                <a:lnTo>
                  <a:pt x="75780" y="180170"/>
                </a:lnTo>
                <a:lnTo>
                  <a:pt x="90768" y="184058"/>
                </a:lnTo>
                <a:lnTo>
                  <a:pt x="106554" y="186461"/>
                </a:lnTo>
                <a:lnTo>
                  <a:pt x="122999" y="187274"/>
                </a:lnTo>
                <a:close/>
              </a:path>
            </a:pathLst>
          </a:custGeom>
          <a:solidFill>
            <a:srgbClr val="F6AFB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33" name="object 5">
            <a:extLst>
              <a:ext uri="{FF2B5EF4-FFF2-40B4-BE49-F238E27FC236}">
                <a16:creationId xmlns:a16="http://schemas.microsoft.com/office/drawing/2014/main" id="{B1F2DAD3-12D3-D57B-6505-9E5465B16505}"/>
              </a:ext>
            </a:extLst>
          </p:cNvPr>
          <p:cNvSpPr txBox="1"/>
          <p:nvPr/>
        </p:nvSpPr>
        <p:spPr>
          <a:xfrm>
            <a:off x="7703610" y="548126"/>
            <a:ext cx="2200078" cy="466352"/>
          </a:xfrm>
          <a:prstGeom prst="rect">
            <a:avLst/>
          </a:prstGeom>
        </p:spPr>
        <p:txBody>
          <a:bodyPr wrap="square" lIns="0" tIns="18446" rIns="0" bIns="0">
            <a:noAutofit/>
          </a:bodyPr>
          <a:lstStyle/>
          <a:p>
            <a:pPr marL="12700">
              <a:lnSpc>
                <a:spcPts val="2905"/>
              </a:lnSpc>
              <a:defRPr sz="2700">
                <a:solidFill>
                  <a:srgbClr val="F6AFBD"/>
                </a:solidFill>
              </a:defRPr>
            </a:pPr>
            <a:r>
              <a:rPr b="1" dirty="0">
                <a:latin typeface="Arial Black"/>
                <a:cs typeface="Arial Black"/>
              </a:rPr>
              <a:t>MIND</a:t>
            </a:r>
            <a:r>
              <a:rPr dirty="0">
                <a:latin typeface="Arial"/>
                <a:cs typeface="Arial"/>
              </a:rPr>
              <a:t>OUT</a:t>
            </a:r>
            <a:endParaRPr sz="2700" dirty="0">
              <a:latin typeface="Arial"/>
              <a:cs typeface="Arial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2A4F6C1-6954-2222-93F1-FA1EC740A26A}"/>
              </a:ext>
            </a:extLst>
          </p:cNvPr>
          <p:cNvCxnSpPr>
            <a:cxnSpLocks/>
          </p:cNvCxnSpPr>
          <p:nvPr/>
        </p:nvCxnSpPr>
        <p:spPr>
          <a:xfrm>
            <a:off x="632555" y="3251200"/>
            <a:ext cx="1666145" cy="0"/>
          </a:xfrm>
          <a:prstGeom prst="line">
            <a:avLst/>
          </a:prstGeom>
          <a:ln w="57150" cap="flat" cmpd="sng" algn="ctr">
            <a:solidFill>
              <a:schemeClr val="bg1">
                <a:lumMod val="95000"/>
              </a:schemeClr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75ADE5E-68E4-77AF-A384-B7028EAF9FD1}"/>
              </a:ext>
            </a:extLst>
          </p:cNvPr>
          <p:cNvCxnSpPr>
            <a:cxnSpLocks/>
          </p:cNvCxnSpPr>
          <p:nvPr/>
        </p:nvCxnSpPr>
        <p:spPr>
          <a:xfrm>
            <a:off x="632554" y="3861979"/>
            <a:ext cx="1666145" cy="0"/>
          </a:xfrm>
          <a:prstGeom prst="line">
            <a:avLst/>
          </a:prstGeom>
          <a:ln w="57150" cap="flat" cmpd="sng" algn="ctr">
            <a:solidFill>
              <a:schemeClr val="bg1">
                <a:lumMod val="95000"/>
              </a:schemeClr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 txBox="1"/>
          <p:nvPr/>
        </p:nvSpPr>
        <p:spPr>
          <a:xfrm>
            <a:off x="527300" y="692921"/>
            <a:ext cx="3470147" cy="1168400"/>
          </a:xfrm>
          <a:prstGeom prst="rect">
            <a:avLst/>
          </a:prstGeom>
        </p:spPr>
        <p:txBody>
          <a:bodyPr wrap="square" lIns="0" tIns="26765" rIns="0" bIns="0">
            <a:noAutofit/>
          </a:bodyPr>
          <a:lstStyle/>
          <a:p>
            <a:pPr marL="12700">
              <a:lnSpc>
                <a:spcPts val="4585"/>
              </a:lnSpc>
              <a:spcBef>
                <a:spcPts val="418"/>
              </a:spcBef>
              <a:defRPr sz="4000" b="1">
                <a:solidFill>
                  <a:srgbClr val="F17D9B"/>
                </a:solidFill>
                <a:latin typeface="Arial"/>
                <a:cs typeface="Arial"/>
              </a:defRPr>
            </a:pPr>
            <a:r>
              <a:rPr dirty="0" err="1"/>
              <a:t>Bunrialacha</a:t>
            </a:r>
            <a:r>
              <a:rPr dirty="0"/>
              <a:t> </a:t>
            </a:r>
            <a:r>
              <a:rPr dirty="0" err="1"/>
              <a:t>Molta</a:t>
            </a:r>
            <a:endParaRPr sz="40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27300" y="2672674"/>
            <a:ext cx="2445114" cy="711352"/>
          </a:xfrm>
          <a:prstGeom prst="rect">
            <a:avLst/>
          </a:prstGeom>
        </p:spPr>
        <p:txBody>
          <a:bodyPr wrap="square" lIns="0" tIns="9715" rIns="0" bIns="0">
            <a:noAutofit/>
          </a:bodyPr>
          <a:lstStyle/>
          <a:p>
            <a:pPr marL="12700" marR="17967">
              <a:defRPr sz="1400" b="1">
                <a:solidFill>
                  <a:srgbClr val="F17D9B"/>
                </a:solidFill>
                <a:latin typeface="Arial"/>
                <a:cs typeface="Arial"/>
              </a:defRPr>
            </a:pPr>
            <a:r>
              <a:rPr sz="1400" dirty="0"/>
              <a:t>MEAS</a:t>
            </a:r>
            <a:endParaRPr sz="1400" dirty="0">
              <a:latin typeface="Arial"/>
              <a:cs typeface="Arial"/>
            </a:endParaRPr>
          </a:p>
          <a:p>
            <a:pPr marL="12700">
              <a:spcBef>
                <a:spcPts val="123"/>
              </a:spcBef>
              <a:defRPr sz="1400">
                <a:solidFill>
                  <a:srgbClr val="565657"/>
                </a:solidFill>
                <a:latin typeface="Arial"/>
                <a:cs typeface="Arial"/>
              </a:defRPr>
            </a:pPr>
            <a:r>
              <a:rPr sz="1400" dirty="0" err="1"/>
              <a:t>Tabhair</a:t>
            </a:r>
            <a:r>
              <a:rPr sz="1400" dirty="0"/>
              <a:t> </a:t>
            </a:r>
            <a:r>
              <a:rPr sz="1400" dirty="0" err="1"/>
              <a:t>aird</a:t>
            </a:r>
            <a:r>
              <a:rPr sz="1400" dirty="0"/>
              <a:t> </a:t>
            </a:r>
            <a:r>
              <a:rPr sz="1400" dirty="0" err="1"/>
              <a:t>iomlán</a:t>
            </a:r>
            <a:r>
              <a:rPr sz="1400" dirty="0"/>
              <a:t> don </a:t>
            </a:r>
            <a:r>
              <a:rPr sz="1400" dirty="0" err="1"/>
              <a:t>duine</a:t>
            </a:r>
            <a:r>
              <a:rPr sz="1400" dirty="0"/>
              <a:t> </a:t>
            </a:r>
            <a:r>
              <a:rPr sz="1400" dirty="0" err="1"/>
              <a:t>atá</a:t>
            </a:r>
            <a:r>
              <a:rPr sz="1400" dirty="0"/>
              <a:t> ag </a:t>
            </a:r>
            <a:r>
              <a:rPr sz="1400" dirty="0" err="1"/>
              <a:t>labhairt</a:t>
            </a:r>
            <a:r>
              <a:rPr sz="1400" dirty="0"/>
              <a:t>.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021247" y="2673563"/>
            <a:ext cx="2622291" cy="965428"/>
          </a:xfrm>
          <a:prstGeom prst="rect">
            <a:avLst/>
          </a:prstGeom>
        </p:spPr>
        <p:txBody>
          <a:bodyPr wrap="square" lIns="0" tIns="9715" rIns="0" bIns="0">
            <a:noAutofit/>
          </a:bodyPr>
          <a:lstStyle/>
          <a:p>
            <a:pPr marL="12700" marR="17967">
              <a:defRPr sz="1400">
                <a:solidFill>
                  <a:srgbClr val="565657"/>
                </a:solidFill>
                <a:latin typeface="Arial"/>
                <a:cs typeface="Arial"/>
              </a:defRPr>
            </a:pPr>
            <a:r>
              <a:rPr sz="1400" dirty="0" err="1"/>
              <a:t>ainmneacha</a:t>
            </a:r>
            <a:r>
              <a:rPr sz="1400" dirty="0"/>
              <a:t> </a:t>
            </a:r>
            <a:r>
              <a:rPr sz="1400" dirty="0" err="1"/>
              <a:t>nó</a:t>
            </a:r>
            <a:r>
              <a:rPr sz="1400" dirty="0"/>
              <a:t> ID </a:t>
            </a:r>
            <a:r>
              <a:rPr sz="1400" dirty="0" err="1"/>
              <a:t>eile</a:t>
            </a:r>
            <a:r>
              <a:rPr sz="1400" dirty="0"/>
              <a:t>. Mar</a:t>
            </a:r>
            <a:endParaRPr sz="1400" dirty="0">
              <a:latin typeface="Arial"/>
              <a:cs typeface="Arial"/>
            </a:endParaRPr>
          </a:p>
          <a:p>
            <a:pPr marL="12700">
              <a:spcBef>
                <a:spcPts val="123"/>
              </a:spcBef>
              <a:defRPr sz="1400">
                <a:solidFill>
                  <a:srgbClr val="565657"/>
                </a:solidFill>
                <a:latin typeface="Arial"/>
                <a:cs typeface="Arial"/>
              </a:defRPr>
            </a:pPr>
            <a:r>
              <a:rPr sz="1400" dirty="0" err="1"/>
              <a:t>shampla</a:t>
            </a:r>
            <a:r>
              <a:rPr sz="1400" dirty="0"/>
              <a:t>, </a:t>
            </a:r>
            <a:r>
              <a:rPr sz="1400" dirty="0" err="1"/>
              <a:t>ní</a:t>
            </a:r>
            <a:r>
              <a:rPr sz="1400" dirty="0"/>
              <a:t> </a:t>
            </a:r>
            <a:r>
              <a:rPr sz="1400" dirty="0" err="1"/>
              <a:t>déarfaidh</a:t>
            </a:r>
            <a:r>
              <a:rPr sz="1400" dirty="0"/>
              <a:t> </a:t>
            </a:r>
            <a:r>
              <a:rPr sz="1400" dirty="0" err="1"/>
              <a:t>muid</a:t>
            </a:r>
            <a:r>
              <a:rPr sz="1400" dirty="0"/>
              <a:t> “</a:t>
            </a:r>
            <a:r>
              <a:rPr sz="1400" dirty="0" err="1"/>
              <a:t>mo</a:t>
            </a:r>
            <a:r>
              <a:rPr sz="1400" dirty="0"/>
              <a:t> </a:t>
            </a:r>
            <a:r>
              <a:rPr sz="1400" dirty="0" err="1"/>
              <a:t>dheartháir</a:t>
            </a:r>
            <a:r>
              <a:rPr sz="1400" dirty="0"/>
              <a:t> </a:t>
            </a:r>
            <a:r>
              <a:rPr sz="1400" dirty="0" err="1"/>
              <a:t>níos</a:t>
            </a:r>
            <a:r>
              <a:rPr sz="1400" dirty="0"/>
              <a:t> sine …” </a:t>
            </a:r>
            <a:r>
              <a:rPr sz="1400" dirty="0" err="1"/>
              <a:t>ina</a:t>
            </a:r>
            <a:r>
              <a:rPr sz="1400" dirty="0"/>
              <a:t> </a:t>
            </a:r>
            <a:r>
              <a:rPr sz="1400" dirty="0" err="1"/>
              <a:t>ionad</a:t>
            </a:r>
            <a:r>
              <a:rPr sz="1400" dirty="0"/>
              <a:t> sin </a:t>
            </a:r>
            <a:r>
              <a:rPr sz="1400" dirty="0" err="1"/>
              <a:t>déarfaidh</a:t>
            </a:r>
            <a:r>
              <a:rPr sz="1400" dirty="0"/>
              <a:t> </a:t>
            </a:r>
            <a:r>
              <a:rPr sz="1400" dirty="0" err="1"/>
              <a:t>muid</a:t>
            </a:r>
            <a:r>
              <a:rPr sz="1400" dirty="0"/>
              <a:t> “</a:t>
            </a:r>
            <a:r>
              <a:rPr sz="1400" dirty="0" err="1"/>
              <a:t>Tá</a:t>
            </a:r>
            <a:r>
              <a:rPr sz="1400" dirty="0"/>
              <a:t> </a:t>
            </a:r>
            <a:r>
              <a:rPr sz="1400" dirty="0" err="1"/>
              <a:t>aithne</a:t>
            </a:r>
            <a:r>
              <a:rPr sz="1400" dirty="0"/>
              <a:t> </a:t>
            </a:r>
            <a:r>
              <a:rPr sz="1400" dirty="0" err="1"/>
              <a:t>agam</a:t>
            </a:r>
            <a:r>
              <a:rPr sz="1400" dirty="0"/>
              <a:t> </a:t>
            </a:r>
            <a:r>
              <a:rPr sz="1400" dirty="0" err="1"/>
              <a:t>ar</a:t>
            </a:r>
            <a:r>
              <a:rPr sz="1400" dirty="0"/>
              <a:t> </a:t>
            </a:r>
            <a:r>
              <a:rPr sz="1400" dirty="0" err="1"/>
              <a:t>dhuine</a:t>
            </a:r>
            <a:r>
              <a:rPr sz="1400" dirty="0"/>
              <a:t> a …”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515195" y="2674274"/>
            <a:ext cx="2936905" cy="1727657"/>
          </a:xfrm>
          <a:prstGeom prst="rect">
            <a:avLst/>
          </a:prstGeom>
        </p:spPr>
        <p:txBody>
          <a:bodyPr wrap="square" lIns="0" tIns="9715" rIns="0" bIns="0">
            <a:noAutofit/>
          </a:bodyPr>
          <a:lstStyle/>
          <a:p>
            <a:pPr marL="12700" marR="17967">
              <a:defRPr sz="1400" b="1">
                <a:solidFill>
                  <a:srgbClr val="F17D9B"/>
                </a:solidFill>
                <a:latin typeface="Arial"/>
                <a:cs typeface="Arial"/>
              </a:defRPr>
            </a:pPr>
            <a:r>
              <a:rPr sz="1400" dirty="0"/>
              <a:t>ÍOGAIREACHT</a:t>
            </a:r>
            <a:endParaRPr sz="1400" dirty="0">
              <a:latin typeface="Arial"/>
              <a:cs typeface="Arial"/>
            </a:endParaRPr>
          </a:p>
          <a:p>
            <a:pPr marL="12700">
              <a:spcBef>
                <a:spcPts val="313"/>
              </a:spcBef>
              <a:defRPr sz="1400">
                <a:solidFill>
                  <a:srgbClr val="565657"/>
                </a:solidFill>
                <a:latin typeface="Arial"/>
                <a:cs typeface="Arial"/>
              </a:defRPr>
            </a:pPr>
            <a:r>
              <a:rPr sz="1400" dirty="0" err="1"/>
              <a:t>Cuimhneoimid</a:t>
            </a:r>
            <a:r>
              <a:rPr sz="1400" dirty="0"/>
              <a:t> go </a:t>
            </a:r>
            <a:r>
              <a:rPr sz="1400" dirty="0" err="1"/>
              <a:t>bhfuil</a:t>
            </a:r>
            <a:r>
              <a:rPr sz="1400" dirty="0"/>
              <a:t> </a:t>
            </a:r>
            <a:endParaRPr sz="1400" dirty="0">
              <a:latin typeface="Arial"/>
              <a:cs typeface="Arial"/>
            </a:endParaRPr>
          </a:p>
          <a:p>
            <a:pPr marL="12700">
              <a:spcBef>
                <a:spcPts val="391"/>
              </a:spcBef>
              <a:defRPr sz="1400">
                <a:solidFill>
                  <a:srgbClr val="565657"/>
                </a:solidFill>
                <a:latin typeface="Arial"/>
                <a:cs typeface="Arial"/>
              </a:defRPr>
            </a:pPr>
            <a:r>
              <a:rPr sz="1400" dirty="0" err="1"/>
              <a:t>gach</a:t>
            </a:r>
            <a:r>
              <a:rPr sz="1400" dirty="0"/>
              <a:t> </a:t>
            </a:r>
            <a:r>
              <a:rPr sz="1400" dirty="0" err="1"/>
              <a:t>rud</a:t>
            </a:r>
            <a:r>
              <a:rPr sz="1400" dirty="0"/>
              <a:t> </a:t>
            </a:r>
            <a:r>
              <a:rPr sz="1400" dirty="0" err="1"/>
              <a:t>difriúil</a:t>
            </a:r>
            <a:r>
              <a:rPr sz="1400" dirty="0"/>
              <a:t> </a:t>
            </a:r>
            <a:r>
              <a:rPr sz="1400" dirty="0" err="1"/>
              <a:t>agus</a:t>
            </a:r>
            <a:r>
              <a:rPr sz="1400" dirty="0"/>
              <a:t> </a:t>
            </a:r>
            <a:r>
              <a:rPr sz="1400" dirty="0" err="1"/>
              <a:t>tagann</a:t>
            </a:r>
            <a:r>
              <a:rPr sz="1400" dirty="0"/>
              <a:t> </a:t>
            </a:r>
            <a:r>
              <a:rPr sz="1400" dirty="0" err="1"/>
              <a:t>muid</a:t>
            </a:r>
            <a:r>
              <a:rPr sz="1400" dirty="0"/>
              <a:t> go </a:t>
            </a:r>
            <a:r>
              <a:rPr sz="1400" dirty="0" err="1"/>
              <a:t>léir</a:t>
            </a:r>
            <a:r>
              <a:rPr lang="gd-GB" sz="1400" dirty="0">
                <a:latin typeface="Arial"/>
                <a:cs typeface="Arial"/>
              </a:rPr>
              <a:t> </a:t>
            </a:r>
            <a:r>
              <a:rPr sz="1400" dirty="0" err="1"/>
              <a:t>ó</a:t>
            </a:r>
            <a:r>
              <a:rPr sz="1400" dirty="0"/>
              <a:t> </a:t>
            </a:r>
            <a:r>
              <a:rPr sz="1400" dirty="0" err="1"/>
              <a:t>chúlraí</a:t>
            </a:r>
            <a:r>
              <a:rPr sz="1400" dirty="0"/>
              <a:t> </a:t>
            </a:r>
            <a:r>
              <a:rPr sz="1400" dirty="0" err="1"/>
              <a:t>éagsúla</a:t>
            </a:r>
            <a:r>
              <a:rPr sz="1400" dirty="0"/>
              <a:t> </a:t>
            </a:r>
            <a:r>
              <a:rPr sz="1400" dirty="0" err="1"/>
              <a:t>agus</a:t>
            </a:r>
            <a:r>
              <a:rPr sz="1400" dirty="0"/>
              <a:t> </a:t>
            </a:r>
            <a:r>
              <a:rPr sz="1400" dirty="0" err="1"/>
              <a:t>taithí</a:t>
            </a:r>
            <a:r>
              <a:rPr sz="1400" dirty="0"/>
              <a:t> </a:t>
            </a:r>
            <a:r>
              <a:rPr sz="1400" dirty="0" err="1"/>
              <a:t>agus</a:t>
            </a:r>
            <a:r>
              <a:rPr sz="1400" dirty="0"/>
              <a:t> mar sin </a:t>
            </a:r>
            <a:r>
              <a:rPr sz="1400" dirty="0" err="1"/>
              <a:t>seachnófar</a:t>
            </a:r>
            <a:r>
              <a:rPr sz="1400" dirty="0"/>
              <a:t> </a:t>
            </a:r>
            <a:r>
              <a:rPr sz="1400" dirty="0" err="1"/>
              <a:t>ráitis</a:t>
            </a:r>
            <a:r>
              <a:rPr sz="1400" dirty="0"/>
              <a:t> </a:t>
            </a:r>
            <a:r>
              <a:rPr sz="1400" dirty="0" err="1"/>
              <a:t>neamhíogair</a:t>
            </a:r>
            <a:r>
              <a:rPr sz="1400" dirty="0"/>
              <a:t> </a:t>
            </a:r>
            <a:r>
              <a:rPr sz="1400" dirty="0" err="1"/>
              <a:t>agus</a:t>
            </a:r>
            <a:r>
              <a:rPr sz="1400" dirty="0"/>
              <a:t> </a:t>
            </a:r>
            <a:r>
              <a:rPr sz="1400" dirty="0" err="1"/>
              <a:t>míchúramach</a:t>
            </a:r>
            <a:r>
              <a:rPr lang="gd-GB" sz="1400" dirty="0">
                <a:latin typeface="Arial"/>
                <a:cs typeface="Arial"/>
              </a:rPr>
              <a:t>.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27300" y="3942877"/>
            <a:ext cx="2543355" cy="711352"/>
          </a:xfrm>
          <a:prstGeom prst="rect">
            <a:avLst/>
          </a:prstGeom>
        </p:spPr>
        <p:txBody>
          <a:bodyPr wrap="square" lIns="0" tIns="9715" rIns="0" bIns="0">
            <a:noAutofit/>
          </a:bodyPr>
          <a:lstStyle/>
          <a:p>
            <a:pPr marL="12700" marR="17967">
              <a:defRPr sz="1400" b="1">
                <a:solidFill>
                  <a:srgbClr val="F17D9B"/>
                </a:solidFill>
                <a:latin typeface="Arial"/>
                <a:cs typeface="Arial"/>
              </a:defRPr>
            </a:pPr>
            <a:r>
              <a:rPr sz="1400" dirty="0"/>
              <a:t>RÚNDACHT</a:t>
            </a:r>
            <a:endParaRPr sz="1400" dirty="0">
              <a:latin typeface="Arial"/>
              <a:cs typeface="Arial"/>
            </a:endParaRPr>
          </a:p>
          <a:p>
            <a:pPr marL="12700">
              <a:spcBef>
                <a:spcPts val="123"/>
              </a:spcBef>
              <a:defRPr sz="1400">
                <a:solidFill>
                  <a:srgbClr val="565657"/>
                </a:solidFill>
                <a:latin typeface="Arial"/>
                <a:cs typeface="Arial"/>
              </a:defRPr>
            </a:pPr>
            <a:r>
              <a:rPr sz="1400" dirty="0" err="1"/>
              <a:t>Fanfaidh</a:t>
            </a:r>
            <a:r>
              <a:rPr sz="1400" dirty="0"/>
              <a:t> an </a:t>
            </a:r>
            <a:r>
              <a:rPr sz="1400" dirty="0" err="1"/>
              <a:t>méid</a:t>
            </a:r>
            <a:r>
              <a:rPr sz="1400" dirty="0"/>
              <a:t> a </a:t>
            </a:r>
            <a:r>
              <a:rPr sz="1400" dirty="0" err="1"/>
              <a:t>roinnimid</a:t>
            </a:r>
            <a:r>
              <a:rPr sz="1400" dirty="0"/>
              <a:t> </a:t>
            </a:r>
            <a:r>
              <a:rPr sz="1400" dirty="0" err="1"/>
              <a:t>sa</a:t>
            </a:r>
            <a:r>
              <a:rPr sz="1400" dirty="0"/>
              <a:t> </a:t>
            </a:r>
            <a:r>
              <a:rPr sz="1400" dirty="0" err="1"/>
              <a:t>ghrúpa</a:t>
            </a:r>
            <a:r>
              <a:rPr sz="1400" dirty="0"/>
              <a:t> </a:t>
            </a:r>
            <a:r>
              <a:rPr sz="1400" dirty="0" err="1"/>
              <a:t>seo</a:t>
            </a:r>
            <a:r>
              <a:rPr sz="1400" dirty="0"/>
              <a:t> </a:t>
            </a:r>
            <a:r>
              <a:rPr sz="1400" dirty="0" err="1"/>
              <a:t>sa</a:t>
            </a:r>
            <a:r>
              <a:rPr sz="1400" dirty="0"/>
              <a:t> </a:t>
            </a:r>
            <a:r>
              <a:rPr sz="1400" dirty="0" err="1"/>
              <a:t>ghrúpa</a:t>
            </a:r>
            <a:r>
              <a:rPr sz="1400" dirty="0"/>
              <a:t> </a:t>
            </a:r>
            <a:r>
              <a:rPr sz="1400" dirty="0" err="1"/>
              <a:t>seo</a:t>
            </a:r>
            <a:r>
              <a:rPr sz="1400" dirty="0"/>
              <a:t>.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021247" y="4197842"/>
            <a:ext cx="2543645" cy="711352"/>
          </a:xfrm>
          <a:prstGeom prst="rect">
            <a:avLst/>
          </a:prstGeom>
        </p:spPr>
        <p:txBody>
          <a:bodyPr wrap="square" lIns="0" tIns="9715" rIns="0" bIns="0">
            <a:noAutofit/>
          </a:bodyPr>
          <a:lstStyle/>
          <a:p>
            <a:pPr marL="12700" marR="17967">
              <a:defRPr sz="1400" b="1">
                <a:solidFill>
                  <a:srgbClr val="F17D9B"/>
                </a:solidFill>
                <a:latin typeface="Arial"/>
                <a:cs typeface="Arial"/>
              </a:defRPr>
            </a:pPr>
            <a:r>
              <a:rPr sz="1400" dirty="0"/>
              <a:t>AN CEART GAN PHÁIRT A GHLACADH</a:t>
            </a:r>
            <a:endParaRPr sz="1400" dirty="0">
              <a:latin typeface="Arial"/>
              <a:cs typeface="Arial"/>
            </a:endParaRPr>
          </a:p>
          <a:p>
            <a:pPr marL="12700">
              <a:spcBef>
                <a:spcPts val="123"/>
              </a:spcBef>
              <a:defRPr sz="1400">
                <a:solidFill>
                  <a:srgbClr val="565657"/>
                </a:solidFill>
                <a:latin typeface="Arial"/>
                <a:cs typeface="Arial"/>
              </a:defRPr>
            </a:pPr>
            <a:r>
              <a:rPr sz="1400" dirty="0" err="1"/>
              <a:t>Tá</a:t>
            </a:r>
            <a:r>
              <a:rPr sz="1400" dirty="0"/>
              <a:t> </a:t>
            </a:r>
            <a:r>
              <a:rPr sz="1400" dirty="0" err="1"/>
              <a:t>sé</a:t>
            </a:r>
            <a:r>
              <a:rPr sz="1400" dirty="0"/>
              <a:t> </a:t>
            </a:r>
            <a:r>
              <a:rPr sz="1400" dirty="0" err="1"/>
              <a:t>ceart</a:t>
            </a:r>
            <a:r>
              <a:rPr sz="1400" dirty="0"/>
              <a:t> go </a:t>
            </a:r>
            <a:r>
              <a:rPr sz="1400" dirty="0" err="1"/>
              <a:t>leor</a:t>
            </a:r>
            <a:r>
              <a:rPr sz="1400" dirty="0"/>
              <a:t> </a:t>
            </a:r>
            <a:r>
              <a:rPr sz="1400" dirty="0" err="1"/>
              <a:t>i</a:t>
            </a:r>
            <a:r>
              <a:rPr sz="1400" dirty="0"/>
              <a:t> </a:t>
            </a:r>
            <a:r>
              <a:rPr sz="1400" dirty="0" err="1"/>
              <a:t>gcónaí</a:t>
            </a:r>
            <a:r>
              <a:rPr sz="1400" dirty="0"/>
              <a:t> </a:t>
            </a:r>
            <a:r>
              <a:rPr sz="1400" dirty="0" err="1"/>
              <a:t>gan</a:t>
            </a:r>
            <a:r>
              <a:rPr sz="1400" dirty="0"/>
              <a:t> </a:t>
            </a:r>
            <a:r>
              <a:rPr sz="1400" dirty="0" err="1"/>
              <a:t>aon</a:t>
            </a:r>
            <a:r>
              <a:rPr sz="1400" dirty="0"/>
              <a:t> </a:t>
            </a:r>
            <a:r>
              <a:rPr sz="1400" dirty="0" err="1"/>
              <a:t>ghníomhaíocht</a:t>
            </a:r>
            <a:r>
              <a:rPr sz="1400" dirty="0"/>
              <a:t> a </a:t>
            </a:r>
            <a:r>
              <a:rPr sz="1400" dirty="0" err="1"/>
              <a:t>dhéanamh</a:t>
            </a:r>
            <a:r>
              <a:rPr sz="1400" dirty="0"/>
              <a:t>.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515195" y="4960782"/>
            <a:ext cx="2364795" cy="1727657"/>
          </a:xfrm>
          <a:prstGeom prst="rect">
            <a:avLst/>
          </a:prstGeom>
        </p:spPr>
        <p:txBody>
          <a:bodyPr wrap="square" lIns="0" tIns="9715" rIns="0" bIns="0">
            <a:noAutofit/>
          </a:bodyPr>
          <a:lstStyle/>
          <a:p>
            <a:pPr marL="12700" marR="26670">
              <a:defRPr sz="1400" b="1">
                <a:solidFill>
                  <a:srgbClr val="F17D9B"/>
                </a:solidFill>
                <a:latin typeface="Arial"/>
                <a:cs typeface="Arial"/>
              </a:defRPr>
            </a:pPr>
            <a:r>
              <a:rPr sz="1400" dirty="0"/>
              <a:t>BAIN TAITNEAMH AS!</a:t>
            </a:r>
            <a:endParaRPr sz="1400" dirty="0">
              <a:latin typeface="Arial"/>
              <a:cs typeface="Arial"/>
            </a:endParaRPr>
          </a:p>
          <a:p>
            <a:pPr marL="12700" marR="81533">
              <a:spcBef>
                <a:spcPts val="313"/>
              </a:spcBef>
              <a:defRPr sz="1400">
                <a:solidFill>
                  <a:srgbClr val="565657"/>
                </a:solidFill>
                <a:latin typeface="Arial"/>
                <a:cs typeface="Arial"/>
              </a:defRPr>
            </a:pPr>
            <a:r>
              <a:rPr sz="1400" dirty="0" err="1"/>
              <a:t>Tá</a:t>
            </a:r>
            <a:r>
              <a:rPr sz="1400" dirty="0"/>
              <a:t> </a:t>
            </a:r>
            <a:r>
              <a:rPr sz="1400" dirty="0" err="1"/>
              <a:t>sé</a:t>
            </a:r>
            <a:r>
              <a:rPr sz="1400" dirty="0"/>
              <a:t> </a:t>
            </a:r>
            <a:r>
              <a:rPr sz="1400" dirty="0" err="1"/>
              <a:t>ceart</a:t>
            </a:r>
            <a:r>
              <a:rPr sz="1400" dirty="0"/>
              <a:t> go </a:t>
            </a:r>
            <a:r>
              <a:rPr sz="1400" dirty="0" err="1"/>
              <a:t>leor</a:t>
            </a:r>
            <a:r>
              <a:rPr sz="1400" dirty="0"/>
              <a:t> </a:t>
            </a:r>
            <a:r>
              <a:rPr sz="1400" dirty="0" err="1"/>
              <a:t>dea</a:t>
            </a:r>
            <a:r>
              <a:rPr sz="1400" dirty="0"/>
              <a:t>-am</a:t>
            </a:r>
            <a:r>
              <a:rPr lang="gd-GB" sz="1400" dirty="0"/>
              <a:t> </a:t>
            </a:r>
            <a:r>
              <a:rPr sz="1400" dirty="0"/>
              <a:t>a </a:t>
            </a:r>
            <a:r>
              <a:rPr sz="1400" dirty="0" err="1"/>
              <a:t>bheith</a:t>
            </a:r>
            <a:r>
              <a:rPr sz="1400" dirty="0"/>
              <a:t> </a:t>
            </a:r>
            <a:r>
              <a:rPr sz="1400" dirty="0" err="1"/>
              <a:t>agat</a:t>
            </a:r>
            <a:r>
              <a:rPr sz="1400" dirty="0"/>
              <a:t>. Is </a:t>
            </a:r>
            <a:r>
              <a:rPr sz="1400" dirty="0" err="1"/>
              <a:t>spás</a:t>
            </a:r>
            <a:r>
              <a:rPr sz="1400" dirty="0"/>
              <a:t> </a:t>
            </a:r>
            <a:r>
              <a:rPr sz="1400" dirty="0" err="1"/>
              <a:t>sábháilte</a:t>
            </a:r>
            <a:r>
              <a:rPr sz="1400" dirty="0"/>
              <a:t> a </a:t>
            </a:r>
            <a:r>
              <a:rPr sz="1400" dirty="0" err="1"/>
              <a:t>chruthú</a:t>
            </a:r>
            <a:r>
              <a:rPr sz="1400" dirty="0"/>
              <a:t> </a:t>
            </a:r>
            <a:r>
              <a:rPr sz="1400" dirty="0" err="1"/>
              <a:t>ann</a:t>
            </a:r>
            <a:r>
              <a:rPr sz="1400" dirty="0"/>
              <a:t> </a:t>
            </a:r>
            <a:endParaRPr sz="1400" dirty="0">
              <a:latin typeface="Arial"/>
              <a:cs typeface="Arial"/>
            </a:endParaRPr>
          </a:p>
          <a:p>
            <a:pPr marL="12700" marR="81533">
              <a:spcBef>
                <a:spcPts val="391"/>
              </a:spcBef>
              <a:defRPr sz="1400">
                <a:solidFill>
                  <a:srgbClr val="565657"/>
                </a:solidFill>
                <a:latin typeface="Arial"/>
                <a:cs typeface="Arial"/>
              </a:defRPr>
            </a:pPr>
            <a:r>
              <a:rPr sz="1400" dirty="0" err="1"/>
              <a:t>teacht</a:t>
            </a:r>
            <a:r>
              <a:rPr sz="1400" dirty="0"/>
              <a:t> le </a:t>
            </a:r>
            <a:r>
              <a:rPr sz="1400" dirty="0" err="1"/>
              <a:t>chéile</a:t>
            </a:r>
            <a:r>
              <a:rPr sz="1400" dirty="0"/>
              <a:t> mar </a:t>
            </a:r>
            <a:endParaRPr sz="1400" dirty="0">
              <a:latin typeface="Arial"/>
              <a:cs typeface="Arial"/>
            </a:endParaRPr>
          </a:p>
          <a:p>
            <a:pPr marL="12700" marR="81533">
              <a:spcBef>
                <a:spcPts val="391"/>
              </a:spcBef>
              <a:defRPr sz="1400">
                <a:solidFill>
                  <a:srgbClr val="565657"/>
                </a:solidFill>
                <a:latin typeface="Arial"/>
                <a:cs typeface="Arial"/>
              </a:defRPr>
            </a:pPr>
            <a:r>
              <a:rPr sz="1400" dirty="0" err="1"/>
              <a:t>phobal</a:t>
            </a:r>
            <a:r>
              <a:rPr sz="1400" dirty="0"/>
              <a:t>, a </a:t>
            </a:r>
            <a:r>
              <a:rPr sz="1400" dirty="0" err="1"/>
              <a:t>bheith</a:t>
            </a:r>
            <a:r>
              <a:rPr sz="1400" dirty="0"/>
              <a:t> </a:t>
            </a:r>
            <a:r>
              <a:rPr sz="1400" dirty="0" err="1"/>
              <a:t>tacúil</a:t>
            </a:r>
            <a:r>
              <a:rPr sz="1400" dirty="0"/>
              <a:t> a don </a:t>
            </a:r>
            <a:r>
              <a:rPr sz="1400" dirty="0" err="1"/>
              <a:t>dá</a:t>
            </a:r>
            <a:r>
              <a:rPr sz="1400" dirty="0"/>
              <a:t> </a:t>
            </a:r>
            <a:r>
              <a:rPr sz="1400" dirty="0" err="1"/>
              <a:t>thaobh</a:t>
            </a:r>
            <a:r>
              <a:rPr lang="gd-GB" sz="1400" dirty="0">
                <a:latin typeface="Arial"/>
                <a:cs typeface="Arial"/>
              </a:rPr>
              <a:t> </a:t>
            </a:r>
            <a:r>
              <a:rPr sz="1400" dirty="0" err="1"/>
              <a:t>agus</a:t>
            </a:r>
            <a:r>
              <a:rPr sz="1400" dirty="0"/>
              <a:t> </a:t>
            </a:r>
            <a:r>
              <a:rPr sz="1400" dirty="0" err="1"/>
              <a:t>sásamh</a:t>
            </a:r>
            <a:r>
              <a:rPr sz="1400" dirty="0"/>
              <a:t> a </a:t>
            </a:r>
            <a:r>
              <a:rPr sz="1400" dirty="0" err="1"/>
              <a:t>bhaint</a:t>
            </a:r>
            <a:r>
              <a:rPr sz="1400" dirty="0"/>
              <a:t> as </a:t>
            </a:r>
            <a:r>
              <a:rPr sz="1400" dirty="0" err="1"/>
              <a:t>cáilíochtaí</a:t>
            </a:r>
            <a:r>
              <a:rPr sz="1400" dirty="0"/>
              <a:t> </a:t>
            </a:r>
            <a:r>
              <a:rPr sz="1400" dirty="0" err="1"/>
              <a:t>daoine</a:t>
            </a:r>
            <a:r>
              <a:rPr sz="1400" dirty="0"/>
              <a:t> </a:t>
            </a:r>
            <a:r>
              <a:rPr sz="1400" dirty="0" err="1"/>
              <a:t>eile</a:t>
            </a:r>
            <a:r>
              <a:rPr sz="1400" dirty="0"/>
              <a:t>.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10786" y="4939393"/>
            <a:ext cx="3007114" cy="1727657"/>
          </a:xfrm>
          <a:prstGeom prst="rect">
            <a:avLst/>
          </a:prstGeom>
        </p:spPr>
        <p:txBody>
          <a:bodyPr wrap="square" lIns="0" tIns="9715" rIns="0" bIns="0">
            <a:noAutofit/>
          </a:bodyPr>
          <a:lstStyle/>
          <a:p>
            <a:pPr marL="12700" marR="26669">
              <a:defRPr sz="1400" b="1">
                <a:solidFill>
                  <a:srgbClr val="F17D9B"/>
                </a:solidFill>
                <a:latin typeface="Arial"/>
                <a:cs typeface="Arial"/>
              </a:defRPr>
            </a:pPr>
            <a:r>
              <a:rPr sz="1400" dirty="0"/>
              <a:t>OSCAILTEACHT</a:t>
            </a:r>
            <a:endParaRPr sz="1400" dirty="0">
              <a:latin typeface="Arial"/>
              <a:cs typeface="Arial"/>
            </a:endParaRPr>
          </a:p>
          <a:p>
            <a:pPr marL="12700" marR="70973">
              <a:spcBef>
                <a:spcPts val="313"/>
              </a:spcBef>
              <a:defRPr sz="1400">
                <a:solidFill>
                  <a:srgbClr val="565657"/>
                </a:solidFill>
                <a:latin typeface="Arial"/>
                <a:cs typeface="Arial"/>
              </a:defRPr>
            </a:pPr>
            <a:r>
              <a:rPr sz="1400" dirty="0" err="1"/>
              <a:t>Beimid</a:t>
            </a:r>
            <a:r>
              <a:rPr sz="1400" dirty="0"/>
              <a:t> </a:t>
            </a:r>
            <a:r>
              <a:rPr sz="1400" dirty="0" err="1"/>
              <a:t>chomh</a:t>
            </a:r>
            <a:r>
              <a:rPr sz="1400" dirty="0"/>
              <a:t> </a:t>
            </a:r>
            <a:r>
              <a:rPr sz="1400" dirty="0" err="1"/>
              <a:t>hoscailte</a:t>
            </a:r>
            <a:r>
              <a:rPr sz="1400" dirty="0"/>
              <a:t> </a:t>
            </a:r>
            <a:r>
              <a:rPr sz="1400" dirty="0" err="1"/>
              <a:t>agus</a:t>
            </a:r>
            <a:r>
              <a:rPr sz="1400" dirty="0"/>
              <a:t> </a:t>
            </a:r>
            <a:r>
              <a:rPr sz="1400" dirty="0" err="1"/>
              <a:t>chomh</a:t>
            </a:r>
            <a:r>
              <a:rPr sz="1400" dirty="0"/>
              <a:t> </a:t>
            </a:r>
            <a:r>
              <a:rPr sz="1400" dirty="0" err="1"/>
              <a:t>hionraic</a:t>
            </a:r>
            <a:r>
              <a:rPr sz="1400" dirty="0"/>
              <a:t> </a:t>
            </a:r>
            <a:r>
              <a:rPr sz="1400" dirty="0" err="1"/>
              <a:t>agus</a:t>
            </a:r>
            <a:r>
              <a:rPr sz="1400" dirty="0"/>
              <a:t> is </a:t>
            </a:r>
            <a:r>
              <a:rPr sz="1400" dirty="0" err="1"/>
              <a:t>féidir</a:t>
            </a:r>
            <a:r>
              <a:rPr sz="1400" dirty="0"/>
              <a:t> </a:t>
            </a:r>
            <a:r>
              <a:rPr sz="1400" dirty="0" err="1"/>
              <a:t>gan</a:t>
            </a:r>
            <a:r>
              <a:rPr sz="1400" dirty="0"/>
              <a:t> </a:t>
            </a:r>
            <a:r>
              <a:rPr sz="1400" dirty="0" err="1"/>
              <a:t>ceisteanna</a:t>
            </a:r>
            <a:r>
              <a:rPr sz="1400" dirty="0"/>
              <a:t> </a:t>
            </a:r>
            <a:r>
              <a:rPr sz="1400" dirty="0" err="1"/>
              <a:t>príobháideacha</a:t>
            </a:r>
            <a:r>
              <a:rPr sz="1400" dirty="0"/>
              <a:t> </a:t>
            </a:r>
            <a:r>
              <a:rPr sz="1400" dirty="0" err="1"/>
              <a:t>daoine</a:t>
            </a:r>
            <a:r>
              <a:rPr sz="1400" dirty="0"/>
              <a:t> </a:t>
            </a:r>
            <a:r>
              <a:rPr sz="1400" dirty="0" err="1"/>
              <a:t>eile</a:t>
            </a:r>
            <a:r>
              <a:rPr sz="1400" dirty="0"/>
              <a:t> (</a:t>
            </a:r>
            <a:r>
              <a:rPr sz="1400" dirty="0" err="1"/>
              <a:t>teaghlach</a:t>
            </a:r>
            <a:r>
              <a:rPr sz="1400" dirty="0"/>
              <a:t>, </a:t>
            </a:r>
            <a:r>
              <a:rPr sz="1400" dirty="0" err="1"/>
              <a:t>comharsana</a:t>
            </a:r>
            <a:r>
              <a:rPr sz="1400" dirty="0"/>
              <a:t>,</a:t>
            </a:r>
            <a:endParaRPr sz="1400" dirty="0">
              <a:latin typeface="Arial"/>
              <a:cs typeface="Arial"/>
            </a:endParaRPr>
          </a:p>
          <a:p>
            <a:pPr marL="12700" marR="404038">
              <a:spcBef>
                <a:spcPts val="401"/>
              </a:spcBef>
              <a:defRPr sz="1400">
                <a:solidFill>
                  <a:srgbClr val="565657"/>
                </a:solidFill>
                <a:latin typeface="Arial"/>
                <a:cs typeface="Arial"/>
              </a:defRPr>
            </a:pPr>
            <a:r>
              <a:rPr sz="1400" dirty="0" err="1"/>
              <a:t>agus</a:t>
            </a:r>
            <a:r>
              <a:rPr sz="1400" dirty="0"/>
              <a:t> </a:t>
            </a:r>
            <a:r>
              <a:rPr sz="1400" dirty="0" err="1"/>
              <a:t>cairde</a:t>
            </a:r>
            <a:r>
              <a:rPr sz="1400" dirty="0"/>
              <a:t>) a </a:t>
            </a:r>
            <a:r>
              <a:rPr sz="1400" dirty="0" err="1"/>
              <a:t>nochtadh</a:t>
            </a:r>
            <a:r>
              <a:rPr sz="1400" dirty="0"/>
              <a:t>. </a:t>
            </a:r>
            <a:r>
              <a:rPr sz="1400" dirty="0" err="1"/>
              <a:t>Tá</a:t>
            </a:r>
            <a:r>
              <a:rPr sz="1400" dirty="0"/>
              <a:t> </a:t>
            </a:r>
            <a:r>
              <a:rPr sz="1400" dirty="0" err="1"/>
              <a:t>sé</a:t>
            </a:r>
            <a:r>
              <a:rPr sz="1400" dirty="0"/>
              <a:t> </a:t>
            </a:r>
            <a:r>
              <a:rPr sz="1400" dirty="0" err="1"/>
              <a:t>ceart</a:t>
            </a:r>
            <a:r>
              <a:rPr sz="1400" dirty="0"/>
              <a:t> go </a:t>
            </a:r>
            <a:r>
              <a:rPr sz="1400" dirty="0" err="1"/>
              <a:t>leor</a:t>
            </a:r>
            <a:r>
              <a:rPr lang="gd-GB" sz="1400" dirty="0">
                <a:latin typeface="Arial"/>
                <a:cs typeface="Arial"/>
              </a:rPr>
              <a:t> </a:t>
            </a:r>
            <a:r>
              <a:rPr sz="1400" dirty="0" err="1"/>
              <a:t>staideanna</a:t>
            </a:r>
            <a:r>
              <a:rPr sz="1400" dirty="0"/>
              <a:t> a </a:t>
            </a:r>
            <a:r>
              <a:rPr sz="1400" dirty="0" err="1"/>
              <a:t>phlé</a:t>
            </a:r>
            <a:r>
              <a:rPr sz="1400" dirty="0"/>
              <a:t>, ach </a:t>
            </a:r>
            <a:r>
              <a:rPr sz="1400" dirty="0" err="1"/>
              <a:t>ní</a:t>
            </a:r>
            <a:r>
              <a:rPr sz="1400" dirty="0"/>
              <a:t> </a:t>
            </a:r>
            <a:r>
              <a:rPr sz="1400" dirty="0" err="1"/>
              <a:t>úsáidfimid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4021247" y="5468045"/>
            <a:ext cx="2773253" cy="965428"/>
          </a:xfrm>
          <a:prstGeom prst="rect">
            <a:avLst/>
          </a:prstGeom>
        </p:spPr>
        <p:txBody>
          <a:bodyPr wrap="square" lIns="0" tIns="9715" rIns="0" bIns="0">
            <a:noAutofit/>
          </a:bodyPr>
          <a:lstStyle/>
          <a:p>
            <a:pPr marL="12700" marR="920393">
              <a:defRPr sz="1400" b="1">
                <a:solidFill>
                  <a:srgbClr val="F17D9B"/>
                </a:solidFill>
                <a:latin typeface="Arial"/>
                <a:cs typeface="Arial"/>
              </a:defRPr>
            </a:pPr>
            <a:r>
              <a:rPr sz="1400" dirty="0"/>
              <a:t>NÍLBREITHIÚNAS</a:t>
            </a:r>
            <a:r>
              <a:rPr lang="gd-GB" sz="1400" dirty="0"/>
              <a:t> </a:t>
            </a:r>
            <a:r>
              <a:rPr sz="1400" dirty="0"/>
              <a:t>ANN</a:t>
            </a:r>
            <a:endParaRPr sz="1400" dirty="0">
              <a:latin typeface="Arial"/>
              <a:cs typeface="Arial"/>
            </a:endParaRPr>
          </a:p>
          <a:p>
            <a:pPr marL="12700">
              <a:spcBef>
                <a:spcPts val="123"/>
              </a:spcBef>
              <a:defRPr sz="1400">
                <a:solidFill>
                  <a:srgbClr val="565657"/>
                </a:solidFill>
                <a:latin typeface="Arial"/>
                <a:cs typeface="Arial"/>
              </a:defRPr>
            </a:pPr>
            <a:r>
              <a:rPr sz="1400" dirty="0"/>
              <a:t>Is féidir linn easaontú le dearcadh duine eile gan a bheag a dhéanamh den duine sin.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31" name="object 6">
            <a:extLst>
              <a:ext uri="{FF2B5EF4-FFF2-40B4-BE49-F238E27FC236}">
                <a16:creationId xmlns:a16="http://schemas.microsoft.com/office/drawing/2014/main" id="{707CAD3B-695A-725B-9D59-D8380A011EAF}"/>
              </a:ext>
            </a:extLst>
          </p:cNvPr>
          <p:cNvSpPr/>
          <p:nvPr/>
        </p:nvSpPr>
        <p:spPr>
          <a:xfrm>
            <a:off x="7919995" y="600160"/>
            <a:ext cx="248831" cy="242189"/>
          </a:xfrm>
          <a:custGeom>
            <a:avLst/>
            <a:gdLst/>
            <a:ahLst/>
            <a:cxnLst/>
            <a:rect l="l" t="t" r="r" b="b"/>
            <a:pathLst>
              <a:path w="248831" h="242189">
                <a:moveTo>
                  <a:pt x="187" y="213167"/>
                </a:moveTo>
                <a:lnTo>
                  <a:pt x="1916" y="225507"/>
                </a:lnTo>
                <a:lnTo>
                  <a:pt x="6984" y="234188"/>
                </a:lnTo>
                <a:lnTo>
                  <a:pt x="11976" y="239179"/>
                </a:lnTo>
                <a:lnTo>
                  <a:pt x="19291" y="242189"/>
                </a:lnTo>
                <a:lnTo>
                  <a:pt x="35267" y="242189"/>
                </a:lnTo>
                <a:lnTo>
                  <a:pt x="41579" y="237858"/>
                </a:lnTo>
                <a:lnTo>
                  <a:pt x="50046" y="227036"/>
                </a:lnTo>
                <a:lnTo>
                  <a:pt x="52023" y="215461"/>
                </a:lnTo>
                <a:lnTo>
                  <a:pt x="52235" y="198602"/>
                </a:lnTo>
                <a:lnTo>
                  <a:pt x="52235" y="53555"/>
                </a:lnTo>
                <a:lnTo>
                  <a:pt x="89153" y="198602"/>
                </a:lnTo>
                <a:lnTo>
                  <a:pt x="94124" y="217121"/>
                </a:lnTo>
                <a:lnTo>
                  <a:pt x="98475" y="228149"/>
                </a:lnTo>
                <a:lnTo>
                  <a:pt x="104457" y="235204"/>
                </a:lnTo>
                <a:lnTo>
                  <a:pt x="110121" y="239522"/>
                </a:lnTo>
                <a:lnTo>
                  <a:pt x="117436" y="242189"/>
                </a:lnTo>
                <a:lnTo>
                  <a:pt x="132740" y="242189"/>
                </a:lnTo>
                <a:lnTo>
                  <a:pt x="139725" y="238848"/>
                </a:lnTo>
                <a:lnTo>
                  <a:pt x="145267" y="234474"/>
                </a:lnTo>
                <a:lnTo>
                  <a:pt x="150957" y="226878"/>
                </a:lnTo>
                <a:lnTo>
                  <a:pt x="155214" y="215358"/>
                </a:lnTo>
                <a:lnTo>
                  <a:pt x="159677" y="198602"/>
                </a:lnTo>
                <a:lnTo>
                  <a:pt x="196608" y="53555"/>
                </a:lnTo>
                <a:lnTo>
                  <a:pt x="196608" y="198602"/>
                </a:lnTo>
                <a:lnTo>
                  <a:pt x="196796" y="213167"/>
                </a:lnTo>
                <a:lnTo>
                  <a:pt x="198525" y="225507"/>
                </a:lnTo>
                <a:lnTo>
                  <a:pt x="203593" y="234188"/>
                </a:lnTo>
                <a:lnTo>
                  <a:pt x="215899" y="242189"/>
                </a:lnTo>
                <a:lnTo>
                  <a:pt x="231876" y="242189"/>
                </a:lnTo>
                <a:lnTo>
                  <a:pt x="242176" y="233870"/>
                </a:lnTo>
                <a:lnTo>
                  <a:pt x="248536" y="215510"/>
                </a:lnTo>
                <a:lnTo>
                  <a:pt x="248831" y="198602"/>
                </a:lnTo>
                <a:lnTo>
                  <a:pt x="248831" y="51231"/>
                </a:lnTo>
                <a:lnTo>
                  <a:pt x="248682" y="34712"/>
                </a:lnTo>
                <a:lnTo>
                  <a:pt x="247501" y="22621"/>
                </a:lnTo>
                <a:lnTo>
                  <a:pt x="244182" y="14300"/>
                </a:lnTo>
                <a:lnTo>
                  <a:pt x="233710" y="4216"/>
                </a:lnTo>
                <a:lnTo>
                  <a:pt x="221929" y="681"/>
                </a:lnTo>
                <a:lnTo>
                  <a:pt x="207251" y="0"/>
                </a:lnTo>
                <a:lnTo>
                  <a:pt x="198452" y="74"/>
                </a:lnTo>
                <a:lnTo>
                  <a:pt x="181794" y="1300"/>
                </a:lnTo>
                <a:lnTo>
                  <a:pt x="170912" y="4982"/>
                </a:lnTo>
                <a:lnTo>
                  <a:pt x="163882" y="12335"/>
                </a:lnTo>
                <a:lnTo>
                  <a:pt x="158784" y="24574"/>
                </a:lnTo>
                <a:lnTo>
                  <a:pt x="153695" y="42913"/>
                </a:lnTo>
                <a:lnTo>
                  <a:pt x="124752" y="153682"/>
                </a:lnTo>
                <a:lnTo>
                  <a:pt x="95478" y="42913"/>
                </a:lnTo>
                <a:lnTo>
                  <a:pt x="91737" y="28976"/>
                </a:lnTo>
                <a:lnTo>
                  <a:pt x="87996" y="17101"/>
                </a:lnTo>
                <a:lnTo>
                  <a:pt x="83832" y="10312"/>
                </a:lnTo>
                <a:lnTo>
                  <a:pt x="72369" y="2438"/>
                </a:lnTo>
                <a:lnTo>
                  <a:pt x="60514" y="393"/>
                </a:lnTo>
                <a:lnTo>
                  <a:pt x="42252" y="0"/>
                </a:lnTo>
                <a:lnTo>
                  <a:pt x="31193" y="162"/>
                </a:lnTo>
                <a:lnTo>
                  <a:pt x="19007" y="2259"/>
                </a:lnTo>
                <a:lnTo>
                  <a:pt x="8991" y="8978"/>
                </a:lnTo>
                <a:lnTo>
                  <a:pt x="1827" y="20500"/>
                </a:lnTo>
                <a:lnTo>
                  <a:pt x="228" y="32282"/>
                </a:lnTo>
                <a:lnTo>
                  <a:pt x="0" y="51231"/>
                </a:lnTo>
                <a:lnTo>
                  <a:pt x="0" y="198602"/>
                </a:lnTo>
                <a:lnTo>
                  <a:pt x="187" y="21316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32" name="object 7">
            <a:extLst>
              <a:ext uri="{FF2B5EF4-FFF2-40B4-BE49-F238E27FC236}">
                <a16:creationId xmlns:a16="http://schemas.microsoft.com/office/drawing/2014/main" id="{849C79FE-0D96-5265-F802-B8FBF27C9A72}"/>
              </a:ext>
            </a:extLst>
          </p:cNvPr>
          <p:cNvSpPr/>
          <p:nvPr/>
        </p:nvSpPr>
        <p:spPr>
          <a:xfrm>
            <a:off x="8216752" y="596178"/>
            <a:ext cx="60871" cy="246164"/>
          </a:xfrm>
          <a:custGeom>
            <a:avLst/>
            <a:gdLst/>
            <a:ahLst/>
            <a:cxnLst/>
            <a:rect l="l" t="t" r="r" b="b"/>
            <a:pathLst>
              <a:path w="60871" h="246164">
                <a:moveTo>
                  <a:pt x="60871" y="195592"/>
                </a:moveTo>
                <a:lnTo>
                  <a:pt x="60864" y="44774"/>
                </a:lnTo>
                <a:lnTo>
                  <a:pt x="60377" y="29289"/>
                </a:lnTo>
                <a:lnTo>
                  <a:pt x="58157" y="17873"/>
                </a:lnTo>
                <a:lnTo>
                  <a:pt x="52882" y="9309"/>
                </a:lnTo>
                <a:lnTo>
                  <a:pt x="46901" y="3314"/>
                </a:lnTo>
                <a:lnTo>
                  <a:pt x="38582" y="0"/>
                </a:lnTo>
                <a:lnTo>
                  <a:pt x="19951" y="0"/>
                </a:lnTo>
                <a:lnTo>
                  <a:pt x="12306" y="5308"/>
                </a:lnTo>
                <a:lnTo>
                  <a:pt x="6087" y="11774"/>
                </a:lnTo>
                <a:lnTo>
                  <a:pt x="1803" y="20847"/>
                </a:lnTo>
                <a:lnTo>
                  <a:pt x="225" y="33323"/>
                </a:lnTo>
                <a:lnTo>
                  <a:pt x="0" y="50558"/>
                </a:lnTo>
                <a:lnTo>
                  <a:pt x="6" y="201381"/>
                </a:lnTo>
                <a:lnTo>
                  <a:pt x="493" y="216957"/>
                </a:lnTo>
                <a:lnTo>
                  <a:pt x="2708" y="228429"/>
                </a:lnTo>
                <a:lnTo>
                  <a:pt x="7975" y="236842"/>
                </a:lnTo>
                <a:lnTo>
                  <a:pt x="13970" y="242823"/>
                </a:lnTo>
                <a:lnTo>
                  <a:pt x="22275" y="246164"/>
                </a:lnTo>
                <a:lnTo>
                  <a:pt x="40906" y="246164"/>
                </a:lnTo>
                <a:lnTo>
                  <a:pt x="48564" y="241172"/>
                </a:lnTo>
                <a:lnTo>
                  <a:pt x="54774" y="234378"/>
                </a:lnTo>
                <a:lnTo>
                  <a:pt x="59064" y="225308"/>
                </a:lnTo>
                <a:lnTo>
                  <a:pt x="60645" y="212829"/>
                </a:lnTo>
                <a:lnTo>
                  <a:pt x="60871" y="19559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33" name="object 8">
            <a:extLst>
              <a:ext uri="{FF2B5EF4-FFF2-40B4-BE49-F238E27FC236}">
                <a16:creationId xmlns:a16="http://schemas.microsoft.com/office/drawing/2014/main" id="{617E193B-2A2A-457B-3263-3FF47A7F2229}"/>
              </a:ext>
            </a:extLst>
          </p:cNvPr>
          <p:cNvSpPr/>
          <p:nvPr/>
        </p:nvSpPr>
        <p:spPr>
          <a:xfrm>
            <a:off x="8328195" y="596171"/>
            <a:ext cx="208241" cy="246176"/>
          </a:xfrm>
          <a:custGeom>
            <a:avLst/>
            <a:gdLst/>
            <a:ahLst/>
            <a:cxnLst/>
            <a:rect l="l" t="t" r="r" b="b"/>
            <a:pathLst>
              <a:path w="208241" h="246176">
                <a:moveTo>
                  <a:pt x="56883" y="99136"/>
                </a:moveTo>
                <a:lnTo>
                  <a:pt x="127736" y="208914"/>
                </a:lnTo>
                <a:lnTo>
                  <a:pt x="133454" y="217676"/>
                </a:lnTo>
                <a:lnTo>
                  <a:pt x="142741" y="230957"/>
                </a:lnTo>
                <a:lnTo>
                  <a:pt x="151035" y="239773"/>
                </a:lnTo>
                <a:lnTo>
                  <a:pt x="160006" y="244666"/>
                </a:lnTo>
                <a:lnTo>
                  <a:pt x="171323" y="246176"/>
                </a:lnTo>
                <a:lnTo>
                  <a:pt x="172471" y="246161"/>
                </a:lnTo>
                <a:lnTo>
                  <a:pt x="187112" y="242886"/>
                </a:lnTo>
                <a:lnTo>
                  <a:pt x="195935" y="237185"/>
                </a:lnTo>
                <a:lnTo>
                  <a:pt x="203754" y="227690"/>
                </a:lnTo>
                <a:lnTo>
                  <a:pt x="206912" y="218000"/>
                </a:lnTo>
                <a:lnTo>
                  <a:pt x="208075" y="204542"/>
                </a:lnTo>
                <a:lnTo>
                  <a:pt x="208241" y="185292"/>
                </a:lnTo>
                <a:lnTo>
                  <a:pt x="208241" y="45297"/>
                </a:lnTo>
                <a:lnTo>
                  <a:pt x="207904" y="29053"/>
                </a:lnTo>
                <a:lnTo>
                  <a:pt x="205948" y="17230"/>
                </a:lnTo>
                <a:lnTo>
                  <a:pt x="200926" y="8648"/>
                </a:lnTo>
                <a:lnTo>
                  <a:pt x="187286" y="0"/>
                </a:lnTo>
                <a:lnTo>
                  <a:pt x="169989" y="0"/>
                </a:lnTo>
                <a:lnTo>
                  <a:pt x="163004" y="4991"/>
                </a:lnTo>
                <a:lnTo>
                  <a:pt x="153415" y="18463"/>
                </a:lnTo>
                <a:lnTo>
                  <a:pt x="151615" y="30567"/>
                </a:lnTo>
                <a:lnTo>
                  <a:pt x="151358" y="47574"/>
                </a:lnTo>
                <a:lnTo>
                  <a:pt x="151358" y="149364"/>
                </a:lnTo>
                <a:lnTo>
                  <a:pt x="78828" y="36588"/>
                </a:lnTo>
                <a:lnTo>
                  <a:pt x="74178" y="29372"/>
                </a:lnTo>
                <a:lnTo>
                  <a:pt x="64781" y="15726"/>
                </a:lnTo>
                <a:lnTo>
                  <a:pt x="56421" y="6635"/>
                </a:lnTo>
                <a:lnTo>
                  <a:pt x="47460" y="1570"/>
                </a:lnTo>
                <a:lnTo>
                  <a:pt x="36258" y="0"/>
                </a:lnTo>
                <a:lnTo>
                  <a:pt x="35999" y="0"/>
                </a:lnTo>
                <a:lnTo>
                  <a:pt x="21075" y="3155"/>
                </a:lnTo>
                <a:lnTo>
                  <a:pt x="12306" y="8978"/>
                </a:lnTo>
                <a:lnTo>
                  <a:pt x="4739" y="17794"/>
                </a:lnTo>
                <a:lnTo>
                  <a:pt x="1404" y="27374"/>
                </a:lnTo>
                <a:lnTo>
                  <a:pt x="175" y="40721"/>
                </a:lnTo>
                <a:lnTo>
                  <a:pt x="0" y="59880"/>
                </a:lnTo>
                <a:lnTo>
                  <a:pt x="1" y="200828"/>
                </a:lnTo>
                <a:lnTo>
                  <a:pt x="420" y="217085"/>
                </a:lnTo>
                <a:lnTo>
                  <a:pt x="2521" y="228805"/>
                </a:lnTo>
                <a:lnTo>
                  <a:pt x="7645" y="237528"/>
                </a:lnTo>
                <a:lnTo>
                  <a:pt x="20955" y="246176"/>
                </a:lnTo>
                <a:lnTo>
                  <a:pt x="38252" y="246176"/>
                </a:lnTo>
                <a:lnTo>
                  <a:pt x="45237" y="241515"/>
                </a:lnTo>
                <a:lnTo>
                  <a:pt x="54850" y="228155"/>
                </a:lnTo>
                <a:lnTo>
                  <a:pt x="56629" y="216072"/>
                </a:lnTo>
                <a:lnTo>
                  <a:pt x="56883" y="198932"/>
                </a:lnTo>
                <a:lnTo>
                  <a:pt x="56883" y="9913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34" name="object 9">
            <a:extLst>
              <a:ext uri="{FF2B5EF4-FFF2-40B4-BE49-F238E27FC236}">
                <a16:creationId xmlns:a16="http://schemas.microsoft.com/office/drawing/2014/main" id="{4ADAFC1F-8D2E-52A5-7F09-26FAFE693F9B}"/>
              </a:ext>
            </a:extLst>
          </p:cNvPr>
          <p:cNvSpPr/>
          <p:nvPr/>
        </p:nvSpPr>
        <p:spPr>
          <a:xfrm>
            <a:off x="8587007" y="600158"/>
            <a:ext cx="139508" cy="238188"/>
          </a:xfrm>
          <a:custGeom>
            <a:avLst/>
            <a:gdLst/>
            <a:ahLst/>
            <a:cxnLst/>
            <a:rect l="l" t="t" r="r" b="b"/>
            <a:pathLst>
              <a:path w="139508" h="238188">
                <a:moveTo>
                  <a:pt x="99590" y="190744"/>
                </a:moveTo>
                <a:lnTo>
                  <a:pt x="87820" y="190957"/>
                </a:lnTo>
                <a:lnTo>
                  <a:pt x="60883" y="190957"/>
                </a:lnTo>
                <a:lnTo>
                  <a:pt x="100139" y="238188"/>
                </a:lnTo>
                <a:lnTo>
                  <a:pt x="111785" y="237787"/>
                </a:lnTo>
                <a:lnTo>
                  <a:pt x="125394" y="236238"/>
                </a:lnTo>
                <a:lnTo>
                  <a:pt x="138473" y="233468"/>
                </a:lnTo>
                <a:lnTo>
                  <a:pt x="139508" y="168171"/>
                </a:lnTo>
                <a:lnTo>
                  <a:pt x="131652" y="179171"/>
                </a:lnTo>
                <a:lnTo>
                  <a:pt x="122030" y="185900"/>
                </a:lnTo>
                <a:lnTo>
                  <a:pt x="111169" y="189409"/>
                </a:lnTo>
                <a:lnTo>
                  <a:pt x="99590" y="190744"/>
                </a:lnTo>
                <a:close/>
              </a:path>
              <a:path w="139508" h="238188">
                <a:moveTo>
                  <a:pt x="149" y="203037"/>
                </a:moveTo>
                <a:lnTo>
                  <a:pt x="1332" y="215339"/>
                </a:lnTo>
                <a:lnTo>
                  <a:pt x="4660" y="223888"/>
                </a:lnTo>
                <a:lnTo>
                  <a:pt x="11110" y="231348"/>
                </a:lnTo>
                <a:lnTo>
                  <a:pt x="20323" y="236161"/>
                </a:lnTo>
                <a:lnTo>
                  <a:pt x="33037" y="237935"/>
                </a:lnTo>
                <a:lnTo>
                  <a:pt x="51231" y="238188"/>
                </a:lnTo>
                <a:lnTo>
                  <a:pt x="100139" y="238188"/>
                </a:lnTo>
                <a:lnTo>
                  <a:pt x="60883" y="190957"/>
                </a:lnTo>
                <a:lnTo>
                  <a:pt x="60883" y="47231"/>
                </a:lnTo>
                <a:lnTo>
                  <a:pt x="91295" y="47333"/>
                </a:lnTo>
                <a:lnTo>
                  <a:pt x="104091" y="48229"/>
                </a:lnTo>
                <a:lnTo>
                  <a:pt x="115950" y="50803"/>
                </a:lnTo>
                <a:lnTo>
                  <a:pt x="126496" y="55937"/>
                </a:lnTo>
                <a:lnTo>
                  <a:pt x="135353" y="64517"/>
                </a:lnTo>
                <a:lnTo>
                  <a:pt x="142146" y="77425"/>
                </a:lnTo>
                <a:lnTo>
                  <a:pt x="146497" y="95545"/>
                </a:lnTo>
                <a:lnTo>
                  <a:pt x="148031" y="119760"/>
                </a:lnTo>
                <a:lnTo>
                  <a:pt x="147829" y="129167"/>
                </a:lnTo>
                <a:lnTo>
                  <a:pt x="145075" y="151853"/>
                </a:lnTo>
                <a:lnTo>
                  <a:pt x="139508" y="168171"/>
                </a:lnTo>
                <a:lnTo>
                  <a:pt x="138473" y="233468"/>
                </a:lnTo>
                <a:lnTo>
                  <a:pt x="150701" y="229417"/>
                </a:lnTo>
                <a:lnTo>
                  <a:pt x="161758" y="224025"/>
                </a:lnTo>
                <a:lnTo>
                  <a:pt x="171323" y="217233"/>
                </a:lnTo>
                <a:lnTo>
                  <a:pt x="186827" y="200570"/>
                </a:lnTo>
                <a:lnTo>
                  <a:pt x="195032" y="187626"/>
                </a:lnTo>
                <a:lnTo>
                  <a:pt x="200982" y="174463"/>
                </a:lnTo>
                <a:lnTo>
                  <a:pt x="205039" y="161444"/>
                </a:lnTo>
                <a:lnTo>
                  <a:pt x="207566" y="148935"/>
                </a:lnTo>
                <a:lnTo>
                  <a:pt x="208923" y="137299"/>
                </a:lnTo>
                <a:lnTo>
                  <a:pt x="209472" y="126902"/>
                </a:lnTo>
                <a:lnTo>
                  <a:pt x="209575" y="118109"/>
                </a:lnTo>
                <a:lnTo>
                  <a:pt x="209442" y="110512"/>
                </a:lnTo>
                <a:lnTo>
                  <a:pt x="208420" y="96419"/>
                </a:lnTo>
                <a:lnTo>
                  <a:pt x="206333" y="82923"/>
                </a:lnTo>
                <a:lnTo>
                  <a:pt x="203115" y="70093"/>
                </a:lnTo>
                <a:lnTo>
                  <a:pt x="198697" y="57997"/>
                </a:lnTo>
                <a:lnTo>
                  <a:pt x="193011" y="46702"/>
                </a:lnTo>
                <a:lnTo>
                  <a:pt x="185989" y="36275"/>
                </a:lnTo>
                <a:lnTo>
                  <a:pt x="177563" y="26786"/>
                </a:lnTo>
                <a:lnTo>
                  <a:pt x="167665" y="18300"/>
                </a:lnTo>
                <a:lnTo>
                  <a:pt x="160539" y="13475"/>
                </a:lnTo>
                <a:lnTo>
                  <a:pt x="148597" y="7511"/>
                </a:lnTo>
                <a:lnTo>
                  <a:pt x="136384" y="3599"/>
                </a:lnTo>
                <a:lnTo>
                  <a:pt x="123969" y="1321"/>
                </a:lnTo>
                <a:lnTo>
                  <a:pt x="111420" y="260"/>
                </a:lnTo>
                <a:lnTo>
                  <a:pt x="98806" y="0"/>
                </a:lnTo>
                <a:lnTo>
                  <a:pt x="42777" y="14"/>
                </a:lnTo>
                <a:lnTo>
                  <a:pt x="27129" y="628"/>
                </a:lnTo>
                <a:lnTo>
                  <a:pt x="16845" y="3164"/>
                </a:lnTo>
                <a:lnTo>
                  <a:pt x="8978" y="8991"/>
                </a:lnTo>
                <a:lnTo>
                  <a:pt x="1827" y="20439"/>
                </a:lnTo>
                <a:lnTo>
                  <a:pt x="228" y="32047"/>
                </a:lnTo>
                <a:lnTo>
                  <a:pt x="0" y="51231"/>
                </a:lnTo>
                <a:lnTo>
                  <a:pt x="0" y="186956"/>
                </a:lnTo>
                <a:lnTo>
                  <a:pt x="149" y="20303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35" name="object 10">
            <a:extLst>
              <a:ext uri="{FF2B5EF4-FFF2-40B4-BE49-F238E27FC236}">
                <a16:creationId xmlns:a16="http://schemas.microsoft.com/office/drawing/2014/main" id="{54ACA346-8C48-8AFC-9730-650AF336B61C}"/>
              </a:ext>
            </a:extLst>
          </p:cNvPr>
          <p:cNvSpPr/>
          <p:nvPr/>
        </p:nvSpPr>
        <p:spPr>
          <a:xfrm>
            <a:off x="8828871" y="596168"/>
            <a:ext cx="225869" cy="246176"/>
          </a:xfrm>
          <a:custGeom>
            <a:avLst/>
            <a:gdLst/>
            <a:ahLst/>
            <a:cxnLst/>
            <a:rect l="l" t="t" r="r" b="b"/>
            <a:pathLst>
              <a:path w="225869" h="246176">
                <a:moveTo>
                  <a:pt x="121783" y="219972"/>
                </a:moveTo>
                <a:lnTo>
                  <a:pt x="112776" y="220560"/>
                </a:lnTo>
                <a:lnTo>
                  <a:pt x="103492" y="220018"/>
                </a:lnTo>
                <a:lnTo>
                  <a:pt x="90690" y="217385"/>
                </a:lnTo>
                <a:lnTo>
                  <a:pt x="94234" y="244929"/>
                </a:lnTo>
                <a:lnTo>
                  <a:pt x="114096" y="246176"/>
                </a:lnTo>
                <a:lnTo>
                  <a:pt x="115795" y="246167"/>
                </a:lnTo>
                <a:lnTo>
                  <a:pt x="133361" y="244890"/>
                </a:lnTo>
                <a:lnTo>
                  <a:pt x="149214" y="241585"/>
                </a:lnTo>
                <a:lnTo>
                  <a:pt x="163409" y="236433"/>
                </a:lnTo>
                <a:lnTo>
                  <a:pt x="175998" y="229616"/>
                </a:lnTo>
                <a:lnTo>
                  <a:pt x="187035" y="221312"/>
                </a:lnTo>
                <a:lnTo>
                  <a:pt x="196573" y="211704"/>
                </a:lnTo>
                <a:lnTo>
                  <a:pt x="204666" y="200972"/>
                </a:lnTo>
                <a:lnTo>
                  <a:pt x="211368" y="189296"/>
                </a:lnTo>
                <a:lnTo>
                  <a:pt x="216731" y="176858"/>
                </a:lnTo>
                <a:lnTo>
                  <a:pt x="220809" y="163837"/>
                </a:lnTo>
                <a:lnTo>
                  <a:pt x="223656" y="150414"/>
                </a:lnTo>
                <a:lnTo>
                  <a:pt x="225325" y="136771"/>
                </a:lnTo>
                <a:lnTo>
                  <a:pt x="225869" y="123088"/>
                </a:lnTo>
                <a:lnTo>
                  <a:pt x="225861" y="121485"/>
                </a:lnTo>
                <a:lnTo>
                  <a:pt x="225247" y="108637"/>
                </a:lnTo>
                <a:lnTo>
                  <a:pt x="223591" y="95591"/>
                </a:lnTo>
                <a:lnTo>
                  <a:pt x="220812" y="82559"/>
                </a:lnTo>
                <a:lnTo>
                  <a:pt x="216830" y="69755"/>
                </a:lnTo>
                <a:lnTo>
                  <a:pt x="211563" y="57392"/>
                </a:lnTo>
                <a:lnTo>
                  <a:pt x="204930" y="45684"/>
                </a:lnTo>
                <a:lnTo>
                  <a:pt x="196850" y="34845"/>
                </a:lnTo>
                <a:lnTo>
                  <a:pt x="187242" y="25087"/>
                </a:lnTo>
                <a:lnTo>
                  <a:pt x="176024" y="16625"/>
                </a:lnTo>
                <a:lnTo>
                  <a:pt x="163116" y="9671"/>
                </a:lnTo>
                <a:lnTo>
                  <a:pt x="148436" y="4440"/>
                </a:lnTo>
                <a:lnTo>
                  <a:pt x="131903" y="1145"/>
                </a:lnTo>
                <a:lnTo>
                  <a:pt x="113436" y="0"/>
                </a:lnTo>
                <a:lnTo>
                  <a:pt x="109817" y="39"/>
                </a:lnTo>
                <a:lnTo>
                  <a:pt x="91019" y="1654"/>
                </a:lnTo>
                <a:lnTo>
                  <a:pt x="74336" y="5456"/>
                </a:lnTo>
                <a:lnTo>
                  <a:pt x="59662" y="11206"/>
                </a:lnTo>
                <a:lnTo>
                  <a:pt x="46890" y="18665"/>
                </a:lnTo>
                <a:lnTo>
                  <a:pt x="35914" y="27591"/>
                </a:lnTo>
                <a:lnTo>
                  <a:pt x="26628" y="37746"/>
                </a:lnTo>
                <a:lnTo>
                  <a:pt x="18925" y="48889"/>
                </a:lnTo>
                <a:lnTo>
                  <a:pt x="12699" y="60782"/>
                </a:lnTo>
                <a:lnTo>
                  <a:pt x="7844" y="73184"/>
                </a:lnTo>
                <a:lnTo>
                  <a:pt x="4252" y="85855"/>
                </a:lnTo>
                <a:lnTo>
                  <a:pt x="1819" y="98556"/>
                </a:lnTo>
                <a:lnTo>
                  <a:pt x="437" y="111047"/>
                </a:lnTo>
                <a:lnTo>
                  <a:pt x="0" y="123088"/>
                </a:lnTo>
                <a:lnTo>
                  <a:pt x="17" y="125452"/>
                </a:lnTo>
                <a:lnTo>
                  <a:pt x="579" y="136918"/>
                </a:lnTo>
                <a:lnTo>
                  <a:pt x="2031" y="148997"/>
                </a:lnTo>
                <a:lnTo>
                  <a:pt x="4503" y="161423"/>
                </a:lnTo>
                <a:lnTo>
                  <a:pt x="8127" y="173930"/>
                </a:lnTo>
                <a:lnTo>
                  <a:pt x="13033" y="186252"/>
                </a:lnTo>
                <a:lnTo>
                  <a:pt x="19351" y="198121"/>
                </a:lnTo>
                <a:lnTo>
                  <a:pt x="27212" y="209272"/>
                </a:lnTo>
                <a:lnTo>
                  <a:pt x="36747" y="219439"/>
                </a:lnTo>
                <a:lnTo>
                  <a:pt x="48086" y="228354"/>
                </a:lnTo>
                <a:lnTo>
                  <a:pt x="42230" y="174152"/>
                </a:lnTo>
                <a:lnTo>
                  <a:pt x="37010" y="160059"/>
                </a:lnTo>
                <a:lnTo>
                  <a:pt x="33735" y="144340"/>
                </a:lnTo>
                <a:lnTo>
                  <a:pt x="32600" y="127076"/>
                </a:lnTo>
                <a:lnTo>
                  <a:pt x="32658" y="122710"/>
                </a:lnTo>
                <a:lnTo>
                  <a:pt x="33382" y="110777"/>
                </a:lnTo>
                <a:lnTo>
                  <a:pt x="35129" y="97819"/>
                </a:lnTo>
                <a:lnTo>
                  <a:pt x="38141" y="84529"/>
                </a:lnTo>
                <a:lnTo>
                  <a:pt x="42664" y="71596"/>
                </a:lnTo>
                <a:lnTo>
                  <a:pt x="48940" y="59712"/>
                </a:lnTo>
                <a:lnTo>
                  <a:pt x="57213" y="49568"/>
                </a:lnTo>
                <a:lnTo>
                  <a:pt x="64182" y="43290"/>
                </a:lnTo>
                <a:lnTo>
                  <a:pt x="74488" y="36138"/>
                </a:lnTo>
                <a:lnTo>
                  <a:pt x="86071" y="30551"/>
                </a:lnTo>
                <a:lnTo>
                  <a:pt x="98858" y="26914"/>
                </a:lnTo>
                <a:lnTo>
                  <a:pt x="112776" y="25615"/>
                </a:lnTo>
                <a:lnTo>
                  <a:pt x="121345" y="26149"/>
                </a:lnTo>
                <a:lnTo>
                  <a:pt x="131370" y="28023"/>
                </a:lnTo>
                <a:lnTo>
                  <a:pt x="141996" y="31503"/>
                </a:lnTo>
                <a:lnTo>
                  <a:pt x="152749" y="36854"/>
                </a:lnTo>
                <a:lnTo>
                  <a:pt x="163152" y="44340"/>
                </a:lnTo>
                <a:lnTo>
                  <a:pt x="172730" y="54228"/>
                </a:lnTo>
                <a:lnTo>
                  <a:pt x="181008" y="66782"/>
                </a:lnTo>
                <a:lnTo>
                  <a:pt x="187509" y="82266"/>
                </a:lnTo>
                <a:lnTo>
                  <a:pt x="191759" y="100947"/>
                </a:lnTo>
                <a:lnTo>
                  <a:pt x="193281" y="123088"/>
                </a:lnTo>
                <a:lnTo>
                  <a:pt x="191891" y="144295"/>
                </a:lnTo>
                <a:lnTo>
                  <a:pt x="187756" y="163128"/>
                </a:lnTo>
                <a:lnTo>
                  <a:pt x="181347" y="178753"/>
                </a:lnTo>
                <a:lnTo>
                  <a:pt x="173140" y="191434"/>
                </a:lnTo>
                <a:lnTo>
                  <a:pt x="163611" y="201438"/>
                </a:lnTo>
                <a:lnTo>
                  <a:pt x="153235" y="209029"/>
                </a:lnTo>
                <a:lnTo>
                  <a:pt x="142488" y="214471"/>
                </a:lnTo>
                <a:lnTo>
                  <a:pt x="131845" y="218031"/>
                </a:lnTo>
                <a:lnTo>
                  <a:pt x="121783" y="219972"/>
                </a:lnTo>
                <a:close/>
              </a:path>
              <a:path w="225869" h="246176">
                <a:moveTo>
                  <a:pt x="57725" y="197135"/>
                </a:moveTo>
                <a:lnTo>
                  <a:pt x="49200" y="186538"/>
                </a:lnTo>
                <a:lnTo>
                  <a:pt x="42230" y="174152"/>
                </a:lnTo>
                <a:lnTo>
                  <a:pt x="48086" y="228354"/>
                </a:lnTo>
                <a:lnTo>
                  <a:pt x="61360" y="235752"/>
                </a:lnTo>
                <a:lnTo>
                  <a:pt x="76699" y="241366"/>
                </a:lnTo>
                <a:lnTo>
                  <a:pt x="94234" y="244929"/>
                </a:lnTo>
                <a:lnTo>
                  <a:pt x="90690" y="217385"/>
                </a:lnTo>
                <a:lnTo>
                  <a:pt x="78666" y="212640"/>
                </a:lnTo>
                <a:lnTo>
                  <a:pt x="67612" y="205863"/>
                </a:lnTo>
                <a:lnTo>
                  <a:pt x="57725" y="197135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36" name="object 11">
            <a:extLst>
              <a:ext uri="{FF2B5EF4-FFF2-40B4-BE49-F238E27FC236}">
                <a16:creationId xmlns:a16="http://schemas.microsoft.com/office/drawing/2014/main" id="{DF7880A2-625D-6BAF-43C5-A513D223443B}"/>
              </a:ext>
            </a:extLst>
          </p:cNvPr>
          <p:cNvSpPr/>
          <p:nvPr/>
        </p:nvSpPr>
        <p:spPr>
          <a:xfrm>
            <a:off x="9098657" y="596168"/>
            <a:ext cx="188620" cy="246176"/>
          </a:xfrm>
          <a:custGeom>
            <a:avLst/>
            <a:gdLst/>
            <a:ahLst/>
            <a:cxnLst/>
            <a:rect l="l" t="t" r="r" b="b"/>
            <a:pathLst>
              <a:path w="188620" h="246176">
                <a:moveTo>
                  <a:pt x="97142" y="246176"/>
                </a:moveTo>
                <a:lnTo>
                  <a:pt x="106001" y="245938"/>
                </a:lnTo>
                <a:lnTo>
                  <a:pt x="124454" y="243629"/>
                </a:lnTo>
                <a:lnTo>
                  <a:pt x="140097" y="239062"/>
                </a:lnTo>
                <a:lnTo>
                  <a:pt x="153136" y="232479"/>
                </a:lnTo>
                <a:lnTo>
                  <a:pt x="163775" y="224124"/>
                </a:lnTo>
                <a:lnTo>
                  <a:pt x="172217" y="214239"/>
                </a:lnTo>
                <a:lnTo>
                  <a:pt x="178666" y="203067"/>
                </a:lnTo>
                <a:lnTo>
                  <a:pt x="183327" y="190851"/>
                </a:lnTo>
                <a:lnTo>
                  <a:pt x="186404" y="177834"/>
                </a:lnTo>
                <a:lnTo>
                  <a:pt x="188100" y="164259"/>
                </a:lnTo>
                <a:lnTo>
                  <a:pt x="188620" y="150367"/>
                </a:lnTo>
                <a:lnTo>
                  <a:pt x="188620" y="9321"/>
                </a:lnTo>
                <a:lnTo>
                  <a:pt x="184302" y="4991"/>
                </a:lnTo>
                <a:lnTo>
                  <a:pt x="181305" y="1663"/>
                </a:lnTo>
                <a:lnTo>
                  <a:pt x="176987" y="0"/>
                </a:lnTo>
                <a:lnTo>
                  <a:pt x="167335" y="0"/>
                </a:lnTo>
                <a:lnTo>
                  <a:pt x="163347" y="2654"/>
                </a:lnTo>
                <a:lnTo>
                  <a:pt x="161010" y="4991"/>
                </a:lnTo>
                <a:lnTo>
                  <a:pt x="156692" y="9321"/>
                </a:lnTo>
                <a:lnTo>
                  <a:pt x="156679" y="155551"/>
                </a:lnTo>
                <a:lnTo>
                  <a:pt x="156021" y="167617"/>
                </a:lnTo>
                <a:lnTo>
                  <a:pt x="153843" y="180196"/>
                </a:lnTo>
                <a:lnTo>
                  <a:pt x="149421" y="192424"/>
                </a:lnTo>
                <a:lnTo>
                  <a:pt x="142032" y="203438"/>
                </a:lnTo>
                <a:lnTo>
                  <a:pt x="130952" y="212375"/>
                </a:lnTo>
                <a:lnTo>
                  <a:pt x="115455" y="218370"/>
                </a:lnTo>
                <a:lnTo>
                  <a:pt x="94818" y="220560"/>
                </a:lnTo>
                <a:lnTo>
                  <a:pt x="88164" y="220374"/>
                </a:lnTo>
                <a:lnTo>
                  <a:pt x="67346" y="216651"/>
                </a:lnTo>
                <a:lnTo>
                  <a:pt x="52430" y="209027"/>
                </a:lnTo>
                <a:lnTo>
                  <a:pt x="42431" y="198663"/>
                </a:lnTo>
                <a:lnTo>
                  <a:pt x="36366" y="186720"/>
                </a:lnTo>
                <a:lnTo>
                  <a:pt x="33251" y="174359"/>
                </a:lnTo>
                <a:lnTo>
                  <a:pt x="32104" y="162739"/>
                </a:lnTo>
                <a:lnTo>
                  <a:pt x="31940" y="153022"/>
                </a:lnTo>
                <a:lnTo>
                  <a:pt x="31940" y="9321"/>
                </a:lnTo>
                <a:lnTo>
                  <a:pt x="27622" y="4991"/>
                </a:lnTo>
                <a:lnTo>
                  <a:pt x="24625" y="1663"/>
                </a:lnTo>
                <a:lnTo>
                  <a:pt x="20294" y="0"/>
                </a:lnTo>
                <a:lnTo>
                  <a:pt x="10655" y="0"/>
                </a:lnTo>
                <a:lnTo>
                  <a:pt x="6654" y="2654"/>
                </a:lnTo>
                <a:lnTo>
                  <a:pt x="4330" y="4991"/>
                </a:lnTo>
                <a:lnTo>
                  <a:pt x="0" y="9321"/>
                </a:lnTo>
                <a:lnTo>
                  <a:pt x="0" y="150698"/>
                </a:lnTo>
                <a:lnTo>
                  <a:pt x="459" y="164325"/>
                </a:lnTo>
                <a:lnTo>
                  <a:pt x="2592" y="181165"/>
                </a:lnTo>
                <a:lnTo>
                  <a:pt x="6448" y="195827"/>
                </a:lnTo>
                <a:lnTo>
                  <a:pt x="12007" y="208407"/>
                </a:lnTo>
                <a:lnTo>
                  <a:pt x="19253" y="219000"/>
                </a:lnTo>
                <a:lnTo>
                  <a:pt x="28167" y="227701"/>
                </a:lnTo>
                <a:lnTo>
                  <a:pt x="38732" y="234607"/>
                </a:lnTo>
                <a:lnTo>
                  <a:pt x="50930" y="239812"/>
                </a:lnTo>
                <a:lnTo>
                  <a:pt x="64743" y="243411"/>
                </a:lnTo>
                <a:lnTo>
                  <a:pt x="80153" y="245501"/>
                </a:lnTo>
                <a:lnTo>
                  <a:pt x="97142" y="246176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37" name="object 12">
            <a:extLst>
              <a:ext uri="{FF2B5EF4-FFF2-40B4-BE49-F238E27FC236}">
                <a16:creationId xmlns:a16="http://schemas.microsoft.com/office/drawing/2014/main" id="{A627BD7A-8C30-E1C7-DF98-4959B08ED995}"/>
              </a:ext>
            </a:extLst>
          </p:cNvPr>
          <p:cNvSpPr/>
          <p:nvPr/>
        </p:nvSpPr>
        <p:spPr>
          <a:xfrm>
            <a:off x="9318232" y="600162"/>
            <a:ext cx="185953" cy="242176"/>
          </a:xfrm>
          <a:custGeom>
            <a:avLst/>
            <a:gdLst/>
            <a:ahLst/>
            <a:cxnLst/>
            <a:rect l="l" t="t" r="r" b="b"/>
            <a:pathLst>
              <a:path w="185953" h="242176">
                <a:moveTo>
                  <a:pt x="1993" y="19634"/>
                </a:moveTo>
                <a:lnTo>
                  <a:pt x="4318" y="21958"/>
                </a:lnTo>
                <a:lnTo>
                  <a:pt x="7645" y="25615"/>
                </a:lnTo>
                <a:lnTo>
                  <a:pt x="76835" y="25615"/>
                </a:lnTo>
                <a:lnTo>
                  <a:pt x="76835" y="233527"/>
                </a:lnTo>
                <a:lnTo>
                  <a:pt x="81495" y="237528"/>
                </a:lnTo>
                <a:lnTo>
                  <a:pt x="84493" y="240512"/>
                </a:lnTo>
                <a:lnTo>
                  <a:pt x="88811" y="242176"/>
                </a:lnTo>
                <a:lnTo>
                  <a:pt x="98132" y="242176"/>
                </a:lnTo>
                <a:lnTo>
                  <a:pt x="102120" y="239852"/>
                </a:lnTo>
                <a:lnTo>
                  <a:pt x="104457" y="237528"/>
                </a:lnTo>
                <a:lnTo>
                  <a:pt x="108775" y="233527"/>
                </a:lnTo>
                <a:lnTo>
                  <a:pt x="108775" y="25615"/>
                </a:lnTo>
                <a:lnTo>
                  <a:pt x="177965" y="25615"/>
                </a:lnTo>
                <a:lnTo>
                  <a:pt x="181635" y="21958"/>
                </a:lnTo>
                <a:lnTo>
                  <a:pt x="183959" y="19634"/>
                </a:lnTo>
                <a:lnTo>
                  <a:pt x="185953" y="15963"/>
                </a:lnTo>
                <a:lnTo>
                  <a:pt x="185953" y="9639"/>
                </a:lnTo>
                <a:lnTo>
                  <a:pt x="183959" y="6324"/>
                </a:lnTo>
                <a:lnTo>
                  <a:pt x="181635" y="3987"/>
                </a:lnTo>
                <a:lnTo>
                  <a:pt x="178308" y="0"/>
                </a:lnTo>
                <a:lnTo>
                  <a:pt x="7645" y="0"/>
                </a:lnTo>
                <a:lnTo>
                  <a:pt x="3987" y="3987"/>
                </a:lnTo>
                <a:lnTo>
                  <a:pt x="1993" y="6324"/>
                </a:lnTo>
                <a:lnTo>
                  <a:pt x="0" y="9982"/>
                </a:lnTo>
                <a:lnTo>
                  <a:pt x="0" y="16306"/>
                </a:lnTo>
                <a:lnTo>
                  <a:pt x="1993" y="19634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38" name="object 13">
            <a:extLst>
              <a:ext uri="{FF2B5EF4-FFF2-40B4-BE49-F238E27FC236}">
                <a16:creationId xmlns:a16="http://schemas.microsoft.com/office/drawing/2014/main" id="{349AA7F2-19A0-6C39-14EE-725EB1639F28}"/>
              </a:ext>
            </a:extLst>
          </p:cNvPr>
          <p:cNvSpPr/>
          <p:nvPr/>
        </p:nvSpPr>
        <p:spPr>
          <a:xfrm>
            <a:off x="9551311" y="624777"/>
            <a:ext cx="117144" cy="95034"/>
          </a:xfrm>
          <a:custGeom>
            <a:avLst/>
            <a:gdLst/>
            <a:ahLst/>
            <a:cxnLst/>
            <a:rect l="l" t="t" r="r" b="b"/>
            <a:pathLst>
              <a:path w="117144" h="95034">
                <a:moveTo>
                  <a:pt x="57975" y="95034"/>
                </a:moveTo>
                <a:lnTo>
                  <a:pt x="73307" y="93582"/>
                </a:lnTo>
                <a:lnTo>
                  <a:pt x="87441" y="88994"/>
                </a:lnTo>
                <a:lnTo>
                  <a:pt x="99461" y="81715"/>
                </a:lnTo>
                <a:lnTo>
                  <a:pt x="108799" y="72196"/>
                </a:lnTo>
                <a:lnTo>
                  <a:pt x="114883" y="60886"/>
                </a:lnTo>
                <a:lnTo>
                  <a:pt x="117144" y="48234"/>
                </a:lnTo>
                <a:lnTo>
                  <a:pt x="115279" y="35806"/>
                </a:lnTo>
                <a:lnTo>
                  <a:pt x="109554" y="24317"/>
                </a:lnTo>
                <a:lnTo>
                  <a:pt x="100522" y="14528"/>
                </a:lnTo>
                <a:lnTo>
                  <a:pt x="88739" y="6902"/>
                </a:lnTo>
                <a:lnTo>
                  <a:pt x="74765" y="1905"/>
                </a:lnTo>
                <a:lnTo>
                  <a:pt x="59156" y="0"/>
                </a:lnTo>
                <a:lnTo>
                  <a:pt x="43839" y="1449"/>
                </a:lnTo>
                <a:lnTo>
                  <a:pt x="29706" y="6036"/>
                </a:lnTo>
                <a:lnTo>
                  <a:pt x="17685" y="13314"/>
                </a:lnTo>
                <a:lnTo>
                  <a:pt x="8346" y="22834"/>
                </a:lnTo>
                <a:lnTo>
                  <a:pt x="2261" y="34146"/>
                </a:lnTo>
                <a:lnTo>
                  <a:pt x="0" y="46799"/>
                </a:lnTo>
                <a:lnTo>
                  <a:pt x="1863" y="59235"/>
                </a:lnTo>
                <a:lnTo>
                  <a:pt x="7587" y="70721"/>
                </a:lnTo>
                <a:lnTo>
                  <a:pt x="16620" y="80509"/>
                </a:lnTo>
                <a:lnTo>
                  <a:pt x="28401" y="88133"/>
                </a:lnTo>
                <a:lnTo>
                  <a:pt x="42372" y="93129"/>
                </a:lnTo>
                <a:lnTo>
                  <a:pt x="57975" y="950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39" name="object 14">
            <a:extLst>
              <a:ext uri="{FF2B5EF4-FFF2-40B4-BE49-F238E27FC236}">
                <a16:creationId xmlns:a16="http://schemas.microsoft.com/office/drawing/2014/main" id="{FAD671CC-C937-75BE-171F-C3986ACBF2AB}"/>
              </a:ext>
            </a:extLst>
          </p:cNvPr>
          <p:cNvSpPr/>
          <p:nvPr/>
        </p:nvSpPr>
        <p:spPr>
          <a:xfrm>
            <a:off x="9649123" y="493779"/>
            <a:ext cx="188785" cy="153149"/>
          </a:xfrm>
          <a:custGeom>
            <a:avLst/>
            <a:gdLst/>
            <a:ahLst/>
            <a:cxnLst/>
            <a:rect l="l" t="t" r="r" b="b"/>
            <a:pathLst>
              <a:path w="188785" h="153149">
                <a:moveTo>
                  <a:pt x="95694" y="153149"/>
                </a:moveTo>
                <a:lnTo>
                  <a:pt x="106194" y="152500"/>
                </a:lnTo>
                <a:lnTo>
                  <a:pt x="121454" y="149810"/>
                </a:lnTo>
                <a:lnTo>
                  <a:pt x="135690" y="145222"/>
                </a:lnTo>
                <a:lnTo>
                  <a:pt x="148689" y="138915"/>
                </a:lnTo>
                <a:lnTo>
                  <a:pt x="160238" y="131067"/>
                </a:lnTo>
                <a:lnTo>
                  <a:pt x="170124" y="121856"/>
                </a:lnTo>
                <a:lnTo>
                  <a:pt x="178135" y="111463"/>
                </a:lnTo>
                <a:lnTo>
                  <a:pt x="184057" y="100064"/>
                </a:lnTo>
                <a:lnTo>
                  <a:pt x="187678" y="87840"/>
                </a:lnTo>
                <a:lnTo>
                  <a:pt x="188785" y="74968"/>
                </a:lnTo>
                <a:lnTo>
                  <a:pt x="188062" y="66458"/>
                </a:lnTo>
                <a:lnTo>
                  <a:pt x="184856" y="54093"/>
                </a:lnTo>
                <a:lnTo>
                  <a:pt x="179304" y="42574"/>
                </a:lnTo>
                <a:lnTo>
                  <a:pt x="171624" y="32073"/>
                </a:lnTo>
                <a:lnTo>
                  <a:pt x="162034" y="22759"/>
                </a:lnTo>
                <a:lnTo>
                  <a:pt x="150753" y="14804"/>
                </a:lnTo>
                <a:lnTo>
                  <a:pt x="137999" y="8380"/>
                </a:lnTo>
                <a:lnTo>
                  <a:pt x="123992" y="3657"/>
                </a:lnTo>
                <a:lnTo>
                  <a:pt x="108950" y="806"/>
                </a:lnTo>
                <a:lnTo>
                  <a:pt x="93090" y="0"/>
                </a:lnTo>
                <a:lnTo>
                  <a:pt x="82566" y="650"/>
                </a:lnTo>
                <a:lnTo>
                  <a:pt x="67306" y="3342"/>
                </a:lnTo>
                <a:lnTo>
                  <a:pt x="53072" y="7930"/>
                </a:lnTo>
                <a:lnTo>
                  <a:pt x="40075" y="14237"/>
                </a:lnTo>
                <a:lnTo>
                  <a:pt x="28528" y="22084"/>
                </a:lnTo>
                <a:lnTo>
                  <a:pt x="18645" y="31293"/>
                </a:lnTo>
                <a:lnTo>
                  <a:pt x="10638" y="41685"/>
                </a:lnTo>
                <a:lnTo>
                  <a:pt x="4720" y="53083"/>
                </a:lnTo>
                <a:lnTo>
                  <a:pt x="1103" y="65307"/>
                </a:lnTo>
                <a:lnTo>
                  <a:pt x="0" y="78181"/>
                </a:lnTo>
                <a:lnTo>
                  <a:pt x="723" y="86705"/>
                </a:lnTo>
                <a:lnTo>
                  <a:pt x="3928" y="99068"/>
                </a:lnTo>
                <a:lnTo>
                  <a:pt x="9481" y="110586"/>
                </a:lnTo>
                <a:lnTo>
                  <a:pt x="17162" y="121087"/>
                </a:lnTo>
                <a:lnTo>
                  <a:pt x="26753" y="130400"/>
                </a:lnTo>
                <a:lnTo>
                  <a:pt x="38034" y="138353"/>
                </a:lnTo>
                <a:lnTo>
                  <a:pt x="50788" y="144777"/>
                </a:lnTo>
                <a:lnTo>
                  <a:pt x="64795" y="149498"/>
                </a:lnTo>
                <a:lnTo>
                  <a:pt x="79837" y="152346"/>
                </a:lnTo>
                <a:lnTo>
                  <a:pt x="95694" y="153149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40" name="object 15">
            <a:extLst>
              <a:ext uri="{FF2B5EF4-FFF2-40B4-BE49-F238E27FC236}">
                <a16:creationId xmlns:a16="http://schemas.microsoft.com/office/drawing/2014/main" id="{6BB1D26E-A8C5-47A3-FBC4-D4E8A0D2F240}"/>
              </a:ext>
            </a:extLst>
          </p:cNvPr>
          <p:cNvSpPr/>
          <p:nvPr/>
        </p:nvSpPr>
        <p:spPr>
          <a:xfrm>
            <a:off x="9793174" y="300282"/>
            <a:ext cx="286816" cy="232689"/>
          </a:xfrm>
          <a:custGeom>
            <a:avLst/>
            <a:gdLst/>
            <a:ahLst/>
            <a:cxnLst/>
            <a:rect l="l" t="t" r="r" b="b"/>
            <a:pathLst>
              <a:path w="286816" h="232689">
                <a:moveTo>
                  <a:pt x="142532" y="232689"/>
                </a:moveTo>
                <a:lnTo>
                  <a:pt x="152220" y="232501"/>
                </a:lnTo>
                <a:lnTo>
                  <a:pt x="167982" y="231056"/>
                </a:lnTo>
                <a:lnTo>
                  <a:pt x="183179" y="228264"/>
                </a:lnTo>
                <a:lnTo>
                  <a:pt x="197717" y="224201"/>
                </a:lnTo>
                <a:lnTo>
                  <a:pt x="211500" y="218942"/>
                </a:lnTo>
                <a:lnTo>
                  <a:pt x="224433" y="212565"/>
                </a:lnTo>
                <a:lnTo>
                  <a:pt x="236420" y="205146"/>
                </a:lnTo>
                <a:lnTo>
                  <a:pt x="247366" y="196761"/>
                </a:lnTo>
                <a:lnTo>
                  <a:pt x="257175" y="187486"/>
                </a:lnTo>
                <a:lnTo>
                  <a:pt x="265752" y="177398"/>
                </a:lnTo>
                <a:lnTo>
                  <a:pt x="273001" y="166572"/>
                </a:lnTo>
                <a:lnTo>
                  <a:pt x="278828" y="155085"/>
                </a:lnTo>
                <a:lnTo>
                  <a:pt x="283136" y="143014"/>
                </a:lnTo>
                <a:lnTo>
                  <a:pt x="285831" y="130435"/>
                </a:lnTo>
                <a:lnTo>
                  <a:pt x="286816" y="117424"/>
                </a:lnTo>
                <a:lnTo>
                  <a:pt x="286553" y="109536"/>
                </a:lnTo>
                <a:lnTo>
                  <a:pt x="284721" y="96746"/>
                </a:lnTo>
                <a:lnTo>
                  <a:pt x="281230" y="84411"/>
                </a:lnTo>
                <a:lnTo>
                  <a:pt x="276174" y="72606"/>
                </a:lnTo>
                <a:lnTo>
                  <a:pt x="269648" y="61410"/>
                </a:lnTo>
                <a:lnTo>
                  <a:pt x="261746" y="50900"/>
                </a:lnTo>
                <a:lnTo>
                  <a:pt x="252562" y="41154"/>
                </a:lnTo>
                <a:lnTo>
                  <a:pt x="242191" y="32249"/>
                </a:lnTo>
                <a:lnTo>
                  <a:pt x="230727" y="24264"/>
                </a:lnTo>
                <a:lnTo>
                  <a:pt x="218265" y="17275"/>
                </a:lnTo>
                <a:lnTo>
                  <a:pt x="204897" y="11361"/>
                </a:lnTo>
                <a:lnTo>
                  <a:pt x="190720" y="6599"/>
                </a:lnTo>
                <a:lnTo>
                  <a:pt x="175827" y="3066"/>
                </a:lnTo>
                <a:lnTo>
                  <a:pt x="160313" y="840"/>
                </a:lnTo>
                <a:lnTo>
                  <a:pt x="144271" y="0"/>
                </a:lnTo>
                <a:lnTo>
                  <a:pt x="134596" y="187"/>
                </a:lnTo>
                <a:lnTo>
                  <a:pt x="118835" y="1630"/>
                </a:lnTo>
                <a:lnTo>
                  <a:pt x="103638" y="4421"/>
                </a:lnTo>
                <a:lnTo>
                  <a:pt x="89099" y="8483"/>
                </a:lnTo>
                <a:lnTo>
                  <a:pt x="75316" y="13740"/>
                </a:lnTo>
                <a:lnTo>
                  <a:pt x="62382" y="20116"/>
                </a:lnTo>
                <a:lnTo>
                  <a:pt x="50394" y="27535"/>
                </a:lnTo>
                <a:lnTo>
                  <a:pt x="39448" y="35919"/>
                </a:lnTo>
                <a:lnTo>
                  <a:pt x="29638" y="45194"/>
                </a:lnTo>
                <a:lnTo>
                  <a:pt x="21060" y="55282"/>
                </a:lnTo>
                <a:lnTo>
                  <a:pt x="13810" y="66109"/>
                </a:lnTo>
                <a:lnTo>
                  <a:pt x="7984" y="77596"/>
                </a:lnTo>
                <a:lnTo>
                  <a:pt x="3676" y="89669"/>
                </a:lnTo>
                <a:lnTo>
                  <a:pt x="983" y="102250"/>
                </a:lnTo>
                <a:lnTo>
                  <a:pt x="0" y="115265"/>
                </a:lnTo>
                <a:lnTo>
                  <a:pt x="262" y="123143"/>
                </a:lnTo>
                <a:lnTo>
                  <a:pt x="2093" y="135933"/>
                </a:lnTo>
                <a:lnTo>
                  <a:pt x="5582" y="148270"/>
                </a:lnTo>
                <a:lnTo>
                  <a:pt x="10636" y="160076"/>
                </a:lnTo>
                <a:lnTo>
                  <a:pt x="17161" y="171273"/>
                </a:lnTo>
                <a:lnTo>
                  <a:pt x="25061" y="181784"/>
                </a:lnTo>
                <a:lnTo>
                  <a:pt x="34244" y="191531"/>
                </a:lnTo>
                <a:lnTo>
                  <a:pt x="44614" y="200436"/>
                </a:lnTo>
                <a:lnTo>
                  <a:pt x="56077" y="208422"/>
                </a:lnTo>
                <a:lnTo>
                  <a:pt x="68538" y="215411"/>
                </a:lnTo>
                <a:lnTo>
                  <a:pt x="81905" y="221326"/>
                </a:lnTo>
                <a:lnTo>
                  <a:pt x="96082" y="226089"/>
                </a:lnTo>
                <a:lnTo>
                  <a:pt x="110975" y="229622"/>
                </a:lnTo>
                <a:lnTo>
                  <a:pt x="126489" y="231848"/>
                </a:lnTo>
                <a:lnTo>
                  <a:pt x="142532" y="232689"/>
                </a:lnTo>
                <a:close/>
              </a:path>
            </a:pathLst>
          </a:custGeom>
          <a:solidFill>
            <a:srgbClr val="D06EAA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41" name="object 18">
            <a:extLst>
              <a:ext uri="{FF2B5EF4-FFF2-40B4-BE49-F238E27FC236}">
                <a16:creationId xmlns:a16="http://schemas.microsoft.com/office/drawing/2014/main" id="{AA4E4303-AE98-AA7F-F9DB-E236727B8487}"/>
              </a:ext>
            </a:extLst>
          </p:cNvPr>
          <p:cNvSpPr/>
          <p:nvPr/>
        </p:nvSpPr>
        <p:spPr>
          <a:xfrm>
            <a:off x="9869624" y="617783"/>
            <a:ext cx="216877" cy="153530"/>
          </a:xfrm>
          <a:custGeom>
            <a:avLst/>
            <a:gdLst/>
            <a:ahLst/>
            <a:cxnLst/>
            <a:rect l="l" t="t" r="r" b="b"/>
            <a:pathLst>
              <a:path w="216877" h="153530">
                <a:moveTo>
                  <a:pt x="108521" y="153530"/>
                </a:moveTo>
                <a:lnTo>
                  <a:pt x="116465" y="153320"/>
                </a:lnTo>
                <a:lnTo>
                  <a:pt x="132927" y="151555"/>
                </a:lnTo>
                <a:lnTo>
                  <a:pt x="148482" y="148111"/>
                </a:lnTo>
                <a:lnTo>
                  <a:pt x="162934" y="143124"/>
                </a:lnTo>
                <a:lnTo>
                  <a:pt x="176090" y="136734"/>
                </a:lnTo>
                <a:lnTo>
                  <a:pt x="187753" y="129080"/>
                </a:lnTo>
                <a:lnTo>
                  <a:pt x="197730" y="120298"/>
                </a:lnTo>
                <a:lnTo>
                  <a:pt x="205826" y="110528"/>
                </a:lnTo>
                <a:lnTo>
                  <a:pt x="211845" y="99908"/>
                </a:lnTo>
                <a:lnTo>
                  <a:pt x="215594" y="88575"/>
                </a:lnTo>
                <a:lnTo>
                  <a:pt x="216877" y="76669"/>
                </a:lnTo>
                <a:lnTo>
                  <a:pt x="216582" y="71042"/>
                </a:lnTo>
                <a:lnTo>
                  <a:pt x="214094" y="59384"/>
                </a:lnTo>
                <a:lnTo>
                  <a:pt x="209234" y="48372"/>
                </a:lnTo>
                <a:lnTo>
                  <a:pt x="202198" y="38143"/>
                </a:lnTo>
                <a:lnTo>
                  <a:pt x="193180" y="28835"/>
                </a:lnTo>
                <a:lnTo>
                  <a:pt x="182375" y="20584"/>
                </a:lnTo>
                <a:lnTo>
                  <a:pt x="169977" y="13528"/>
                </a:lnTo>
                <a:lnTo>
                  <a:pt x="156182" y="7804"/>
                </a:lnTo>
                <a:lnTo>
                  <a:pt x="141183" y="3550"/>
                </a:lnTo>
                <a:lnTo>
                  <a:pt x="125177" y="903"/>
                </a:lnTo>
                <a:lnTo>
                  <a:pt x="108356" y="0"/>
                </a:lnTo>
                <a:lnTo>
                  <a:pt x="100392" y="215"/>
                </a:lnTo>
                <a:lnTo>
                  <a:pt x="83930" y="1989"/>
                </a:lnTo>
                <a:lnTo>
                  <a:pt x="68377" y="5440"/>
                </a:lnTo>
                <a:lnTo>
                  <a:pt x="53926" y="10430"/>
                </a:lnTo>
                <a:lnTo>
                  <a:pt x="40774" y="16822"/>
                </a:lnTo>
                <a:lnTo>
                  <a:pt x="29113" y="24476"/>
                </a:lnTo>
                <a:lnTo>
                  <a:pt x="19139" y="33257"/>
                </a:lnTo>
                <a:lnTo>
                  <a:pt x="11046" y="43026"/>
                </a:lnTo>
                <a:lnTo>
                  <a:pt x="5029" y="53646"/>
                </a:lnTo>
                <a:lnTo>
                  <a:pt x="1282" y="64978"/>
                </a:lnTo>
                <a:lnTo>
                  <a:pt x="0" y="76885"/>
                </a:lnTo>
                <a:lnTo>
                  <a:pt x="291" y="82511"/>
                </a:lnTo>
                <a:lnTo>
                  <a:pt x="2774" y="94166"/>
                </a:lnTo>
                <a:lnTo>
                  <a:pt x="7630" y="105175"/>
                </a:lnTo>
                <a:lnTo>
                  <a:pt x="14665" y="115402"/>
                </a:lnTo>
                <a:lnTo>
                  <a:pt x="23682" y="124709"/>
                </a:lnTo>
                <a:lnTo>
                  <a:pt x="34488" y="132958"/>
                </a:lnTo>
                <a:lnTo>
                  <a:pt x="46887" y="140012"/>
                </a:lnTo>
                <a:lnTo>
                  <a:pt x="60685" y="145733"/>
                </a:lnTo>
                <a:lnTo>
                  <a:pt x="75686" y="149985"/>
                </a:lnTo>
                <a:lnTo>
                  <a:pt x="91697" y="152630"/>
                </a:lnTo>
                <a:lnTo>
                  <a:pt x="108521" y="153530"/>
                </a:lnTo>
                <a:close/>
              </a:path>
            </a:pathLst>
          </a:custGeom>
          <a:solidFill>
            <a:srgbClr val="F6AFB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42" name="object 19">
            <a:extLst>
              <a:ext uri="{FF2B5EF4-FFF2-40B4-BE49-F238E27FC236}">
                <a16:creationId xmlns:a16="http://schemas.microsoft.com/office/drawing/2014/main" id="{465669E0-B512-BFCA-8B55-EDC29F6DFC62}"/>
              </a:ext>
            </a:extLst>
          </p:cNvPr>
          <p:cNvSpPr/>
          <p:nvPr/>
        </p:nvSpPr>
        <p:spPr>
          <a:xfrm>
            <a:off x="9776846" y="765976"/>
            <a:ext cx="139230" cy="98577"/>
          </a:xfrm>
          <a:custGeom>
            <a:avLst/>
            <a:gdLst/>
            <a:ahLst/>
            <a:cxnLst/>
            <a:rect l="l" t="t" r="r" b="b"/>
            <a:pathLst>
              <a:path w="139230" h="98577">
                <a:moveTo>
                  <a:pt x="69672" y="98577"/>
                </a:moveTo>
                <a:lnTo>
                  <a:pt x="81750" y="97825"/>
                </a:lnTo>
                <a:lnTo>
                  <a:pt x="97360" y="94492"/>
                </a:lnTo>
                <a:lnTo>
                  <a:pt x="111186" y="88803"/>
                </a:lnTo>
                <a:lnTo>
                  <a:pt x="122757" y="81093"/>
                </a:lnTo>
                <a:lnTo>
                  <a:pt x="131602" y="71698"/>
                </a:lnTo>
                <a:lnTo>
                  <a:pt x="137250" y="60955"/>
                </a:lnTo>
                <a:lnTo>
                  <a:pt x="139230" y="49199"/>
                </a:lnTo>
                <a:lnTo>
                  <a:pt x="138175" y="40660"/>
                </a:lnTo>
                <a:lnTo>
                  <a:pt x="133481" y="29615"/>
                </a:lnTo>
                <a:lnTo>
                  <a:pt x="125460" y="19831"/>
                </a:lnTo>
                <a:lnTo>
                  <a:pt x="114584" y="11644"/>
                </a:lnTo>
                <a:lnTo>
                  <a:pt x="101327" y="5386"/>
                </a:lnTo>
                <a:lnTo>
                  <a:pt x="86160" y="1393"/>
                </a:lnTo>
                <a:lnTo>
                  <a:pt x="69557" y="0"/>
                </a:lnTo>
                <a:lnTo>
                  <a:pt x="57487" y="753"/>
                </a:lnTo>
                <a:lnTo>
                  <a:pt x="41875" y="4086"/>
                </a:lnTo>
                <a:lnTo>
                  <a:pt x="28048" y="9772"/>
                </a:lnTo>
                <a:lnTo>
                  <a:pt x="16475" y="17478"/>
                </a:lnTo>
                <a:lnTo>
                  <a:pt x="7628" y="26869"/>
                </a:lnTo>
                <a:lnTo>
                  <a:pt x="1980" y="37609"/>
                </a:lnTo>
                <a:lnTo>
                  <a:pt x="0" y="49364"/>
                </a:lnTo>
                <a:lnTo>
                  <a:pt x="1055" y="57913"/>
                </a:lnTo>
                <a:lnTo>
                  <a:pt x="5751" y="68961"/>
                </a:lnTo>
                <a:lnTo>
                  <a:pt x="13772" y="78746"/>
                </a:lnTo>
                <a:lnTo>
                  <a:pt x="24648" y="86934"/>
                </a:lnTo>
                <a:lnTo>
                  <a:pt x="37905" y="93191"/>
                </a:lnTo>
                <a:lnTo>
                  <a:pt x="53070" y="97183"/>
                </a:lnTo>
                <a:lnTo>
                  <a:pt x="69672" y="98577"/>
                </a:lnTo>
                <a:close/>
              </a:path>
            </a:pathLst>
          </a:custGeom>
          <a:solidFill>
            <a:srgbClr val="F6AFB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43" name="object 20">
            <a:extLst>
              <a:ext uri="{FF2B5EF4-FFF2-40B4-BE49-F238E27FC236}">
                <a16:creationId xmlns:a16="http://schemas.microsoft.com/office/drawing/2014/main" id="{3B79A905-268B-FB1A-5C11-9E907FF85C9C}"/>
              </a:ext>
            </a:extLst>
          </p:cNvPr>
          <p:cNvSpPr/>
          <p:nvPr/>
        </p:nvSpPr>
        <p:spPr>
          <a:xfrm>
            <a:off x="10014201" y="444275"/>
            <a:ext cx="245795" cy="187274"/>
          </a:xfrm>
          <a:custGeom>
            <a:avLst/>
            <a:gdLst/>
            <a:ahLst/>
            <a:cxnLst/>
            <a:rect l="l" t="t" r="r" b="b"/>
            <a:pathLst>
              <a:path w="245795" h="187274">
                <a:moveTo>
                  <a:pt x="122999" y="187274"/>
                </a:moveTo>
                <a:lnTo>
                  <a:pt x="142243" y="186114"/>
                </a:lnTo>
                <a:lnTo>
                  <a:pt x="157892" y="183410"/>
                </a:lnTo>
                <a:lnTo>
                  <a:pt x="172716" y="179242"/>
                </a:lnTo>
                <a:lnTo>
                  <a:pt x="186573" y="173717"/>
                </a:lnTo>
                <a:lnTo>
                  <a:pt x="199323" y="166942"/>
                </a:lnTo>
                <a:lnTo>
                  <a:pt x="210826" y="159024"/>
                </a:lnTo>
                <a:lnTo>
                  <a:pt x="220942" y="150071"/>
                </a:lnTo>
                <a:lnTo>
                  <a:pt x="229530" y="140189"/>
                </a:lnTo>
                <a:lnTo>
                  <a:pt x="236450" y="129486"/>
                </a:lnTo>
                <a:lnTo>
                  <a:pt x="241561" y="118069"/>
                </a:lnTo>
                <a:lnTo>
                  <a:pt x="244723" y="106045"/>
                </a:lnTo>
                <a:lnTo>
                  <a:pt x="245795" y="93522"/>
                </a:lnTo>
                <a:lnTo>
                  <a:pt x="245760" y="91351"/>
                </a:lnTo>
                <a:lnTo>
                  <a:pt x="244288" y="78895"/>
                </a:lnTo>
                <a:lnTo>
                  <a:pt x="240753" y="66965"/>
                </a:lnTo>
                <a:lnTo>
                  <a:pt x="235295" y="55667"/>
                </a:lnTo>
                <a:lnTo>
                  <a:pt x="228054" y="45108"/>
                </a:lnTo>
                <a:lnTo>
                  <a:pt x="219172" y="35394"/>
                </a:lnTo>
                <a:lnTo>
                  <a:pt x="208787" y="26631"/>
                </a:lnTo>
                <a:lnTo>
                  <a:pt x="197042" y="18927"/>
                </a:lnTo>
                <a:lnTo>
                  <a:pt x="184076" y="12387"/>
                </a:lnTo>
                <a:lnTo>
                  <a:pt x="170029" y="7118"/>
                </a:lnTo>
                <a:lnTo>
                  <a:pt x="155042" y="3226"/>
                </a:lnTo>
                <a:lnTo>
                  <a:pt x="139255" y="818"/>
                </a:lnTo>
                <a:lnTo>
                  <a:pt x="122808" y="0"/>
                </a:lnTo>
                <a:lnTo>
                  <a:pt x="119935" y="29"/>
                </a:lnTo>
                <a:lnTo>
                  <a:pt x="103597" y="1168"/>
                </a:lnTo>
                <a:lnTo>
                  <a:pt x="87944" y="3877"/>
                </a:lnTo>
                <a:lnTo>
                  <a:pt x="73118" y="8049"/>
                </a:lnTo>
                <a:lnTo>
                  <a:pt x="59259" y="13577"/>
                </a:lnTo>
                <a:lnTo>
                  <a:pt x="46506" y="20354"/>
                </a:lnTo>
                <a:lnTo>
                  <a:pt x="35001" y="28273"/>
                </a:lnTo>
                <a:lnTo>
                  <a:pt x="24882" y="37228"/>
                </a:lnTo>
                <a:lnTo>
                  <a:pt x="16291" y="47111"/>
                </a:lnTo>
                <a:lnTo>
                  <a:pt x="9366" y="57815"/>
                </a:lnTo>
                <a:lnTo>
                  <a:pt x="4250" y="69234"/>
                </a:lnTo>
                <a:lnTo>
                  <a:pt x="1081" y="81261"/>
                </a:lnTo>
                <a:lnTo>
                  <a:pt x="0" y="93789"/>
                </a:lnTo>
                <a:lnTo>
                  <a:pt x="35" y="95977"/>
                </a:lnTo>
                <a:lnTo>
                  <a:pt x="1507" y="108425"/>
                </a:lnTo>
                <a:lnTo>
                  <a:pt x="5044" y="120349"/>
                </a:lnTo>
                <a:lnTo>
                  <a:pt x="10504" y="131642"/>
                </a:lnTo>
                <a:lnTo>
                  <a:pt x="17746" y="142197"/>
                </a:lnTo>
                <a:lnTo>
                  <a:pt x="26631" y="151907"/>
                </a:lnTo>
                <a:lnTo>
                  <a:pt x="37017" y="160667"/>
                </a:lnTo>
                <a:lnTo>
                  <a:pt x="48764" y="168368"/>
                </a:lnTo>
                <a:lnTo>
                  <a:pt x="61732" y="174905"/>
                </a:lnTo>
                <a:lnTo>
                  <a:pt x="75780" y="180170"/>
                </a:lnTo>
                <a:lnTo>
                  <a:pt x="90768" y="184058"/>
                </a:lnTo>
                <a:lnTo>
                  <a:pt x="106554" y="186461"/>
                </a:lnTo>
                <a:lnTo>
                  <a:pt x="122999" y="187274"/>
                </a:lnTo>
                <a:close/>
              </a:path>
            </a:pathLst>
          </a:custGeom>
          <a:solidFill>
            <a:srgbClr val="F6AFB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44" name="object 21">
            <a:extLst>
              <a:ext uri="{FF2B5EF4-FFF2-40B4-BE49-F238E27FC236}">
                <a16:creationId xmlns:a16="http://schemas.microsoft.com/office/drawing/2014/main" id="{7BB2E9A3-2806-D00F-532C-B41F55461F76}"/>
              </a:ext>
            </a:extLst>
          </p:cNvPr>
          <p:cNvSpPr/>
          <p:nvPr/>
        </p:nvSpPr>
        <p:spPr>
          <a:xfrm>
            <a:off x="7560000" y="12272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EF668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45" name="object 22">
            <a:extLst>
              <a:ext uri="{FF2B5EF4-FFF2-40B4-BE49-F238E27FC236}">
                <a16:creationId xmlns:a16="http://schemas.microsoft.com/office/drawing/2014/main" id="{90E237ED-6E1B-D815-C728-6DC4B76BD202}"/>
              </a:ext>
            </a:extLst>
          </p:cNvPr>
          <p:cNvSpPr/>
          <p:nvPr/>
        </p:nvSpPr>
        <p:spPr>
          <a:xfrm>
            <a:off x="9869624" y="617783"/>
            <a:ext cx="216877" cy="153530"/>
          </a:xfrm>
          <a:custGeom>
            <a:avLst/>
            <a:gdLst/>
            <a:ahLst/>
            <a:cxnLst/>
            <a:rect l="l" t="t" r="r" b="b"/>
            <a:pathLst>
              <a:path w="216877" h="153530">
                <a:moveTo>
                  <a:pt x="108521" y="153530"/>
                </a:moveTo>
                <a:lnTo>
                  <a:pt x="116465" y="153320"/>
                </a:lnTo>
                <a:lnTo>
                  <a:pt x="132927" y="151555"/>
                </a:lnTo>
                <a:lnTo>
                  <a:pt x="148482" y="148111"/>
                </a:lnTo>
                <a:lnTo>
                  <a:pt x="162934" y="143124"/>
                </a:lnTo>
                <a:lnTo>
                  <a:pt x="176090" y="136734"/>
                </a:lnTo>
                <a:lnTo>
                  <a:pt x="187753" y="129080"/>
                </a:lnTo>
                <a:lnTo>
                  <a:pt x="197730" y="120298"/>
                </a:lnTo>
                <a:lnTo>
                  <a:pt x="205826" y="110528"/>
                </a:lnTo>
                <a:lnTo>
                  <a:pt x="211845" y="99908"/>
                </a:lnTo>
                <a:lnTo>
                  <a:pt x="215594" y="88575"/>
                </a:lnTo>
                <a:lnTo>
                  <a:pt x="216877" y="76669"/>
                </a:lnTo>
                <a:lnTo>
                  <a:pt x="216582" y="71042"/>
                </a:lnTo>
                <a:lnTo>
                  <a:pt x="214094" y="59384"/>
                </a:lnTo>
                <a:lnTo>
                  <a:pt x="209234" y="48372"/>
                </a:lnTo>
                <a:lnTo>
                  <a:pt x="202198" y="38143"/>
                </a:lnTo>
                <a:lnTo>
                  <a:pt x="193180" y="28835"/>
                </a:lnTo>
                <a:lnTo>
                  <a:pt x="182375" y="20584"/>
                </a:lnTo>
                <a:lnTo>
                  <a:pt x="169977" y="13528"/>
                </a:lnTo>
                <a:lnTo>
                  <a:pt x="156182" y="7804"/>
                </a:lnTo>
                <a:lnTo>
                  <a:pt x="141183" y="3550"/>
                </a:lnTo>
                <a:lnTo>
                  <a:pt x="125177" y="903"/>
                </a:lnTo>
                <a:lnTo>
                  <a:pt x="108356" y="0"/>
                </a:lnTo>
                <a:lnTo>
                  <a:pt x="100392" y="215"/>
                </a:lnTo>
                <a:lnTo>
                  <a:pt x="83930" y="1989"/>
                </a:lnTo>
                <a:lnTo>
                  <a:pt x="68377" y="5440"/>
                </a:lnTo>
                <a:lnTo>
                  <a:pt x="53926" y="10430"/>
                </a:lnTo>
                <a:lnTo>
                  <a:pt x="40774" y="16822"/>
                </a:lnTo>
                <a:lnTo>
                  <a:pt x="29113" y="24476"/>
                </a:lnTo>
                <a:lnTo>
                  <a:pt x="19139" y="33257"/>
                </a:lnTo>
                <a:lnTo>
                  <a:pt x="11046" y="43026"/>
                </a:lnTo>
                <a:lnTo>
                  <a:pt x="5029" y="53646"/>
                </a:lnTo>
                <a:lnTo>
                  <a:pt x="1282" y="64978"/>
                </a:lnTo>
                <a:lnTo>
                  <a:pt x="0" y="76885"/>
                </a:lnTo>
                <a:lnTo>
                  <a:pt x="291" y="82511"/>
                </a:lnTo>
                <a:lnTo>
                  <a:pt x="2774" y="94166"/>
                </a:lnTo>
                <a:lnTo>
                  <a:pt x="7630" y="105175"/>
                </a:lnTo>
                <a:lnTo>
                  <a:pt x="14665" y="115402"/>
                </a:lnTo>
                <a:lnTo>
                  <a:pt x="23682" y="124709"/>
                </a:lnTo>
                <a:lnTo>
                  <a:pt x="34488" y="132958"/>
                </a:lnTo>
                <a:lnTo>
                  <a:pt x="46887" y="140012"/>
                </a:lnTo>
                <a:lnTo>
                  <a:pt x="60685" y="145733"/>
                </a:lnTo>
                <a:lnTo>
                  <a:pt x="75686" y="149985"/>
                </a:lnTo>
                <a:lnTo>
                  <a:pt x="91697" y="152630"/>
                </a:lnTo>
                <a:lnTo>
                  <a:pt x="108521" y="153530"/>
                </a:lnTo>
                <a:close/>
              </a:path>
            </a:pathLst>
          </a:custGeom>
          <a:solidFill>
            <a:srgbClr val="F6AFB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46" name="object 23">
            <a:extLst>
              <a:ext uri="{FF2B5EF4-FFF2-40B4-BE49-F238E27FC236}">
                <a16:creationId xmlns:a16="http://schemas.microsoft.com/office/drawing/2014/main" id="{DC068409-D9AC-A9DE-D4AB-C4B2569B5B1F}"/>
              </a:ext>
            </a:extLst>
          </p:cNvPr>
          <p:cNvSpPr/>
          <p:nvPr/>
        </p:nvSpPr>
        <p:spPr>
          <a:xfrm>
            <a:off x="9776846" y="765976"/>
            <a:ext cx="139230" cy="98577"/>
          </a:xfrm>
          <a:custGeom>
            <a:avLst/>
            <a:gdLst/>
            <a:ahLst/>
            <a:cxnLst/>
            <a:rect l="l" t="t" r="r" b="b"/>
            <a:pathLst>
              <a:path w="139230" h="98577">
                <a:moveTo>
                  <a:pt x="69672" y="98577"/>
                </a:moveTo>
                <a:lnTo>
                  <a:pt x="81750" y="97825"/>
                </a:lnTo>
                <a:lnTo>
                  <a:pt x="97360" y="94492"/>
                </a:lnTo>
                <a:lnTo>
                  <a:pt x="111186" y="88803"/>
                </a:lnTo>
                <a:lnTo>
                  <a:pt x="122757" y="81093"/>
                </a:lnTo>
                <a:lnTo>
                  <a:pt x="131602" y="71698"/>
                </a:lnTo>
                <a:lnTo>
                  <a:pt x="137250" y="60955"/>
                </a:lnTo>
                <a:lnTo>
                  <a:pt x="139230" y="49199"/>
                </a:lnTo>
                <a:lnTo>
                  <a:pt x="138175" y="40660"/>
                </a:lnTo>
                <a:lnTo>
                  <a:pt x="133481" y="29615"/>
                </a:lnTo>
                <a:lnTo>
                  <a:pt x="125460" y="19831"/>
                </a:lnTo>
                <a:lnTo>
                  <a:pt x="114584" y="11644"/>
                </a:lnTo>
                <a:lnTo>
                  <a:pt x="101327" y="5386"/>
                </a:lnTo>
                <a:lnTo>
                  <a:pt x="86160" y="1393"/>
                </a:lnTo>
                <a:lnTo>
                  <a:pt x="69557" y="0"/>
                </a:lnTo>
                <a:lnTo>
                  <a:pt x="57487" y="753"/>
                </a:lnTo>
                <a:lnTo>
                  <a:pt x="41875" y="4086"/>
                </a:lnTo>
                <a:lnTo>
                  <a:pt x="28048" y="9772"/>
                </a:lnTo>
                <a:lnTo>
                  <a:pt x="16475" y="17478"/>
                </a:lnTo>
                <a:lnTo>
                  <a:pt x="7628" y="26869"/>
                </a:lnTo>
                <a:lnTo>
                  <a:pt x="1980" y="37609"/>
                </a:lnTo>
                <a:lnTo>
                  <a:pt x="0" y="49364"/>
                </a:lnTo>
                <a:lnTo>
                  <a:pt x="1055" y="57913"/>
                </a:lnTo>
                <a:lnTo>
                  <a:pt x="5751" y="68961"/>
                </a:lnTo>
                <a:lnTo>
                  <a:pt x="13772" y="78746"/>
                </a:lnTo>
                <a:lnTo>
                  <a:pt x="24648" y="86934"/>
                </a:lnTo>
                <a:lnTo>
                  <a:pt x="37905" y="93191"/>
                </a:lnTo>
                <a:lnTo>
                  <a:pt x="53070" y="97183"/>
                </a:lnTo>
                <a:lnTo>
                  <a:pt x="69672" y="98577"/>
                </a:lnTo>
                <a:close/>
              </a:path>
            </a:pathLst>
          </a:custGeom>
          <a:solidFill>
            <a:srgbClr val="F6AFB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47" name="object 24">
            <a:extLst>
              <a:ext uri="{FF2B5EF4-FFF2-40B4-BE49-F238E27FC236}">
                <a16:creationId xmlns:a16="http://schemas.microsoft.com/office/drawing/2014/main" id="{887C6E14-D26D-3736-43A3-C551A7157CCB}"/>
              </a:ext>
            </a:extLst>
          </p:cNvPr>
          <p:cNvSpPr/>
          <p:nvPr/>
        </p:nvSpPr>
        <p:spPr>
          <a:xfrm>
            <a:off x="10014201" y="444275"/>
            <a:ext cx="245795" cy="187274"/>
          </a:xfrm>
          <a:custGeom>
            <a:avLst/>
            <a:gdLst/>
            <a:ahLst/>
            <a:cxnLst/>
            <a:rect l="l" t="t" r="r" b="b"/>
            <a:pathLst>
              <a:path w="245795" h="187274">
                <a:moveTo>
                  <a:pt x="122999" y="187274"/>
                </a:moveTo>
                <a:lnTo>
                  <a:pt x="142243" y="186114"/>
                </a:lnTo>
                <a:lnTo>
                  <a:pt x="157892" y="183410"/>
                </a:lnTo>
                <a:lnTo>
                  <a:pt x="172716" y="179242"/>
                </a:lnTo>
                <a:lnTo>
                  <a:pt x="186573" y="173717"/>
                </a:lnTo>
                <a:lnTo>
                  <a:pt x="199323" y="166942"/>
                </a:lnTo>
                <a:lnTo>
                  <a:pt x="210826" y="159024"/>
                </a:lnTo>
                <a:lnTo>
                  <a:pt x="220942" y="150071"/>
                </a:lnTo>
                <a:lnTo>
                  <a:pt x="229530" y="140189"/>
                </a:lnTo>
                <a:lnTo>
                  <a:pt x="236450" y="129486"/>
                </a:lnTo>
                <a:lnTo>
                  <a:pt x="241561" y="118069"/>
                </a:lnTo>
                <a:lnTo>
                  <a:pt x="244723" y="106045"/>
                </a:lnTo>
                <a:lnTo>
                  <a:pt x="245795" y="93522"/>
                </a:lnTo>
                <a:lnTo>
                  <a:pt x="245760" y="91351"/>
                </a:lnTo>
                <a:lnTo>
                  <a:pt x="244288" y="78895"/>
                </a:lnTo>
                <a:lnTo>
                  <a:pt x="240753" y="66965"/>
                </a:lnTo>
                <a:lnTo>
                  <a:pt x="235295" y="55667"/>
                </a:lnTo>
                <a:lnTo>
                  <a:pt x="228054" y="45108"/>
                </a:lnTo>
                <a:lnTo>
                  <a:pt x="219172" y="35394"/>
                </a:lnTo>
                <a:lnTo>
                  <a:pt x="208787" y="26631"/>
                </a:lnTo>
                <a:lnTo>
                  <a:pt x="197042" y="18927"/>
                </a:lnTo>
                <a:lnTo>
                  <a:pt x="184076" y="12387"/>
                </a:lnTo>
                <a:lnTo>
                  <a:pt x="170029" y="7118"/>
                </a:lnTo>
                <a:lnTo>
                  <a:pt x="155042" y="3226"/>
                </a:lnTo>
                <a:lnTo>
                  <a:pt x="139255" y="818"/>
                </a:lnTo>
                <a:lnTo>
                  <a:pt x="122808" y="0"/>
                </a:lnTo>
                <a:lnTo>
                  <a:pt x="119935" y="29"/>
                </a:lnTo>
                <a:lnTo>
                  <a:pt x="103597" y="1168"/>
                </a:lnTo>
                <a:lnTo>
                  <a:pt x="87944" y="3877"/>
                </a:lnTo>
                <a:lnTo>
                  <a:pt x="73118" y="8049"/>
                </a:lnTo>
                <a:lnTo>
                  <a:pt x="59259" y="13577"/>
                </a:lnTo>
                <a:lnTo>
                  <a:pt x="46506" y="20354"/>
                </a:lnTo>
                <a:lnTo>
                  <a:pt x="35001" y="28273"/>
                </a:lnTo>
                <a:lnTo>
                  <a:pt x="24882" y="37228"/>
                </a:lnTo>
                <a:lnTo>
                  <a:pt x="16291" y="47111"/>
                </a:lnTo>
                <a:lnTo>
                  <a:pt x="9366" y="57815"/>
                </a:lnTo>
                <a:lnTo>
                  <a:pt x="4250" y="69234"/>
                </a:lnTo>
                <a:lnTo>
                  <a:pt x="1081" y="81261"/>
                </a:lnTo>
                <a:lnTo>
                  <a:pt x="0" y="93789"/>
                </a:lnTo>
                <a:lnTo>
                  <a:pt x="35" y="95977"/>
                </a:lnTo>
                <a:lnTo>
                  <a:pt x="1507" y="108425"/>
                </a:lnTo>
                <a:lnTo>
                  <a:pt x="5044" y="120349"/>
                </a:lnTo>
                <a:lnTo>
                  <a:pt x="10504" y="131642"/>
                </a:lnTo>
                <a:lnTo>
                  <a:pt x="17746" y="142197"/>
                </a:lnTo>
                <a:lnTo>
                  <a:pt x="26631" y="151907"/>
                </a:lnTo>
                <a:lnTo>
                  <a:pt x="37017" y="160667"/>
                </a:lnTo>
                <a:lnTo>
                  <a:pt x="48764" y="168368"/>
                </a:lnTo>
                <a:lnTo>
                  <a:pt x="61732" y="174905"/>
                </a:lnTo>
                <a:lnTo>
                  <a:pt x="75780" y="180170"/>
                </a:lnTo>
                <a:lnTo>
                  <a:pt x="90768" y="184058"/>
                </a:lnTo>
                <a:lnTo>
                  <a:pt x="106554" y="186461"/>
                </a:lnTo>
                <a:lnTo>
                  <a:pt x="122999" y="187274"/>
                </a:lnTo>
                <a:close/>
              </a:path>
            </a:pathLst>
          </a:custGeom>
          <a:solidFill>
            <a:srgbClr val="F6AFB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48" name="object 5">
            <a:extLst>
              <a:ext uri="{FF2B5EF4-FFF2-40B4-BE49-F238E27FC236}">
                <a16:creationId xmlns:a16="http://schemas.microsoft.com/office/drawing/2014/main" id="{B1A9E604-0F30-3512-9893-346BDC157E08}"/>
              </a:ext>
            </a:extLst>
          </p:cNvPr>
          <p:cNvSpPr txBox="1"/>
          <p:nvPr/>
        </p:nvSpPr>
        <p:spPr>
          <a:xfrm>
            <a:off x="7703610" y="548126"/>
            <a:ext cx="2200078" cy="466352"/>
          </a:xfrm>
          <a:prstGeom prst="rect">
            <a:avLst/>
          </a:prstGeom>
        </p:spPr>
        <p:txBody>
          <a:bodyPr wrap="square" lIns="0" tIns="18446" rIns="0" bIns="0">
            <a:noAutofit/>
          </a:bodyPr>
          <a:lstStyle/>
          <a:p>
            <a:pPr marL="12700">
              <a:lnSpc>
                <a:spcPts val="2905"/>
              </a:lnSpc>
              <a:defRPr sz="2700">
                <a:solidFill>
                  <a:srgbClr val="F6AFBD"/>
                </a:solidFill>
              </a:defRPr>
            </a:pPr>
            <a:r>
              <a:rPr b="1" dirty="0">
                <a:latin typeface="Arial Black"/>
                <a:cs typeface="Arial Black"/>
              </a:rPr>
              <a:t>MIND</a:t>
            </a:r>
            <a:r>
              <a:rPr dirty="0">
                <a:latin typeface="Arial"/>
                <a:cs typeface="Arial"/>
              </a:rPr>
              <a:t>OUT</a:t>
            </a:r>
            <a:endParaRPr sz="27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7919995" y="600160"/>
            <a:ext cx="248831" cy="242189"/>
          </a:xfrm>
          <a:custGeom>
            <a:avLst/>
            <a:gdLst/>
            <a:ahLst/>
            <a:cxnLst/>
            <a:rect l="l" t="t" r="r" b="b"/>
            <a:pathLst>
              <a:path w="248831" h="242189">
                <a:moveTo>
                  <a:pt x="187" y="213167"/>
                </a:moveTo>
                <a:lnTo>
                  <a:pt x="1916" y="225507"/>
                </a:lnTo>
                <a:lnTo>
                  <a:pt x="6984" y="234188"/>
                </a:lnTo>
                <a:lnTo>
                  <a:pt x="11976" y="239179"/>
                </a:lnTo>
                <a:lnTo>
                  <a:pt x="19291" y="242189"/>
                </a:lnTo>
                <a:lnTo>
                  <a:pt x="35267" y="242189"/>
                </a:lnTo>
                <a:lnTo>
                  <a:pt x="41579" y="237858"/>
                </a:lnTo>
                <a:lnTo>
                  <a:pt x="50046" y="227036"/>
                </a:lnTo>
                <a:lnTo>
                  <a:pt x="52023" y="215461"/>
                </a:lnTo>
                <a:lnTo>
                  <a:pt x="52235" y="198602"/>
                </a:lnTo>
                <a:lnTo>
                  <a:pt x="52235" y="53555"/>
                </a:lnTo>
                <a:lnTo>
                  <a:pt x="89153" y="198602"/>
                </a:lnTo>
                <a:lnTo>
                  <a:pt x="94124" y="217121"/>
                </a:lnTo>
                <a:lnTo>
                  <a:pt x="98475" y="228149"/>
                </a:lnTo>
                <a:lnTo>
                  <a:pt x="104457" y="235204"/>
                </a:lnTo>
                <a:lnTo>
                  <a:pt x="110121" y="239522"/>
                </a:lnTo>
                <a:lnTo>
                  <a:pt x="117436" y="242189"/>
                </a:lnTo>
                <a:lnTo>
                  <a:pt x="132740" y="242189"/>
                </a:lnTo>
                <a:lnTo>
                  <a:pt x="139725" y="238848"/>
                </a:lnTo>
                <a:lnTo>
                  <a:pt x="145267" y="234474"/>
                </a:lnTo>
                <a:lnTo>
                  <a:pt x="150957" y="226878"/>
                </a:lnTo>
                <a:lnTo>
                  <a:pt x="155214" y="215358"/>
                </a:lnTo>
                <a:lnTo>
                  <a:pt x="159677" y="198602"/>
                </a:lnTo>
                <a:lnTo>
                  <a:pt x="196608" y="53555"/>
                </a:lnTo>
                <a:lnTo>
                  <a:pt x="196608" y="198602"/>
                </a:lnTo>
                <a:lnTo>
                  <a:pt x="196796" y="213167"/>
                </a:lnTo>
                <a:lnTo>
                  <a:pt x="198525" y="225507"/>
                </a:lnTo>
                <a:lnTo>
                  <a:pt x="203593" y="234188"/>
                </a:lnTo>
                <a:lnTo>
                  <a:pt x="215899" y="242189"/>
                </a:lnTo>
                <a:lnTo>
                  <a:pt x="231876" y="242189"/>
                </a:lnTo>
                <a:lnTo>
                  <a:pt x="242176" y="233870"/>
                </a:lnTo>
                <a:lnTo>
                  <a:pt x="248536" y="215510"/>
                </a:lnTo>
                <a:lnTo>
                  <a:pt x="248831" y="198602"/>
                </a:lnTo>
                <a:lnTo>
                  <a:pt x="248831" y="51231"/>
                </a:lnTo>
                <a:lnTo>
                  <a:pt x="248682" y="34712"/>
                </a:lnTo>
                <a:lnTo>
                  <a:pt x="247501" y="22621"/>
                </a:lnTo>
                <a:lnTo>
                  <a:pt x="244182" y="14300"/>
                </a:lnTo>
                <a:lnTo>
                  <a:pt x="233710" y="4216"/>
                </a:lnTo>
                <a:lnTo>
                  <a:pt x="221929" y="681"/>
                </a:lnTo>
                <a:lnTo>
                  <a:pt x="207251" y="0"/>
                </a:lnTo>
                <a:lnTo>
                  <a:pt x="198452" y="74"/>
                </a:lnTo>
                <a:lnTo>
                  <a:pt x="181794" y="1300"/>
                </a:lnTo>
                <a:lnTo>
                  <a:pt x="170912" y="4982"/>
                </a:lnTo>
                <a:lnTo>
                  <a:pt x="163882" y="12335"/>
                </a:lnTo>
                <a:lnTo>
                  <a:pt x="158784" y="24574"/>
                </a:lnTo>
                <a:lnTo>
                  <a:pt x="153695" y="42913"/>
                </a:lnTo>
                <a:lnTo>
                  <a:pt x="124752" y="153682"/>
                </a:lnTo>
                <a:lnTo>
                  <a:pt x="95478" y="42913"/>
                </a:lnTo>
                <a:lnTo>
                  <a:pt x="91737" y="28976"/>
                </a:lnTo>
                <a:lnTo>
                  <a:pt x="87996" y="17101"/>
                </a:lnTo>
                <a:lnTo>
                  <a:pt x="83832" y="10312"/>
                </a:lnTo>
                <a:lnTo>
                  <a:pt x="72369" y="2438"/>
                </a:lnTo>
                <a:lnTo>
                  <a:pt x="60514" y="393"/>
                </a:lnTo>
                <a:lnTo>
                  <a:pt x="42252" y="0"/>
                </a:lnTo>
                <a:lnTo>
                  <a:pt x="31193" y="162"/>
                </a:lnTo>
                <a:lnTo>
                  <a:pt x="19007" y="2259"/>
                </a:lnTo>
                <a:lnTo>
                  <a:pt x="8991" y="8978"/>
                </a:lnTo>
                <a:lnTo>
                  <a:pt x="1827" y="20500"/>
                </a:lnTo>
                <a:lnTo>
                  <a:pt x="228" y="32282"/>
                </a:lnTo>
                <a:lnTo>
                  <a:pt x="0" y="51231"/>
                </a:lnTo>
                <a:lnTo>
                  <a:pt x="0" y="198602"/>
                </a:lnTo>
                <a:lnTo>
                  <a:pt x="187" y="21316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7" name="object 7"/>
          <p:cNvSpPr/>
          <p:nvPr/>
        </p:nvSpPr>
        <p:spPr>
          <a:xfrm>
            <a:off x="8216752" y="596178"/>
            <a:ext cx="60871" cy="246164"/>
          </a:xfrm>
          <a:custGeom>
            <a:avLst/>
            <a:gdLst/>
            <a:ahLst/>
            <a:cxnLst/>
            <a:rect l="l" t="t" r="r" b="b"/>
            <a:pathLst>
              <a:path w="60871" h="246164">
                <a:moveTo>
                  <a:pt x="60871" y="195592"/>
                </a:moveTo>
                <a:lnTo>
                  <a:pt x="60864" y="44774"/>
                </a:lnTo>
                <a:lnTo>
                  <a:pt x="60377" y="29289"/>
                </a:lnTo>
                <a:lnTo>
                  <a:pt x="58157" y="17873"/>
                </a:lnTo>
                <a:lnTo>
                  <a:pt x="52882" y="9309"/>
                </a:lnTo>
                <a:lnTo>
                  <a:pt x="46901" y="3314"/>
                </a:lnTo>
                <a:lnTo>
                  <a:pt x="38582" y="0"/>
                </a:lnTo>
                <a:lnTo>
                  <a:pt x="19951" y="0"/>
                </a:lnTo>
                <a:lnTo>
                  <a:pt x="12306" y="5308"/>
                </a:lnTo>
                <a:lnTo>
                  <a:pt x="6087" y="11774"/>
                </a:lnTo>
                <a:lnTo>
                  <a:pt x="1803" y="20847"/>
                </a:lnTo>
                <a:lnTo>
                  <a:pt x="225" y="33323"/>
                </a:lnTo>
                <a:lnTo>
                  <a:pt x="0" y="50558"/>
                </a:lnTo>
                <a:lnTo>
                  <a:pt x="6" y="201381"/>
                </a:lnTo>
                <a:lnTo>
                  <a:pt x="493" y="216957"/>
                </a:lnTo>
                <a:lnTo>
                  <a:pt x="2708" y="228429"/>
                </a:lnTo>
                <a:lnTo>
                  <a:pt x="7975" y="236842"/>
                </a:lnTo>
                <a:lnTo>
                  <a:pt x="13970" y="242823"/>
                </a:lnTo>
                <a:lnTo>
                  <a:pt x="22275" y="246164"/>
                </a:lnTo>
                <a:lnTo>
                  <a:pt x="40906" y="246164"/>
                </a:lnTo>
                <a:lnTo>
                  <a:pt x="48564" y="241172"/>
                </a:lnTo>
                <a:lnTo>
                  <a:pt x="54774" y="234378"/>
                </a:lnTo>
                <a:lnTo>
                  <a:pt x="59064" y="225308"/>
                </a:lnTo>
                <a:lnTo>
                  <a:pt x="60645" y="212829"/>
                </a:lnTo>
                <a:lnTo>
                  <a:pt x="60871" y="19559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8" name="object 8"/>
          <p:cNvSpPr/>
          <p:nvPr/>
        </p:nvSpPr>
        <p:spPr>
          <a:xfrm>
            <a:off x="8328195" y="596171"/>
            <a:ext cx="208241" cy="246176"/>
          </a:xfrm>
          <a:custGeom>
            <a:avLst/>
            <a:gdLst/>
            <a:ahLst/>
            <a:cxnLst/>
            <a:rect l="l" t="t" r="r" b="b"/>
            <a:pathLst>
              <a:path w="208241" h="246176">
                <a:moveTo>
                  <a:pt x="56883" y="99136"/>
                </a:moveTo>
                <a:lnTo>
                  <a:pt x="127736" y="208914"/>
                </a:lnTo>
                <a:lnTo>
                  <a:pt x="133454" y="217676"/>
                </a:lnTo>
                <a:lnTo>
                  <a:pt x="142741" y="230957"/>
                </a:lnTo>
                <a:lnTo>
                  <a:pt x="151035" y="239773"/>
                </a:lnTo>
                <a:lnTo>
                  <a:pt x="160006" y="244666"/>
                </a:lnTo>
                <a:lnTo>
                  <a:pt x="171323" y="246176"/>
                </a:lnTo>
                <a:lnTo>
                  <a:pt x="172471" y="246161"/>
                </a:lnTo>
                <a:lnTo>
                  <a:pt x="187112" y="242886"/>
                </a:lnTo>
                <a:lnTo>
                  <a:pt x="195935" y="237185"/>
                </a:lnTo>
                <a:lnTo>
                  <a:pt x="203754" y="227690"/>
                </a:lnTo>
                <a:lnTo>
                  <a:pt x="206912" y="218000"/>
                </a:lnTo>
                <a:lnTo>
                  <a:pt x="208075" y="204542"/>
                </a:lnTo>
                <a:lnTo>
                  <a:pt x="208241" y="185292"/>
                </a:lnTo>
                <a:lnTo>
                  <a:pt x="208241" y="45297"/>
                </a:lnTo>
                <a:lnTo>
                  <a:pt x="207904" y="29053"/>
                </a:lnTo>
                <a:lnTo>
                  <a:pt x="205948" y="17230"/>
                </a:lnTo>
                <a:lnTo>
                  <a:pt x="200926" y="8648"/>
                </a:lnTo>
                <a:lnTo>
                  <a:pt x="187286" y="0"/>
                </a:lnTo>
                <a:lnTo>
                  <a:pt x="169989" y="0"/>
                </a:lnTo>
                <a:lnTo>
                  <a:pt x="163004" y="4991"/>
                </a:lnTo>
                <a:lnTo>
                  <a:pt x="153415" y="18463"/>
                </a:lnTo>
                <a:lnTo>
                  <a:pt x="151615" y="30567"/>
                </a:lnTo>
                <a:lnTo>
                  <a:pt x="151358" y="47574"/>
                </a:lnTo>
                <a:lnTo>
                  <a:pt x="151358" y="149364"/>
                </a:lnTo>
                <a:lnTo>
                  <a:pt x="78828" y="36588"/>
                </a:lnTo>
                <a:lnTo>
                  <a:pt x="74178" y="29372"/>
                </a:lnTo>
                <a:lnTo>
                  <a:pt x="64781" y="15726"/>
                </a:lnTo>
                <a:lnTo>
                  <a:pt x="56421" y="6635"/>
                </a:lnTo>
                <a:lnTo>
                  <a:pt x="47460" y="1570"/>
                </a:lnTo>
                <a:lnTo>
                  <a:pt x="36258" y="0"/>
                </a:lnTo>
                <a:lnTo>
                  <a:pt x="35999" y="0"/>
                </a:lnTo>
                <a:lnTo>
                  <a:pt x="21075" y="3155"/>
                </a:lnTo>
                <a:lnTo>
                  <a:pt x="12306" y="8978"/>
                </a:lnTo>
                <a:lnTo>
                  <a:pt x="4739" y="17794"/>
                </a:lnTo>
                <a:lnTo>
                  <a:pt x="1404" y="27374"/>
                </a:lnTo>
                <a:lnTo>
                  <a:pt x="175" y="40721"/>
                </a:lnTo>
                <a:lnTo>
                  <a:pt x="0" y="59880"/>
                </a:lnTo>
                <a:lnTo>
                  <a:pt x="1" y="200828"/>
                </a:lnTo>
                <a:lnTo>
                  <a:pt x="420" y="217085"/>
                </a:lnTo>
                <a:lnTo>
                  <a:pt x="2521" y="228805"/>
                </a:lnTo>
                <a:lnTo>
                  <a:pt x="7645" y="237528"/>
                </a:lnTo>
                <a:lnTo>
                  <a:pt x="20955" y="246176"/>
                </a:lnTo>
                <a:lnTo>
                  <a:pt x="38252" y="246176"/>
                </a:lnTo>
                <a:lnTo>
                  <a:pt x="45237" y="241515"/>
                </a:lnTo>
                <a:lnTo>
                  <a:pt x="54850" y="228155"/>
                </a:lnTo>
                <a:lnTo>
                  <a:pt x="56629" y="216072"/>
                </a:lnTo>
                <a:lnTo>
                  <a:pt x="56883" y="198932"/>
                </a:lnTo>
                <a:lnTo>
                  <a:pt x="56883" y="9913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9" name="object 9"/>
          <p:cNvSpPr/>
          <p:nvPr/>
        </p:nvSpPr>
        <p:spPr>
          <a:xfrm>
            <a:off x="8587007" y="600158"/>
            <a:ext cx="139508" cy="238188"/>
          </a:xfrm>
          <a:custGeom>
            <a:avLst/>
            <a:gdLst/>
            <a:ahLst/>
            <a:cxnLst/>
            <a:rect l="l" t="t" r="r" b="b"/>
            <a:pathLst>
              <a:path w="139508" h="238188">
                <a:moveTo>
                  <a:pt x="99590" y="190744"/>
                </a:moveTo>
                <a:lnTo>
                  <a:pt x="87820" y="190957"/>
                </a:lnTo>
                <a:lnTo>
                  <a:pt x="60883" y="190957"/>
                </a:lnTo>
                <a:lnTo>
                  <a:pt x="100139" y="238188"/>
                </a:lnTo>
                <a:lnTo>
                  <a:pt x="111785" y="237787"/>
                </a:lnTo>
                <a:lnTo>
                  <a:pt x="125394" y="236238"/>
                </a:lnTo>
                <a:lnTo>
                  <a:pt x="138473" y="233468"/>
                </a:lnTo>
                <a:lnTo>
                  <a:pt x="139508" y="168171"/>
                </a:lnTo>
                <a:lnTo>
                  <a:pt x="131652" y="179171"/>
                </a:lnTo>
                <a:lnTo>
                  <a:pt x="122030" y="185900"/>
                </a:lnTo>
                <a:lnTo>
                  <a:pt x="111169" y="189409"/>
                </a:lnTo>
                <a:lnTo>
                  <a:pt x="99590" y="190744"/>
                </a:lnTo>
                <a:close/>
              </a:path>
              <a:path w="139508" h="238188">
                <a:moveTo>
                  <a:pt x="149" y="203037"/>
                </a:moveTo>
                <a:lnTo>
                  <a:pt x="1332" y="215339"/>
                </a:lnTo>
                <a:lnTo>
                  <a:pt x="4660" y="223888"/>
                </a:lnTo>
                <a:lnTo>
                  <a:pt x="11110" y="231348"/>
                </a:lnTo>
                <a:lnTo>
                  <a:pt x="20323" y="236161"/>
                </a:lnTo>
                <a:lnTo>
                  <a:pt x="33037" y="237935"/>
                </a:lnTo>
                <a:lnTo>
                  <a:pt x="51231" y="238188"/>
                </a:lnTo>
                <a:lnTo>
                  <a:pt x="100139" y="238188"/>
                </a:lnTo>
                <a:lnTo>
                  <a:pt x="60883" y="190957"/>
                </a:lnTo>
                <a:lnTo>
                  <a:pt x="60883" y="47231"/>
                </a:lnTo>
                <a:lnTo>
                  <a:pt x="91295" y="47333"/>
                </a:lnTo>
                <a:lnTo>
                  <a:pt x="104091" y="48229"/>
                </a:lnTo>
                <a:lnTo>
                  <a:pt x="115950" y="50803"/>
                </a:lnTo>
                <a:lnTo>
                  <a:pt x="126496" y="55937"/>
                </a:lnTo>
                <a:lnTo>
                  <a:pt x="135353" y="64517"/>
                </a:lnTo>
                <a:lnTo>
                  <a:pt x="142146" y="77425"/>
                </a:lnTo>
                <a:lnTo>
                  <a:pt x="146497" y="95545"/>
                </a:lnTo>
                <a:lnTo>
                  <a:pt x="148031" y="119760"/>
                </a:lnTo>
                <a:lnTo>
                  <a:pt x="147829" y="129167"/>
                </a:lnTo>
                <a:lnTo>
                  <a:pt x="145075" y="151853"/>
                </a:lnTo>
                <a:lnTo>
                  <a:pt x="139508" y="168171"/>
                </a:lnTo>
                <a:lnTo>
                  <a:pt x="138473" y="233468"/>
                </a:lnTo>
                <a:lnTo>
                  <a:pt x="150701" y="229417"/>
                </a:lnTo>
                <a:lnTo>
                  <a:pt x="161758" y="224025"/>
                </a:lnTo>
                <a:lnTo>
                  <a:pt x="171323" y="217233"/>
                </a:lnTo>
                <a:lnTo>
                  <a:pt x="186827" y="200570"/>
                </a:lnTo>
                <a:lnTo>
                  <a:pt x="195032" y="187626"/>
                </a:lnTo>
                <a:lnTo>
                  <a:pt x="200982" y="174463"/>
                </a:lnTo>
                <a:lnTo>
                  <a:pt x="205039" y="161444"/>
                </a:lnTo>
                <a:lnTo>
                  <a:pt x="207566" y="148935"/>
                </a:lnTo>
                <a:lnTo>
                  <a:pt x="208923" y="137299"/>
                </a:lnTo>
                <a:lnTo>
                  <a:pt x="209472" y="126902"/>
                </a:lnTo>
                <a:lnTo>
                  <a:pt x="209575" y="118109"/>
                </a:lnTo>
                <a:lnTo>
                  <a:pt x="209442" y="110512"/>
                </a:lnTo>
                <a:lnTo>
                  <a:pt x="208420" y="96419"/>
                </a:lnTo>
                <a:lnTo>
                  <a:pt x="206333" y="82923"/>
                </a:lnTo>
                <a:lnTo>
                  <a:pt x="203115" y="70093"/>
                </a:lnTo>
                <a:lnTo>
                  <a:pt x="198697" y="57997"/>
                </a:lnTo>
                <a:lnTo>
                  <a:pt x="193011" y="46702"/>
                </a:lnTo>
                <a:lnTo>
                  <a:pt x="185989" y="36275"/>
                </a:lnTo>
                <a:lnTo>
                  <a:pt x="177563" y="26786"/>
                </a:lnTo>
                <a:lnTo>
                  <a:pt x="167665" y="18300"/>
                </a:lnTo>
                <a:lnTo>
                  <a:pt x="160539" y="13475"/>
                </a:lnTo>
                <a:lnTo>
                  <a:pt x="148597" y="7511"/>
                </a:lnTo>
                <a:lnTo>
                  <a:pt x="136384" y="3599"/>
                </a:lnTo>
                <a:lnTo>
                  <a:pt x="123969" y="1321"/>
                </a:lnTo>
                <a:lnTo>
                  <a:pt x="111420" y="260"/>
                </a:lnTo>
                <a:lnTo>
                  <a:pt x="98806" y="0"/>
                </a:lnTo>
                <a:lnTo>
                  <a:pt x="42777" y="14"/>
                </a:lnTo>
                <a:lnTo>
                  <a:pt x="27129" y="628"/>
                </a:lnTo>
                <a:lnTo>
                  <a:pt x="16845" y="3164"/>
                </a:lnTo>
                <a:lnTo>
                  <a:pt x="8978" y="8991"/>
                </a:lnTo>
                <a:lnTo>
                  <a:pt x="1827" y="20439"/>
                </a:lnTo>
                <a:lnTo>
                  <a:pt x="228" y="32047"/>
                </a:lnTo>
                <a:lnTo>
                  <a:pt x="0" y="51231"/>
                </a:lnTo>
                <a:lnTo>
                  <a:pt x="0" y="186956"/>
                </a:lnTo>
                <a:lnTo>
                  <a:pt x="149" y="20303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10" name="object 10"/>
          <p:cNvSpPr/>
          <p:nvPr/>
        </p:nvSpPr>
        <p:spPr>
          <a:xfrm>
            <a:off x="8828871" y="596168"/>
            <a:ext cx="225869" cy="246176"/>
          </a:xfrm>
          <a:custGeom>
            <a:avLst/>
            <a:gdLst/>
            <a:ahLst/>
            <a:cxnLst/>
            <a:rect l="l" t="t" r="r" b="b"/>
            <a:pathLst>
              <a:path w="225869" h="246176">
                <a:moveTo>
                  <a:pt x="121783" y="219972"/>
                </a:moveTo>
                <a:lnTo>
                  <a:pt x="112776" y="220560"/>
                </a:lnTo>
                <a:lnTo>
                  <a:pt x="103492" y="220018"/>
                </a:lnTo>
                <a:lnTo>
                  <a:pt x="90690" y="217385"/>
                </a:lnTo>
                <a:lnTo>
                  <a:pt x="94234" y="244929"/>
                </a:lnTo>
                <a:lnTo>
                  <a:pt x="114096" y="246176"/>
                </a:lnTo>
                <a:lnTo>
                  <a:pt x="115795" y="246167"/>
                </a:lnTo>
                <a:lnTo>
                  <a:pt x="133361" y="244890"/>
                </a:lnTo>
                <a:lnTo>
                  <a:pt x="149214" y="241585"/>
                </a:lnTo>
                <a:lnTo>
                  <a:pt x="163409" y="236433"/>
                </a:lnTo>
                <a:lnTo>
                  <a:pt x="175998" y="229616"/>
                </a:lnTo>
                <a:lnTo>
                  <a:pt x="187035" y="221312"/>
                </a:lnTo>
                <a:lnTo>
                  <a:pt x="196573" y="211704"/>
                </a:lnTo>
                <a:lnTo>
                  <a:pt x="204666" y="200972"/>
                </a:lnTo>
                <a:lnTo>
                  <a:pt x="211368" y="189296"/>
                </a:lnTo>
                <a:lnTo>
                  <a:pt x="216731" y="176858"/>
                </a:lnTo>
                <a:lnTo>
                  <a:pt x="220809" y="163837"/>
                </a:lnTo>
                <a:lnTo>
                  <a:pt x="223656" y="150414"/>
                </a:lnTo>
                <a:lnTo>
                  <a:pt x="225325" y="136771"/>
                </a:lnTo>
                <a:lnTo>
                  <a:pt x="225869" y="123088"/>
                </a:lnTo>
                <a:lnTo>
                  <a:pt x="225861" y="121485"/>
                </a:lnTo>
                <a:lnTo>
                  <a:pt x="225247" y="108637"/>
                </a:lnTo>
                <a:lnTo>
                  <a:pt x="223591" y="95591"/>
                </a:lnTo>
                <a:lnTo>
                  <a:pt x="220812" y="82559"/>
                </a:lnTo>
                <a:lnTo>
                  <a:pt x="216830" y="69755"/>
                </a:lnTo>
                <a:lnTo>
                  <a:pt x="211563" y="57392"/>
                </a:lnTo>
                <a:lnTo>
                  <a:pt x="204930" y="45684"/>
                </a:lnTo>
                <a:lnTo>
                  <a:pt x="196850" y="34845"/>
                </a:lnTo>
                <a:lnTo>
                  <a:pt x="187242" y="25087"/>
                </a:lnTo>
                <a:lnTo>
                  <a:pt x="176024" y="16625"/>
                </a:lnTo>
                <a:lnTo>
                  <a:pt x="163116" y="9671"/>
                </a:lnTo>
                <a:lnTo>
                  <a:pt x="148436" y="4440"/>
                </a:lnTo>
                <a:lnTo>
                  <a:pt x="131903" y="1145"/>
                </a:lnTo>
                <a:lnTo>
                  <a:pt x="113436" y="0"/>
                </a:lnTo>
                <a:lnTo>
                  <a:pt x="109817" y="39"/>
                </a:lnTo>
                <a:lnTo>
                  <a:pt x="91019" y="1654"/>
                </a:lnTo>
                <a:lnTo>
                  <a:pt x="74336" y="5456"/>
                </a:lnTo>
                <a:lnTo>
                  <a:pt x="59662" y="11206"/>
                </a:lnTo>
                <a:lnTo>
                  <a:pt x="46890" y="18665"/>
                </a:lnTo>
                <a:lnTo>
                  <a:pt x="35914" y="27591"/>
                </a:lnTo>
                <a:lnTo>
                  <a:pt x="26628" y="37746"/>
                </a:lnTo>
                <a:lnTo>
                  <a:pt x="18925" y="48889"/>
                </a:lnTo>
                <a:lnTo>
                  <a:pt x="12699" y="60782"/>
                </a:lnTo>
                <a:lnTo>
                  <a:pt x="7844" y="73184"/>
                </a:lnTo>
                <a:lnTo>
                  <a:pt x="4252" y="85855"/>
                </a:lnTo>
                <a:lnTo>
                  <a:pt x="1819" y="98556"/>
                </a:lnTo>
                <a:lnTo>
                  <a:pt x="437" y="111047"/>
                </a:lnTo>
                <a:lnTo>
                  <a:pt x="0" y="123088"/>
                </a:lnTo>
                <a:lnTo>
                  <a:pt x="17" y="125452"/>
                </a:lnTo>
                <a:lnTo>
                  <a:pt x="579" y="136918"/>
                </a:lnTo>
                <a:lnTo>
                  <a:pt x="2031" y="148997"/>
                </a:lnTo>
                <a:lnTo>
                  <a:pt x="4503" y="161423"/>
                </a:lnTo>
                <a:lnTo>
                  <a:pt x="8127" y="173930"/>
                </a:lnTo>
                <a:lnTo>
                  <a:pt x="13033" y="186252"/>
                </a:lnTo>
                <a:lnTo>
                  <a:pt x="19351" y="198121"/>
                </a:lnTo>
                <a:lnTo>
                  <a:pt x="27212" y="209272"/>
                </a:lnTo>
                <a:lnTo>
                  <a:pt x="36747" y="219439"/>
                </a:lnTo>
                <a:lnTo>
                  <a:pt x="48086" y="228354"/>
                </a:lnTo>
                <a:lnTo>
                  <a:pt x="42230" y="174152"/>
                </a:lnTo>
                <a:lnTo>
                  <a:pt x="37010" y="160059"/>
                </a:lnTo>
                <a:lnTo>
                  <a:pt x="33735" y="144340"/>
                </a:lnTo>
                <a:lnTo>
                  <a:pt x="32600" y="127076"/>
                </a:lnTo>
                <a:lnTo>
                  <a:pt x="32658" y="122710"/>
                </a:lnTo>
                <a:lnTo>
                  <a:pt x="33382" y="110777"/>
                </a:lnTo>
                <a:lnTo>
                  <a:pt x="35129" y="97819"/>
                </a:lnTo>
                <a:lnTo>
                  <a:pt x="38141" y="84529"/>
                </a:lnTo>
                <a:lnTo>
                  <a:pt x="42664" y="71596"/>
                </a:lnTo>
                <a:lnTo>
                  <a:pt x="48940" y="59712"/>
                </a:lnTo>
                <a:lnTo>
                  <a:pt x="57213" y="49568"/>
                </a:lnTo>
                <a:lnTo>
                  <a:pt x="64182" y="43290"/>
                </a:lnTo>
                <a:lnTo>
                  <a:pt x="74488" y="36138"/>
                </a:lnTo>
                <a:lnTo>
                  <a:pt x="86071" y="30551"/>
                </a:lnTo>
                <a:lnTo>
                  <a:pt x="98858" y="26914"/>
                </a:lnTo>
                <a:lnTo>
                  <a:pt x="112776" y="25615"/>
                </a:lnTo>
                <a:lnTo>
                  <a:pt x="121345" y="26149"/>
                </a:lnTo>
                <a:lnTo>
                  <a:pt x="131370" y="28023"/>
                </a:lnTo>
                <a:lnTo>
                  <a:pt x="141996" y="31503"/>
                </a:lnTo>
                <a:lnTo>
                  <a:pt x="152749" y="36854"/>
                </a:lnTo>
                <a:lnTo>
                  <a:pt x="163152" y="44340"/>
                </a:lnTo>
                <a:lnTo>
                  <a:pt x="172730" y="54228"/>
                </a:lnTo>
                <a:lnTo>
                  <a:pt x="181008" y="66782"/>
                </a:lnTo>
                <a:lnTo>
                  <a:pt x="187509" y="82266"/>
                </a:lnTo>
                <a:lnTo>
                  <a:pt x="191759" y="100947"/>
                </a:lnTo>
                <a:lnTo>
                  <a:pt x="193281" y="123088"/>
                </a:lnTo>
                <a:lnTo>
                  <a:pt x="191891" y="144295"/>
                </a:lnTo>
                <a:lnTo>
                  <a:pt x="187756" y="163128"/>
                </a:lnTo>
                <a:lnTo>
                  <a:pt x="181347" y="178753"/>
                </a:lnTo>
                <a:lnTo>
                  <a:pt x="173140" y="191434"/>
                </a:lnTo>
                <a:lnTo>
                  <a:pt x="163611" y="201438"/>
                </a:lnTo>
                <a:lnTo>
                  <a:pt x="153235" y="209029"/>
                </a:lnTo>
                <a:lnTo>
                  <a:pt x="142488" y="214471"/>
                </a:lnTo>
                <a:lnTo>
                  <a:pt x="131845" y="218031"/>
                </a:lnTo>
                <a:lnTo>
                  <a:pt x="121783" y="219972"/>
                </a:lnTo>
                <a:close/>
              </a:path>
              <a:path w="225869" h="246176">
                <a:moveTo>
                  <a:pt x="57725" y="197135"/>
                </a:moveTo>
                <a:lnTo>
                  <a:pt x="49200" y="186538"/>
                </a:lnTo>
                <a:lnTo>
                  <a:pt x="42230" y="174152"/>
                </a:lnTo>
                <a:lnTo>
                  <a:pt x="48086" y="228354"/>
                </a:lnTo>
                <a:lnTo>
                  <a:pt x="61360" y="235752"/>
                </a:lnTo>
                <a:lnTo>
                  <a:pt x="76699" y="241366"/>
                </a:lnTo>
                <a:lnTo>
                  <a:pt x="94234" y="244929"/>
                </a:lnTo>
                <a:lnTo>
                  <a:pt x="90690" y="217385"/>
                </a:lnTo>
                <a:lnTo>
                  <a:pt x="78666" y="212640"/>
                </a:lnTo>
                <a:lnTo>
                  <a:pt x="67612" y="205863"/>
                </a:lnTo>
                <a:lnTo>
                  <a:pt x="57725" y="197135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11" name="object 11"/>
          <p:cNvSpPr/>
          <p:nvPr/>
        </p:nvSpPr>
        <p:spPr>
          <a:xfrm>
            <a:off x="9098657" y="596168"/>
            <a:ext cx="188620" cy="246176"/>
          </a:xfrm>
          <a:custGeom>
            <a:avLst/>
            <a:gdLst/>
            <a:ahLst/>
            <a:cxnLst/>
            <a:rect l="l" t="t" r="r" b="b"/>
            <a:pathLst>
              <a:path w="188620" h="246176">
                <a:moveTo>
                  <a:pt x="97142" y="246176"/>
                </a:moveTo>
                <a:lnTo>
                  <a:pt x="106001" y="245938"/>
                </a:lnTo>
                <a:lnTo>
                  <a:pt x="124454" y="243629"/>
                </a:lnTo>
                <a:lnTo>
                  <a:pt x="140097" y="239062"/>
                </a:lnTo>
                <a:lnTo>
                  <a:pt x="153136" y="232479"/>
                </a:lnTo>
                <a:lnTo>
                  <a:pt x="163775" y="224124"/>
                </a:lnTo>
                <a:lnTo>
                  <a:pt x="172217" y="214239"/>
                </a:lnTo>
                <a:lnTo>
                  <a:pt x="178666" y="203067"/>
                </a:lnTo>
                <a:lnTo>
                  <a:pt x="183327" y="190851"/>
                </a:lnTo>
                <a:lnTo>
                  <a:pt x="186404" y="177834"/>
                </a:lnTo>
                <a:lnTo>
                  <a:pt x="188100" y="164259"/>
                </a:lnTo>
                <a:lnTo>
                  <a:pt x="188620" y="150367"/>
                </a:lnTo>
                <a:lnTo>
                  <a:pt x="188620" y="9321"/>
                </a:lnTo>
                <a:lnTo>
                  <a:pt x="184302" y="4991"/>
                </a:lnTo>
                <a:lnTo>
                  <a:pt x="181305" y="1663"/>
                </a:lnTo>
                <a:lnTo>
                  <a:pt x="176987" y="0"/>
                </a:lnTo>
                <a:lnTo>
                  <a:pt x="167335" y="0"/>
                </a:lnTo>
                <a:lnTo>
                  <a:pt x="163347" y="2654"/>
                </a:lnTo>
                <a:lnTo>
                  <a:pt x="161010" y="4991"/>
                </a:lnTo>
                <a:lnTo>
                  <a:pt x="156692" y="9321"/>
                </a:lnTo>
                <a:lnTo>
                  <a:pt x="156679" y="155551"/>
                </a:lnTo>
                <a:lnTo>
                  <a:pt x="156021" y="167617"/>
                </a:lnTo>
                <a:lnTo>
                  <a:pt x="153843" y="180196"/>
                </a:lnTo>
                <a:lnTo>
                  <a:pt x="149421" y="192424"/>
                </a:lnTo>
                <a:lnTo>
                  <a:pt x="142032" y="203438"/>
                </a:lnTo>
                <a:lnTo>
                  <a:pt x="130952" y="212375"/>
                </a:lnTo>
                <a:lnTo>
                  <a:pt x="115455" y="218370"/>
                </a:lnTo>
                <a:lnTo>
                  <a:pt x="94818" y="220560"/>
                </a:lnTo>
                <a:lnTo>
                  <a:pt x="88164" y="220374"/>
                </a:lnTo>
                <a:lnTo>
                  <a:pt x="67346" y="216651"/>
                </a:lnTo>
                <a:lnTo>
                  <a:pt x="52430" y="209027"/>
                </a:lnTo>
                <a:lnTo>
                  <a:pt x="42431" y="198663"/>
                </a:lnTo>
                <a:lnTo>
                  <a:pt x="36366" y="186720"/>
                </a:lnTo>
                <a:lnTo>
                  <a:pt x="33251" y="174359"/>
                </a:lnTo>
                <a:lnTo>
                  <a:pt x="32104" y="162739"/>
                </a:lnTo>
                <a:lnTo>
                  <a:pt x="31940" y="153022"/>
                </a:lnTo>
                <a:lnTo>
                  <a:pt x="31940" y="9321"/>
                </a:lnTo>
                <a:lnTo>
                  <a:pt x="27622" y="4991"/>
                </a:lnTo>
                <a:lnTo>
                  <a:pt x="24625" y="1663"/>
                </a:lnTo>
                <a:lnTo>
                  <a:pt x="20294" y="0"/>
                </a:lnTo>
                <a:lnTo>
                  <a:pt x="10655" y="0"/>
                </a:lnTo>
                <a:lnTo>
                  <a:pt x="6654" y="2654"/>
                </a:lnTo>
                <a:lnTo>
                  <a:pt x="4330" y="4991"/>
                </a:lnTo>
                <a:lnTo>
                  <a:pt x="0" y="9321"/>
                </a:lnTo>
                <a:lnTo>
                  <a:pt x="0" y="150698"/>
                </a:lnTo>
                <a:lnTo>
                  <a:pt x="459" y="164325"/>
                </a:lnTo>
                <a:lnTo>
                  <a:pt x="2592" y="181165"/>
                </a:lnTo>
                <a:lnTo>
                  <a:pt x="6448" y="195827"/>
                </a:lnTo>
                <a:lnTo>
                  <a:pt x="12007" y="208407"/>
                </a:lnTo>
                <a:lnTo>
                  <a:pt x="19253" y="219000"/>
                </a:lnTo>
                <a:lnTo>
                  <a:pt x="28167" y="227701"/>
                </a:lnTo>
                <a:lnTo>
                  <a:pt x="38732" y="234607"/>
                </a:lnTo>
                <a:lnTo>
                  <a:pt x="50930" y="239812"/>
                </a:lnTo>
                <a:lnTo>
                  <a:pt x="64743" y="243411"/>
                </a:lnTo>
                <a:lnTo>
                  <a:pt x="80153" y="245501"/>
                </a:lnTo>
                <a:lnTo>
                  <a:pt x="97142" y="246176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12" name="object 12"/>
          <p:cNvSpPr/>
          <p:nvPr/>
        </p:nvSpPr>
        <p:spPr>
          <a:xfrm>
            <a:off x="9318232" y="600162"/>
            <a:ext cx="185953" cy="242176"/>
          </a:xfrm>
          <a:custGeom>
            <a:avLst/>
            <a:gdLst/>
            <a:ahLst/>
            <a:cxnLst/>
            <a:rect l="l" t="t" r="r" b="b"/>
            <a:pathLst>
              <a:path w="185953" h="242176">
                <a:moveTo>
                  <a:pt x="1993" y="19634"/>
                </a:moveTo>
                <a:lnTo>
                  <a:pt x="4318" y="21958"/>
                </a:lnTo>
                <a:lnTo>
                  <a:pt x="7645" y="25615"/>
                </a:lnTo>
                <a:lnTo>
                  <a:pt x="76835" y="25615"/>
                </a:lnTo>
                <a:lnTo>
                  <a:pt x="76835" y="233527"/>
                </a:lnTo>
                <a:lnTo>
                  <a:pt x="81495" y="237528"/>
                </a:lnTo>
                <a:lnTo>
                  <a:pt x="84493" y="240512"/>
                </a:lnTo>
                <a:lnTo>
                  <a:pt x="88811" y="242176"/>
                </a:lnTo>
                <a:lnTo>
                  <a:pt x="98132" y="242176"/>
                </a:lnTo>
                <a:lnTo>
                  <a:pt x="102120" y="239852"/>
                </a:lnTo>
                <a:lnTo>
                  <a:pt x="104457" y="237528"/>
                </a:lnTo>
                <a:lnTo>
                  <a:pt x="108775" y="233527"/>
                </a:lnTo>
                <a:lnTo>
                  <a:pt x="108775" y="25615"/>
                </a:lnTo>
                <a:lnTo>
                  <a:pt x="177965" y="25615"/>
                </a:lnTo>
                <a:lnTo>
                  <a:pt x="181635" y="21958"/>
                </a:lnTo>
                <a:lnTo>
                  <a:pt x="183959" y="19634"/>
                </a:lnTo>
                <a:lnTo>
                  <a:pt x="185953" y="15963"/>
                </a:lnTo>
                <a:lnTo>
                  <a:pt x="185953" y="9639"/>
                </a:lnTo>
                <a:lnTo>
                  <a:pt x="183959" y="6324"/>
                </a:lnTo>
                <a:lnTo>
                  <a:pt x="181635" y="3987"/>
                </a:lnTo>
                <a:lnTo>
                  <a:pt x="178308" y="0"/>
                </a:lnTo>
                <a:lnTo>
                  <a:pt x="7645" y="0"/>
                </a:lnTo>
                <a:lnTo>
                  <a:pt x="3987" y="3987"/>
                </a:lnTo>
                <a:lnTo>
                  <a:pt x="1993" y="6324"/>
                </a:lnTo>
                <a:lnTo>
                  <a:pt x="0" y="9982"/>
                </a:lnTo>
                <a:lnTo>
                  <a:pt x="0" y="16306"/>
                </a:lnTo>
                <a:lnTo>
                  <a:pt x="1993" y="19634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13" name="object 13"/>
          <p:cNvSpPr/>
          <p:nvPr/>
        </p:nvSpPr>
        <p:spPr>
          <a:xfrm>
            <a:off x="9551311" y="624777"/>
            <a:ext cx="117144" cy="95034"/>
          </a:xfrm>
          <a:custGeom>
            <a:avLst/>
            <a:gdLst/>
            <a:ahLst/>
            <a:cxnLst/>
            <a:rect l="l" t="t" r="r" b="b"/>
            <a:pathLst>
              <a:path w="117144" h="95034">
                <a:moveTo>
                  <a:pt x="57975" y="95034"/>
                </a:moveTo>
                <a:lnTo>
                  <a:pt x="73307" y="93582"/>
                </a:lnTo>
                <a:lnTo>
                  <a:pt x="87441" y="88994"/>
                </a:lnTo>
                <a:lnTo>
                  <a:pt x="99461" y="81715"/>
                </a:lnTo>
                <a:lnTo>
                  <a:pt x="108799" y="72196"/>
                </a:lnTo>
                <a:lnTo>
                  <a:pt x="114883" y="60886"/>
                </a:lnTo>
                <a:lnTo>
                  <a:pt x="117144" y="48234"/>
                </a:lnTo>
                <a:lnTo>
                  <a:pt x="115279" y="35806"/>
                </a:lnTo>
                <a:lnTo>
                  <a:pt x="109554" y="24317"/>
                </a:lnTo>
                <a:lnTo>
                  <a:pt x="100522" y="14528"/>
                </a:lnTo>
                <a:lnTo>
                  <a:pt x="88739" y="6902"/>
                </a:lnTo>
                <a:lnTo>
                  <a:pt x="74765" y="1905"/>
                </a:lnTo>
                <a:lnTo>
                  <a:pt x="59156" y="0"/>
                </a:lnTo>
                <a:lnTo>
                  <a:pt x="43839" y="1449"/>
                </a:lnTo>
                <a:lnTo>
                  <a:pt x="29706" y="6036"/>
                </a:lnTo>
                <a:lnTo>
                  <a:pt x="17685" y="13314"/>
                </a:lnTo>
                <a:lnTo>
                  <a:pt x="8346" y="22834"/>
                </a:lnTo>
                <a:lnTo>
                  <a:pt x="2261" y="34146"/>
                </a:lnTo>
                <a:lnTo>
                  <a:pt x="0" y="46799"/>
                </a:lnTo>
                <a:lnTo>
                  <a:pt x="1863" y="59235"/>
                </a:lnTo>
                <a:lnTo>
                  <a:pt x="7587" y="70721"/>
                </a:lnTo>
                <a:lnTo>
                  <a:pt x="16620" y="80509"/>
                </a:lnTo>
                <a:lnTo>
                  <a:pt x="28401" y="88133"/>
                </a:lnTo>
                <a:lnTo>
                  <a:pt x="42372" y="93129"/>
                </a:lnTo>
                <a:lnTo>
                  <a:pt x="57975" y="950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14" name="object 14"/>
          <p:cNvSpPr/>
          <p:nvPr/>
        </p:nvSpPr>
        <p:spPr>
          <a:xfrm>
            <a:off x="9649123" y="493779"/>
            <a:ext cx="188785" cy="153149"/>
          </a:xfrm>
          <a:custGeom>
            <a:avLst/>
            <a:gdLst/>
            <a:ahLst/>
            <a:cxnLst/>
            <a:rect l="l" t="t" r="r" b="b"/>
            <a:pathLst>
              <a:path w="188785" h="153149">
                <a:moveTo>
                  <a:pt x="95694" y="153149"/>
                </a:moveTo>
                <a:lnTo>
                  <a:pt x="106194" y="152500"/>
                </a:lnTo>
                <a:lnTo>
                  <a:pt x="121454" y="149810"/>
                </a:lnTo>
                <a:lnTo>
                  <a:pt x="135690" y="145222"/>
                </a:lnTo>
                <a:lnTo>
                  <a:pt x="148689" y="138915"/>
                </a:lnTo>
                <a:lnTo>
                  <a:pt x="160238" y="131067"/>
                </a:lnTo>
                <a:lnTo>
                  <a:pt x="170124" y="121856"/>
                </a:lnTo>
                <a:lnTo>
                  <a:pt x="178135" y="111463"/>
                </a:lnTo>
                <a:lnTo>
                  <a:pt x="184057" y="100064"/>
                </a:lnTo>
                <a:lnTo>
                  <a:pt x="187678" y="87840"/>
                </a:lnTo>
                <a:lnTo>
                  <a:pt x="188785" y="74968"/>
                </a:lnTo>
                <a:lnTo>
                  <a:pt x="188062" y="66458"/>
                </a:lnTo>
                <a:lnTo>
                  <a:pt x="184856" y="54093"/>
                </a:lnTo>
                <a:lnTo>
                  <a:pt x="179304" y="42574"/>
                </a:lnTo>
                <a:lnTo>
                  <a:pt x="171624" y="32073"/>
                </a:lnTo>
                <a:lnTo>
                  <a:pt x="162034" y="22759"/>
                </a:lnTo>
                <a:lnTo>
                  <a:pt x="150753" y="14804"/>
                </a:lnTo>
                <a:lnTo>
                  <a:pt x="137999" y="8380"/>
                </a:lnTo>
                <a:lnTo>
                  <a:pt x="123992" y="3657"/>
                </a:lnTo>
                <a:lnTo>
                  <a:pt x="108950" y="806"/>
                </a:lnTo>
                <a:lnTo>
                  <a:pt x="93090" y="0"/>
                </a:lnTo>
                <a:lnTo>
                  <a:pt x="82566" y="650"/>
                </a:lnTo>
                <a:lnTo>
                  <a:pt x="67306" y="3342"/>
                </a:lnTo>
                <a:lnTo>
                  <a:pt x="53072" y="7930"/>
                </a:lnTo>
                <a:lnTo>
                  <a:pt x="40075" y="14237"/>
                </a:lnTo>
                <a:lnTo>
                  <a:pt x="28528" y="22084"/>
                </a:lnTo>
                <a:lnTo>
                  <a:pt x="18645" y="31293"/>
                </a:lnTo>
                <a:lnTo>
                  <a:pt x="10638" y="41685"/>
                </a:lnTo>
                <a:lnTo>
                  <a:pt x="4720" y="53083"/>
                </a:lnTo>
                <a:lnTo>
                  <a:pt x="1103" y="65307"/>
                </a:lnTo>
                <a:lnTo>
                  <a:pt x="0" y="78181"/>
                </a:lnTo>
                <a:lnTo>
                  <a:pt x="723" y="86705"/>
                </a:lnTo>
                <a:lnTo>
                  <a:pt x="3928" y="99068"/>
                </a:lnTo>
                <a:lnTo>
                  <a:pt x="9481" y="110586"/>
                </a:lnTo>
                <a:lnTo>
                  <a:pt x="17162" y="121087"/>
                </a:lnTo>
                <a:lnTo>
                  <a:pt x="26753" y="130400"/>
                </a:lnTo>
                <a:lnTo>
                  <a:pt x="38034" y="138353"/>
                </a:lnTo>
                <a:lnTo>
                  <a:pt x="50788" y="144777"/>
                </a:lnTo>
                <a:lnTo>
                  <a:pt x="64795" y="149498"/>
                </a:lnTo>
                <a:lnTo>
                  <a:pt x="79837" y="152346"/>
                </a:lnTo>
                <a:lnTo>
                  <a:pt x="95694" y="153149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15" name="object 15"/>
          <p:cNvSpPr/>
          <p:nvPr/>
        </p:nvSpPr>
        <p:spPr>
          <a:xfrm>
            <a:off x="9793174" y="300282"/>
            <a:ext cx="286816" cy="232689"/>
          </a:xfrm>
          <a:custGeom>
            <a:avLst/>
            <a:gdLst/>
            <a:ahLst/>
            <a:cxnLst/>
            <a:rect l="l" t="t" r="r" b="b"/>
            <a:pathLst>
              <a:path w="286816" h="232689">
                <a:moveTo>
                  <a:pt x="142532" y="232689"/>
                </a:moveTo>
                <a:lnTo>
                  <a:pt x="152220" y="232501"/>
                </a:lnTo>
                <a:lnTo>
                  <a:pt x="167982" y="231056"/>
                </a:lnTo>
                <a:lnTo>
                  <a:pt x="183179" y="228264"/>
                </a:lnTo>
                <a:lnTo>
                  <a:pt x="197717" y="224201"/>
                </a:lnTo>
                <a:lnTo>
                  <a:pt x="211500" y="218942"/>
                </a:lnTo>
                <a:lnTo>
                  <a:pt x="224433" y="212565"/>
                </a:lnTo>
                <a:lnTo>
                  <a:pt x="236420" y="205146"/>
                </a:lnTo>
                <a:lnTo>
                  <a:pt x="247366" y="196761"/>
                </a:lnTo>
                <a:lnTo>
                  <a:pt x="257175" y="187486"/>
                </a:lnTo>
                <a:lnTo>
                  <a:pt x="265752" y="177398"/>
                </a:lnTo>
                <a:lnTo>
                  <a:pt x="273001" y="166572"/>
                </a:lnTo>
                <a:lnTo>
                  <a:pt x="278828" y="155085"/>
                </a:lnTo>
                <a:lnTo>
                  <a:pt x="283136" y="143014"/>
                </a:lnTo>
                <a:lnTo>
                  <a:pt x="285831" y="130435"/>
                </a:lnTo>
                <a:lnTo>
                  <a:pt x="286816" y="117424"/>
                </a:lnTo>
                <a:lnTo>
                  <a:pt x="286553" y="109536"/>
                </a:lnTo>
                <a:lnTo>
                  <a:pt x="284721" y="96746"/>
                </a:lnTo>
                <a:lnTo>
                  <a:pt x="281230" y="84411"/>
                </a:lnTo>
                <a:lnTo>
                  <a:pt x="276174" y="72606"/>
                </a:lnTo>
                <a:lnTo>
                  <a:pt x="269648" y="61410"/>
                </a:lnTo>
                <a:lnTo>
                  <a:pt x="261746" y="50900"/>
                </a:lnTo>
                <a:lnTo>
                  <a:pt x="252562" y="41154"/>
                </a:lnTo>
                <a:lnTo>
                  <a:pt x="242191" y="32249"/>
                </a:lnTo>
                <a:lnTo>
                  <a:pt x="230727" y="24264"/>
                </a:lnTo>
                <a:lnTo>
                  <a:pt x="218265" y="17275"/>
                </a:lnTo>
                <a:lnTo>
                  <a:pt x="204897" y="11361"/>
                </a:lnTo>
                <a:lnTo>
                  <a:pt x="190720" y="6599"/>
                </a:lnTo>
                <a:lnTo>
                  <a:pt x="175827" y="3066"/>
                </a:lnTo>
                <a:lnTo>
                  <a:pt x="160313" y="840"/>
                </a:lnTo>
                <a:lnTo>
                  <a:pt x="144271" y="0"/>
                </a:lnTo>
                <a:lnTo>
                  <a:pt x="134596" y="187"/>
                </a:lnTo>
                <a:lnTo>
                  <a:pt x="118835" y="1630"/>
                </a:lnTo>
                <a:lnTo>
                  <a:pt x="103638" y="4421"/>
                </a:lnTo>
                <a:lnTo>
                  <a:pt x="89099" y="8483"/>
                </a:lnTo>
                <a:lnTo>
                  <a:pt x="75316" y="13740"/>
                </a:lnTo>
                <a:lnTo>
                  <a:pt x="62382" y="20116"/>
                </a:lnTo>
                <a:lnTo>
                  <a:pt x="50394" y="27535"/>
                </a:lnTo>
                <a:lnTo>
                  <a:pt x="39448" y="35919"/>
                </a:lnTo>
                <a:lnTo>
                  <a:pt x="29638" y="45194"/>
                </a:lnTo>
                <a:lnTo>
                  <a:pt x="21060" y="55282"/>
                </a:lnTo>
                <a:lnTo>
                  <a:pt x="13810" y="66109"/>
                </a:lnTo>
                <a:lnTo>
                  <a:pt x="7984" y="77596"/>
                </a:lnTo>
                <a:lnTo>
                  <a:pt x="3676" y="89669"/>
                </a:lnTo>
                <a:lnTo>
                  <a:pt x="983" y="102250"/>
                </a:lnTo>
                <a:lnTo>
                  <a:pt x="0" y="115265"/>
                </a:lnTo>
                <a:lnTo>
                  <a:pt x="262" y="123143"/>
                </a:lnTo>
                <a:lnTo>
                  <a:pt x="2093" y="135933"/>
                </a:lnTo>
                <a:lnTo>
                  <a:pt x="5582" y="148270"/>
                </a:lnTo>
                <a:lnTo>
                  <a:pt x="10636" y="160076"/>
                </a:lnTo>
                <a:lnTo>
                  <a:pt x="17161" y="171273"/>
                </a:lnTo>
                <a:lnTo>
                  <a:pt x="25061" y="181784"/>
                </a:lnTo>
                <a:lnTo>
                  <a:pt x="34244" y="191531"/>
                </a:lnTo>
                <a:lnTo>
                  <a:pt x="44614" y="200436"/>
                </a:lnTo>
                <a:lnTo>
                  <a:pt x="56077" y="208422"/>
                </a:lnTo>
                <a:lnTo>
                  <a:pt x="68538" y="215411"/>
                </a:lnTo>
                <a:lnTo>
                  <a:pt x="81905" y="221326"/>
                </a:lnTo>
                <a:lnTo>
                  <a:pt x="96082" y="226089"/>
                </a:lnTo>
                <a:lnTo>
                  <a:pt x="110975" y="229622"/>
                </a:lnTo>
                <a:lnTo>
                  <a:pt x="126489" y="231848"/>
                </a:lnTo>
                <a:lnTo>
                  <a:pt x="142532" y="232689"/>
                </a:lnTo>
                <a:close/>
              </a:path>
            </a:pathLst>
          </a:custGeom>
          <a:solidFill>
            <a:srgbClr val="D06EAA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16" name="object 16"/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17" name="object 17"/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EF668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18" name="object 18"/>
          <p:cNvSpPr/>
          <p:nvPr/>
        </p:nvSpPr>
        <p:spPr>
          <a:xfrm>
            <a:off x="9869624" y="617783"/>
            <a:ext cx="216877" cy="153530"/>
          </a:xfrm>
          <a:custGeom>
            <a:avLst/>
            <a:gdLst/>
            <a:ahLst/>
            <a:cxnLst/>
            <a:rect l="l" t="t" r="r" b="b"/>
            <a:pathLst>
              <a:path w="216877" h="153530">
                <a:moveTo>
                  <a:pt x="108521" y="153530"/>
                </a:moveTo>
                <a:lnTo>
                  <a:pt x="116465" y="153320"/>
                </a:lnTo>
                <a:lnTo>
                  <a:pt x="132927" y="151555"/>
                </a:lnTo>
                <a:lnTo>
                  <a:pt x="148482" y="148111"/>
                </a:lnTo>
                <a:lnTo>
                  <a:pt x="162934" y="143124"/>
                </a:lnTo>
                <a:lnTo>
                  <a:pt x="176090" y="136734"/>
                </a:lnTo>
                <a:lnTo>
                  <a:pt x="187753" y="129080"/>
                </a:lnTo>
                <a:lnTo>
                  <a:pt x="197730" y="120298"/>
                </a:lnTo>
                <a:lnTo>
                  <a:pt x="205826" y="110528"/>
                </a:lnTo>
                <a:lnTo>
                  <a:pt x="211845" y="99908"/>
                </a:lnTo>
                <a:lnTo>
                  <a:pt x="215594" y="88575"/>
                </a:lnTo>
                <a:lnTo>
                  <a:pt x="216877" y="76669"/>
                </a:lnTo>
                <a:lnTo>
                  <a:pt x="216582" y="71042"/>
                </a:lnTo>
                <a:lnTo>
                  <a:pt x="214094" y="59384"/>
                </a:lnTo>
                <a:lnTo>
                  <a:pt x="209234" y="48372"/>
                </a:lnTo>
                <a:lnTo>
                  <a:pt x="202198" y="38143"/>
                </a:lnTo>
                <a:lnTo>
                  <a:pt x="193180" y="28835"/>
                </a:lnTo>
                <a:lnTo>
                  <a:pt x="182375" y="20584"/>
                </a:lnTo>
                <a:lnTo>
                  <a:pt x="169977" y="13528"/>
                </a:lnTo>
                <a:lnTo>
                  <a:pt x="156182" y="7804"/>
                </a:lnTo>
                <a:lnTo>
                  <a:pt x="141183" y="3550"/>
                </a:lnTo>
                <a:lnTo>
                  <a:pt x="125177" y="903"/>
                </a:lnTo>
                <a:lnTo>
                  <a:pt x="108356" y="0"/>
                </a:lnTo>
                <a:lnTo>
                  <a:pt x="100392" y="215"/>
                </a:lnTo>
                <a:lnTo>
                  <a:pt x="83930" y="1989"/>
                </a:lnTo>
                <a:lnTo>
                  <a:pt x="68377" y="5440"/>
                </a:lnTo>
                <a:lnTo>
                  <a:pt x="53926" y="10430"/>
                </a:lnTo>
                <a:lnTo>
                  <a:pt x="40774" y="16822"/>
                </a:lnTo>
                <a:lnTo>
                  <a:pt x="29113" y="24476"/>
                </a:lnTo>
                <a:lnTo>
                  <a:pt x="19139" y="33257"/>
                </a:lnTo>
                <a:lnTo>
                  <a:pt x="11046" y="43026"/>
                </a:lnTo>
                <a:lnTo>
                  <a:pt x="5029" y="53646"/>
                </a:lnTo>
                <a:lnTo>
                  <a:pt x="1282" y="64978"/>
                </a:lnTo>
                <a:lnTo>
                  <a:pt x="0" y="76885"/>
                </a:lnTo>
                <a:lnTo>
                  <a:pt x="291" y="82511"/>
                </a:lnTo>
                <a:lnTo>
                  <a:pt x="2774" y="94166"/>
                </a:lnTo>
                <a:lnTo>
                  <a:pt x="7630" y="105175"/>
                </a:lnTo>
                <a:lnTo>
                  <a:pt x="14665" y="115402"/>
                </a:lnTo>
                <a:lnTo>
                  <a:pt x="23682" y="124709"/>
                </a:lnTo>
                <a:lnTo>
                  <a:pt x="34488" y="132958"/>
                </a:lnTo>
                <a:lnTo>
                  <a:pt x="46887" y="140012"/>
                </a:lnTo>
                <a:lnTo>
                  <a:pt x="60685" y="145733"/>
                </a:lnTo>
                <a:lnTo>
                  <a:pt x="75686" y="149985"/>
                </a:lnTo>
                <a:lnTo>
                  <a:pt x="91697" y="152630"/>
                </a:lnTo>
                <a:lnTo>
                  <a:pt x="108521" y="153530"/>
                </a:lnTo>
                <a:close/>
              </a:path>
            </a:pathLst>
          </a:custGeom>
          <a:solidFill>
            <a:srgbClr val="F6AFB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19" name="object 19"/>
          <p:cNvSpPr/>
          <p:nvPr/>
        </p:nvSpPr>
        <p:spPr>
          <a:xfrm>
            <a:off x="9776846" y="765976"/>
            <a:ext cx="139230" cy="98577"/>
          </a:xfrm>
          <a:custGeom>
            <a:avLst/>
            <a:gdLst/>
            <a:ahLst/>
            <a:cxnLst/>
            <a:rect l="l" t="t" r="r" b="b"/>
            <a:pathLst>
              <a:path w="139230" h="98577">
                <a:moveTo>
                  <a:pt x="69672" y="98577"/>
                </a:moveTo>
                <a:lnTo>
                  <a:pt x="81750" y="97825"/>
                </a:lnTo>
                <a:lnTo>
                  <a:pt x="97360" y="94492"/>
                </a:lnTo>
                <a:lnTo>
                  <a:pt x="111186" y="88803"/>
                </a:lnTo>
                <a:lnTo>
                  <a:pt x="122757" y="81093"/>
                </a:lnTo>
                <a:lnTo>
                  <a:pt x="131602" y="71698"/>
                </a:lnTo>
                <a:lnTo>
                  <a:pt x="137250" y="60955"/>
                </a:lnTo>
                <a:lnTo>
                  <a:pt x="139230" y="49199"/>
                </a:lnTo>
                <a:lnTo>
                  <a:pt x="138175" y="40660"/>
                </a:lnTo>
                <a:lnTo>
                  <a:pt x="133481" y="29615"/>
                </a:lnTo>
                <a:lnTo>
                  <a:pt x="125460" y="19831"/>
                </a:lnTo>
                <a:lnTo>
                  <a:pt x="114584" y="11644"/>
                </a:lnTo>
                <a:lnTo>
                  <a:pt x="101327" y="5386"/>
                </a:lnTo>
                <a:lnTo>
                  <a:pt x="86160" y="1393"/>
                </a:lnTo>
                <a:lnTo>
                  <a:pt x="69557" y="0"/>
                </a:lnTo>
                <a:lnTo>
                  <a:pt x="57487" y="753"/>
                </a:lnTo>
                <a:lnTo>
                  <a:pt x="41875" y="4086"/>
                </a:lnTo>
                <a:lnTo>
                  <a:pt x="28048" y="9772"/>
                </a:lnTo>
                <a:lnTo>
                  <a:pt x="16475" y="17478"/>
                </a:lnTo>
                <a:lnTo>
                  <a:pt x="7628" y="26869"/>
                </a:lnTo>
                <a:lnTo>
                  <a:pt x="1980" y="37609"/>
                </a:lnTo>
                <a:lnTo>
                  <a:pt x="0" y="49364"/>
                </a:lnTo>
                <a:lnTo>
                  <a:pt x="1055" y="57913"/>
                </a:lnTo>
                <a:lnTo>
                  <a:pt x="5751" y="68961"/>
                </a:lnTo>
                <a:lnTo>
                  <a:pt x="13772" y="78746"/>
                </a:lnTo>
                <a:lnTo>
                  <a:pt x="24648" y="86934"/>
                </a:lnTo>
                <a:lnTo>
                  <a:pt x="37905" y="93191"/>
                </a:lnTo>
                <a:lnTo>
                  <a:pt x="53070" y="97183"/>
                </a:lnTo>
                <a:lnTo>
                  <a:pt x="69672" y="98577"/>
                </a:lnTo>
                <a:close/>
              </a:path>
            </a:pathLst>
          </a:custGeom>
          <a:solidFill>
            <a:srgbClr val="F6AFB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20" name="object 20"/>
          <p:cNvSpPr/>
          <p:nvPr/>
        </p:nvSpPr>
        <p:spPr>
          <a:xfrm>
            <a:off x="10014201" y="444275"/>
            <a:ext cx="245795" cy="187274"/>
          </a:xfrm>
          <a:custGeom>
            <a:avLst/>
            <a:gdLst/>
            <a:ahLst/>
            <a:cxnLst/>
            <a:rect l="l" t="t" r="r" b="b"/>
            <a:pathLst>
              <a:path w="245795" h="187274">
                <a:moveTo>
                  <a:pt x="122999" y="187274"/>
                </a:moveTo>
                <a:lnTo>
                  <a:pt x="142243" y="186114"/>
                </a:lnTo>
                <a:lnTo>
                  <a:pt x="157892" y="183410"/>
                </a:lnTo>
                <a:lnTo>
                  <a:pt x="172716" y="179242"/>
                </a:lnTo>
                <a:lnTo>
                  <a:pt x="186573" y="173717"/>
                </a:lnTo>
                <a:lnTo>
                  <a:pt x="199323" y="166942"/>
                </a:lnTo>
                <a:lnTo>
                  <a:pt x="210826" y="159024"/>
                </a:lnTo>
                <a:lnTo>
                  <a:pt x="220942" y="150071"/>
                </a:lnTo>
                <a:lnTo>
                  <a:pt x="229530" y="140189"/>
                </a:lnTo>
                <a:lnTo>
                  <a:pt x="236450" y="129486"/>
                </a:lnTo>
                <a:lnTo>
                  <a:pt x="241561" y="118069"/>
                </a:lnTo>
                <a:lnTo>
                  <a:pt x="244723" y="106045"/>
                </a:lnTo>
                <a:lnTo>
                  <a:pt x="245795" y="93522"/>
                </a:lnTo>
                <a:lnTo>
                  <a:pt x="245760" y="91351"/>
                </a:lnTo>
                <a:lnTo>
                  <a:pt x="244288" y="78895"/>
                </a:lnTo>
                <a:lnTo>
                  <a:pt x="240753" y="66965"/>
                </a:lnTo>
                <a:lnTo>
                  <a:pt x="235295" y="55667"/>
                </a:lnTo>
                <a:lnTo>
                  <a:pt x="228054" y="45108"/>
                </a:lnTo>
                <a:lnTo>
                  <a:pt x="219172" y="35394"/>
                </a:lnTo>
                <a:lnTo>
                  <a:pt x="208787" y="26631"/>
                </a:lnTo>
                <a:lnTo>
                  <a:pt x="197042" y="18927"/>
                </a:lnTo>
                <a:lnTo>
                  <a:pt x="184076" y="12387"/>
                </a:lnTo>
                <a:lnTo>
                  <a:pt x="170029" y="7118"/>
                </a:lnTo>
                <a:lnTo>
                  <a:pt x="155042" y="3226"/>
                </a:lnTo>
                <a:lnTo>
                  <a:pt x="139255" y="818"/>
                </a:lnTo>
                <a:lnTo>
                  <a:pt x="122808" y="0"/>
                </a:lnTo>
                <a:lnTo>
                  <a:pt x="119935" y="29"/>
                </a:lnTo>
                <a:lnTo>
                  <a:pt x="103597" y="1168"/>
                </a:lnTo>
                <a:lnTo>
                  <a:pt x="87944" y="3877"/>
                </a:lnTo>
                <a:lnTo>
                  <a:pt x="73118" y="8049"/>
                </a:lnTo>
                <a:lnTo>
                  <a:pt x="59259" y="13577"/>
                </a:lnTo>
                <a:lnTo>
                  <a:pt x="46506" y="20354"/>
                </a:lnTo>
                <a:lnTo>
                  <a:pt x="35001" y="28273"/>
                </a:lnTo>
                <a:lnTo>
                  <a:pt x="24882" y="37228"/>
                </a:lnTo>
                <a:lnTo>
                  <a:pt x="16291" y="47111"/>
                </a:lnTo>
                <a:lnTo>
                  <a:pt x="9366" y="57815"/>
                </a:lnTo>
                <a:lnTo>
                  <a:pt x="4250" y="69234"/>
                </a:lnTo>
                <a:lnTo>
                  <a:pt x="1081" y="81261"/>
                </a:lnTo>
                <a:lnTo>
                  <a:pt x="0" y="93789"/>
                </a:lnTo>
                <a:lnTo>
                  <a:pt x="35" y="95977"/>
                </a:lnTo>
                <a:lnTo>
                  <a:pt x="1507" y="108425"/>
                </a:lnTo>
                <a:lnTo>
                  <a:pt x="5044" y="120349"/>
                </a:lnTo>
                <a:lnTo>
                  <a:pt x="10504" y="131642"/>
                </a:lnTo>
                <a:lnTo>
                  <a:pt x="17746" y="142197"/>
                </a:lnTo>
                <a:lnTo>
                  <a:pt x="26631" y="151907"/>
                </a:lnTo>
                <a:lnTo>
                  <a:pt x="37017" y="160667"/>
                </a:lnTo>
                <a:lnTo>
                  <a:pt x="48764" y="168368"/>
                </a:lnTo>
                <a:lnTo>
                  <a:pt x="61732" y="174905"/>
                </a:lnTo>
                <a:lnTo>
                  <a:pt x="75780" y="180170"/>
                </a:lnTo>
                <a:lnTo>
                  <a:pt x="90768" y="184058"/>
                </a:lnTo>
                <a:lnTo>
                  <a:pt x="106554" y="186461"/>
                </a:lnTo>
                <a:lnTo>
                  <a:pt x="122999" y="187274"/>
                </a:lnTo>
                <a:close/>
              </a:path>
            </a:pathLst>
          </a:custGeom>
          <a:solidFill>
            <a:srgbClr val="F6AFB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21" name="object 21"/>
          <p:cNvSpPr/>
          <p:nvPr/>
        </p:nvSpPr>
        <p:spPr>
          <a:xfrm>
            <a:off x="7560000" y="12272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EF668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22" name="object 22"/>
          <p:cNvSpPr/>
          <p:nvPr/>
        </p:nvSpPr>
        <p:spPr>
          <a:xfrm>
            <a:off x="9869624" y="617783"/>
            <a:ext cx="216877" cy="153530"/>
          </a:xfrm>
          <a:custGeom>
            <a:avLst/>
            <a:gdLst/>
            <a:ahLst/>
            <a:cxnLst/>
            <a:rect l="l" t="t" r="r" b="b"/>
            <a:pathLst>
              <a:path w="216877" h="153530">
                <a:moveTo>
                  <a:pt x="108521" y="153530"/>
                </a:moveTo>
                <a:lnTo>
                  <a:pt x="116465" y="153320"/>
                </a:lnTo>
                <a:lnTo>
                  <a:pt x="132927" y="151555"/>
                </a:lnTo>
                <a:lnTo>
                  <a:pt x="148482" y="148111"/>
                </a:lnTo>
                <a:lnTo>
                  <a:pt x="162934" y="143124"/>
                </a:lnTo>
                <a:lnTo>
                  <a:pt x="176090" y="136734"/>
                </a:lnTo>
                <a:lnTo>
                  <a:pt x="187753" y="129080"/>
                </a:lnTo>
                <a:lnTo>
                  <a:pt x="197730" y="120298"/>
                </a:lnTo>
                <a:lnTo>
                  <a:pt x="205826" y="110528"/>
                </a:lnTo>
                <a:lnTo>
                  <a:pt x="211845" y="99908"/>
                </a:lnTo>
                <a:lnTo>
                  <a:pt x="215594" y="88575"/>
                </a:lnTo>
                <a:lnTo>
                  <a:pt x="216877" y="76669"/>
                </a:lnTo>
                <a:lnTo>
                  <a:pt x="216582" y="71042"/>
                </a:lnTo>
                <a:lnTo>
                  <a:pt x="214094" y="59384"/>
                </a:lnTo>
                <a:lnTo>
                  <a:pt x="209234" y="48372"/>
                </a:lnTo>
                <a:lnTo>
                  <a:pt x="202198" y="38143"/>
                </a:lnTo>
                <a:lnTo>
                  <a:pt x="193180" y="28835"/>
                </a:lnTo>
                <a:lnTo>
                  <a:pt x="182375" y="20584"/>
                </a:lnTo>
                <a:lnTo>
                  <a:pt x="169977" y="13528"/>
                </a:lnTo>
                <a:lnTo>
                  <a:pt x="156182" y="7804"/>
                </a:lnTo>
                <a:lnTo>
                  <a:pt x="141183" y="3550"/>
                </a:lnTo>
                <a:lnTo>
                  <a:pt x="125177" y="903"/>
                </a:lnTo>
                <a:lnTo>
                  <a:pt x="108356" y="0"/>
                </a:lnTo>
                <a:lnTo>
                  <a:pt x="100392" y="215"/>
                </a:lnTo>
                <a:lnTo>
                  <a:pt x="83930" y="1989"/>
                </a:lnTo>
                <a:lnTo>
                  <a:pt x="68377" y="5440"/>
                </a:lnTo>
                <a:lnTo>
                  <a:pt x="53926" y="10430"/>
                </a:lnTo>
                <a:lnTo>
                  <a:pt x="40774" y="16822"/>
                </a:lnTo>
                <a:lnTo>
                  <a:pt x="29113" y="24476"/>
                </a:lnTo>
                <a:lnTo>
                  <a:pt x="19139" y="33257"/>
                </a:lnTo>
                <a:lnTo>
                  <a:pt x="11046" y="43026"/>
                </a:lnTo>
                <a:lnTo>
                  <a:pt x="5029" y="53646"/>
                </a:lnTo>
                <a:lnTo>
                  <a:pt x="1282" y="64978"/>
                </a:lnTo>
                <a:lnTo>
                  <a:pt x="0" y="76885"/>
                </a:lnTo>
                <a:lnTo>
                  <a:pt x="291" y="82511"/>
                </a:lnTo>
                <a:lnTo>
                  <a:pt x="2774" y="94166"/>
                </a:lnTo>
                <a:lnTo>
                  <a:pt x="7630" y="105175"/>
                </a:lnTo>
                <a:lnTo>
                  <a:pt x="14665" y="115402"/>
                </a:lnTo>
                <a:lnTo>
                  <a:pt x="23682" y="124709"/>
                </a:lnTo>
                <a:lnTo>
                  <a:pt x="34488" y="132958"/>
                </a:lnTo>
                <a:lnTo>
                  <a:pt x="46887" y="140012"/>
                </a:lnTo>
                <a:lnTo>
                  <a:pt x="60685" y="145733"/>
                </a:lnTo>
                <a:lnTo>
                  <a:pt x="75686" y="149985"/>
                </a:lnTo>
                <a:lnTo>
                  <a:pt x="91697" y="152630"/>
                </a:lnTo>
                <a:lnTo>
                  <a:pt x="108521" y="153530"/>
                </a:lnTo>
                <a:close/>
              </a:path>
            </a:pathLst>
          </a:custGeom>
          <a:solidFill>
            <a:srgbClr val="F6AFB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23" name="object 23"/>
          <p:cNvSpPr/>
          <p:nvPr/>
        </p:nvSpPr>
        <p:spPr>
          <a:xfrm>
            <a:off x="9776846" y="765976"/>
            <a:ext cx="139230" cy="98577"/>
          </a:xfrm>
          <a:custGeom>
            <a:avLst/>
            <a:gdLst/>
            <a:ahLst/>
            <a:cxnLst/>
            <a:rect l="l" t="t" r="r" b="b"/>
            <a:pathLst>
              <a:path w="139230" h="98577">
                <a:moveTo>
                  <a:pt x="69672" y="98577"/>
                </a:moveTo>
                <a:lnTo>
                  <a:pt x="81750" y="97825"/>
                </a:lnTo>
                <a:lnTo>
                  <a:pt x="97360" y="94492"/>
                </a:lnTo>
                <a:lnTo>
                  <a:pt x="111186" y="88803"/>
                </a:lnTo>
                <a:lnTo>
                  <a:pt x="122757" y="81093"/>
                </a:lnTo>
                <a:lnTo>
                  <a:pt x="131602" y="71698"/>
                </a:lnTo>
                <a:lnTo>
                  <a:pt x="137250" y="60955"/>
                </a:lnTo>
                <a:lnTo>
                  <a:pt x="139230" y="49199"/>
                </a:lnTo>
                <a:lnTo>
                  <a:pt x="138175" y="40660"/>
                </a:lnTo>
                <a:lnTo>
                  <a:pt x="133481" y="29615"/>
                </a:lnTo>
                <a:lnTo>
                  <a:pt x="125460" y="19831"/>
                </a:lnTo>
                <a:lnTo>
                  <a:pt x="114584" y="11644"/>
                </a:lnTo>
                <a:lnTo>
                  <a:pt x="101327" y="5386"/>
                </a:lnTo>
                <a:lnTo>
                  <a:pt x="86160" y="1393"/>
                </a:lnTo>
                <a:lnTo>
                  <a:pt x="69557" y="0"/>
                </a:lnTo>
                <a:lnTo>
                  <a:pt x="57487" y="753"/>
                </a:lnTo>
                <a:lnTo>
                  <a:pt x="41875" y="4086"/>
                </a:lnTo>
                <a:lnTo>
                  <a:pt x="28048" y="9772"/>
                </a:lnTo>
                <a:lnTo>
                  <a:pt x="16475" y="17478"/>
                </a:lnTo>
                <a:lnTo>
                  <a:pt x="7628" y="26869"/>
                </a:lnTo>
                <a:lnTo>
                  <a:pt x="1980" y="37609"/>
                </a:lnTo>
                <a:lnTo>
                  <a:pt x="0" y="49364"/>
                </a:lnTo>
                <a:lnTo>
                  <a:pt x="1055" y="57913"/>
                </a:lnTo>
                <a:lnTo>
                  <a:pt x="5751" y="68961"/>
                </a:lnTo>
                <a:lnTo>
                  <a:pt x="13772" y="78746"/>
                </a:lnTo>
                <a:lnTo>
                  <a:pt x="24648" y="86934"/>
                </a:lnTo>
                <a:lnTo>
                  <a:pt x="37905" y="93191"/>
                </a:lnTo>
                <a:lnTo>
                  <a:pt x="53070" y="97183"/>
                </a:lnTo>
                <a:lnTo>
                  <a:pt x="69672" y="98577"/>
                </a:lnTo>
                <a:close/>
              </a:path>
            </a:pathLst>
          </a:custGeom>
          <a:solidFill>
            <a:srgbClr val="F6AFB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24" name="object 24"/>
          <p:cNvSpPr/>
          <p:nvPr/>
        </p:nvSpPr>
        <p:spPr>
          <a:xfrm>
            <a:off x="10014201" y="444275"/>
            <a:ext cx="245795" cy="187274"/>
          </a:xfrm>
          <a:custGeom>
            <a:avLst/>
            <a:gdLst/>
            <a:ahLst/>
            <a:cxnLst/>
            <a:rect l="l" t="t" r="r" b="b"/>
            <a:pathLst>
              <a:path w="245795" h="187274">
                <a:moveTo>
                  <a:pt x="122999" y="187274"/>
                </a:moveTo>
                <a:lnTo>
                  <a:pt x="142243" y="186114"/>
                </a:lnTo>
                <a:lnTo>
                  <a:pt x="157892" y="183410"/>
                </a:lnTo>
                <a:lnTo>
                  <a:pt x="172716" y="179242"/>
                </a:lnTo>
                <a:lnTo>
                  <a:pt x="186573" y="173717"/>
                </a:lnTo>
                <a:lnTo>
                  <a:pt x="199323" y="166942"/>
                </a:lnTo>
                <a:lnTo>
                  <a:pt x="210826" y="159024"/>
                </a:lnTo>
                <a:lnTo>
                  <a:pt x="220942" y="150071"/>
                </a:lnTo>
                <a:lnTo>
                  <a:pt x="229530" y="140189"/>
                </a:lnTo>
                <a:lnTo>
                  <a:pt x="236450" y="129486"/>
                </a:lnTo>
                <a:lnTo>
                  <a:pt x="241561" y="118069"/>
                </a:lnTo>
                <a:lnTo>
                  <a:pt x="244723" y="106045"/>
                </a:lnTo>
                <a:lnTo>
                  <a:pt x="245795" y="93522"/>
                </a:lnTo>
                <a:lnTo>
                  <a:pt x="245760" y="91351"/>
                </a:lnTo>
                <a:lnTo>
                  <a:pt x="244288" y="78895"/>
                </a:lnTo>
                <a:lnTo>
                  <a:pt x="240753" y="66965"/>
                </a:lnTo>
                <a:lnTo>
                  <a:pt x="235295" y="55667"/>
                </a:lnTo>
                <a:lnTo>
                  <a:pt x="228054" y="45108"/>
                </a:lnTo>
                <a:lnTo>
                  <a:pt x="219172" y="35394"/>
                </a:lnTo>
                <a:lnTo>
                  <a:pt x="208787" y="26631"/>
                </a:lnTo>
                <a:lnTo>
                  <a:pt x="197042" y="18927"/>
                </a:lnTo>
                <a:lnTo>
                  <a:pt x="184076" y="12387"/>
                </a:lnTo>
                <a:lnTo>
                  <a:pt x="170029" y="7118"/>
                </a:lnTo>
                <a:lnTo>
                  <a:pt x="155042" y="3226"/>
                </a:lnTo>
                <a:lnTo>
                  <a:pt x="139255" y="818"/>
                </a:lnTo>
                <a:lnTo>
                  <a:pt x="122808" y="0"/>
                </a:lnTo>
                <a:lnTo>
                  <a:pt x="119935" y="29"/>
                </a:lnTo>
                <a:lnTo>
                  <a:pt x="103597" y="1168"/>
                </a:lnTo>
                <a:lnTo>
                  <a:pt x="87944" y="3877"/>
                </a:lnTo>
                <a:lnTo>
                  <a:pt x="73118" y="8049"/>
                </a:lnTo>
                <a:lnTo>
                  <a:pt x="59259" y="13577"/>
                </a:lnTo>
                <a:lnTo>
                  <a:pt x="46506" y="20354"/>
                </a:lnTo>
                <a:lnTo>
                  <a:pt x="35001" y="28273"/>
                </a:lnTo>
                <a:lnTo>
                  <a:pt x="24882" y="37228"/>
                </a:lnTo>
                <a:lnTo>
                  <a:pt x="16291" y="47111"/>
                </a:lnTo>
                <a:lnTo>
                  <a:pt x="9366" y="57815"/>
                </a:lnTo>
                <a:lnTo>
                  <a:pt x="4250" y="69234"/>
                </a:lnTo>
                <a:lnTo>
                  <a:pt x="1081" y="81261"/>
                </a:lnTo>
                <a:lnTo>
                  <a:pt x="0" y="93789"/>
                </a:lnTo>
                <a:lnTo>
                  <a:pt x="35" y="95977"/>
                </a:lnTo>
                <a:lnTo>
                  <a:pt x="1507" y="108425"/>
                </a:lnTo>
                <a:lnTo>
                  <a:pt x="5044" y="120349"/>
                </a:lnTo>
                <a:lnTo>
                  <a:pt x="10504" y="131642"/>
                </a:lnTo>
                <a:lnTo>
                  <a:pt x="17746" y="142197"/>
                </a:lnTo>
                <a:lnTo>
                  <a:pt x="26631" y="151907"/>
                </a:lnTo>
                <a:lnTo>
                  <a:pt x="37017" y="160667"/>
                </a:lnTo>
                <a:lnTo>
                  <a:pt x="48764" y="168368"/>
                </a:lnTo>
                <a:lnTo>
                  <a:pt x="61732" y="174905"/>
                </a:lnTo>
                <a:lnTo>
                  <a:pt x="75780" y="180170"/>
                </a:lnTo>
                <a:lnTo>
                  <a:pt x="90768" y="184058"/>
                </a:lnTo>
                <a:lnTo>
                  <a:pt x="106554" y="186461"/>
                </a:lnTo>
                <a:lnTo>
                  <a:pt x="122999" y="187274"/>
                </a:lnTo>
                <a:close/>
              </a:path>
            </a:pathLst>
          </a:custGeom>
          <a:solidFill>
            <a:srgbClr val="F6AFB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5" name="object 5"/>
          <p:cNvSpPr txBox="1"/>
          <p:nvPr/>
        </p:nvSpPr>
        <p:spPr>
          <a:xfrm>
            <a:off x="7703610" y="548126"/>
            <a:ext cx="2200078" cy="466352"/>
          </a:xfrm>
          <a:prstGeom prst="rect">
            <a:avLst/>
          </a:prstGeom>
        </p:spPr>
        <p:txBody>
          <a:bodyPr wrap="square" lIns="0" tIns="18446" rIns="0" bIns="0">
            <a:noAutofit/>
          </a:bodyPr>
          <a:lstStyle/>
          <a:p>
            <a:pPr marL="12700">
              <a:lnSpc>
                <a:spcPts val="2905"/>
              </a:lnSpc>
              <a:defRPr sz="2700">
                <a:solidFill>
                  <a:srgbClr val="F6AFBD"/>
                </a:solidFill>
              </a:defRPr>
            </a:pPr>
            <a:r>
              <a:rPr b="1" dirty="0">
                <a:latin typeface="Arial Black"/>
                <a:cs typeface="Arial Black"/>
              </a:rPr>
              <a:t>MIND</a:t>
            </a:r>
            <a:r>
              <a:rPr dirty="0">
                <a:latin typeface="Arial"/>
                <a:cs typeface="Arial"/>
              </a:rPr>
              <a:t>OUT</a:t>
            </a:r>
            <a:endParaRPr sz="27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07299" y="692921"/>
            <a:ext cx="4325620" cy="533400"/>
          </a:xfrm>
          <a:prstGeom prst="rect">
            <a:avLst/>
          </a:prstGeom>
        </p:spPr>
        <p:txBody>
          <a:bodyPr wrap="square" lIns="0" tIns="26670" rIns="0" bIns="0">
            <a:noAutofit/>
          </a:bodyPr>
          <a:lstStyle/>
          <a:p>
            <a:pPr marL="12700">
              <a:lnSpc>
                <a:spcPts val="4200"/>
              </a:lnSpc>
              <a:defRPr sz="4000" b="1">
                <a:solidFill>
                  <a:srgbClr val="F17D9B"/>
                </a:solidFill>
                <a:latin typeface="Arial"/>
                <a:cs typeface="Arial"/>
              </a:defRPr>
            </a:pPr>
            <a:r>
              <a:rPr dirty="0"/>
              <a:t>Folláine Mheabhrach</a:t>
            </a:r>
            <a:endParaRPr sz="40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787300" y="2666404"/>
            <a:ext cx="8128776" cy="660400"/>
          </a:xfrm>
          <a:prstGeom prst="rect">
            <a:avLst/>
          </a:prstGeom>
        </p:spPr>
        <p:txBody>
          <a:bodyPr wrap="square" lIns="0" tIns="13620" rIns="0" bIns="0">
            <a:noAutofit/>
          </a:bodyPr>
          <a:lstStyle/>
          <a:p>
            <a:pPr marL="12700">
              <a:lnSpc>
                <a:spcPts val="2145"/>
              </a:lnSpc>
              <a:defRPr sz="2000">
                <a:latin typeface="Arial"/>
                <a:cs typeface="Arial"/>
              </a:defRPr>
            </a:pPr>
            <a:r>
              <a:rPr dirty="0">
                <a:solidFill>
                  <a:srgbClr val="565657"/>
                </a:solidFill>
              </a:rPr>
              <a:t>Cuimsíonn </a:t>
            </a:r>
            <a:r>
              <a:rPr b="1" dirty="0">
                <a:solidFill>
                  <a:srgbClr val="F17D9B"/>
                </a:solidFill>
              </a:rPr>
              <a:t>Folláine Mheabhrach </a:t>
            </a:r>
            <a:r>
              <a:rPr dirty="0">
                <a:solidFill>
                  <a:srgbClr val="565657"/>
                </a:solidFill>
              </a:rPr>
              <a:t>na gnéithe mothúchánacha, síceolaíocha,</a:t>
            </a:r>
            <a:r>
              <a:rPr lang="gd-GB" sz="2000" dirty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chemeClr val="tx1">
                    <a:lumMod val="75000"/>
                    <a:lumOff val="25000"/>
                  </a:schemeClr>
                </a:solidFill>
              </a:rPr>
              <a:t>spioradálta, cultúrtha agus sóisialta den saol laethúil</a:t>
            </a:r>
            <a:r>
              <a:rPr dirty="0"/>
              <a:t>.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787300" y="3351347"/>
            <a:ext cx="7030959" cy="1041400"/>
          </a:xfrm>
          <a:prstGeom prst="rect">
            <a:avLst/>
          </a:prstGeom>
        </p:spPr>
        <p:txBody>
          <a:bodyPr wrap="square" lIns="0" tIns="13620" rIns="0" bIns="0">
            <a:noAutofit/>
          </a:bodyPr>
          <a:lstStyle/>
          <a:p>
            <a:pPr marL="12700" marR="31111">
              <a:lnSpc>
                <a:spcPts val="2145"/>
              </a:lnSpc>
              <a:defRPr sz="2000">
                <a:solidFill>
                  <a:srgbClr val="565657"/>
                </a:solidFill>
                <a:latin typeface="Arial"/>
                <a:cs typeface="Arial"/>
              </a:defRPr>
            </a:pPr>
            <a:r>
              <a:rPr dirty="0"/>
              <a:t>Go simplí, is féidir é a mhíniú mar na scileanna atá ag duine chun</a:t>
            </a:r>
            <a:r>
              <a:rPr lang="gd-GB" sz="2000" dirty="0">
                <a:latin typeface="Arial"/>
                <a:cs typeface="Arial"/>
              </a:rPr>
              <a:t> </a:t>
            </a:r>
            <a:r>
              <a:rPr dirty="0"/>
              <a:t>dul i ngleic le dúshláin, a gcumas féin a bhaint amach, mothú go bhfuil an duine ábalta agus dóchasach agus caidrimh a thógáil le daoine eile agus leis an tsochaí.</a:t>
            </a:r>
            <a:endParaRPr sz="2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object 102"/>
          <p:cNvSpPr txBox="1"/>
          <p:nvPr/>
        </p:nvSpPr>
        <p:spPr>
          <a:xfrm>
            <a:off x="707299" y="692921"/>
            <a:ext cx="2334768" cy="533400"/>
          </a:xfrm>
          <a:prstGeom prst="rect">
            <a:avLst/>
          </a:prstGeom>
        </p:spPr>
        <p:txBody>
          <a:bodyPr wrap="square" lIns="0" tIns="26670" rIns="0" bIns="0" rtlCol="0">
            <a:noAutofit/>
          </a:bodyPr>
          <a:lstStyle/>
          <a:p>
            <a:pPr marL="12700">
              <a:lnSpc>
                <a:spcPts val="4200"/>
              </a:lnSpc>
            </a:pPr>
            <a:r>
              <a:rPr sz="4000" b="1" dirty="0">
                <a:solidFill>
                  <a:srgbClr val="F17D9B"/>
                </a:solidFill>
                <a:latin typeface="Arial"/>
                <a:cs typeface="Arial"/>
              </a:rPr>
              <a:t>MindOut:</a:t>
            </a:r>
            <a:endParaRPr sz="4000" dirty="0">
              <a:latin typeface="Arial"/>
              <a:cs typeface="Arial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707298" y="1327921"/>
            <a:ext cx="3966462" cy="533400"/>
          </a:xfrm>
          <a:prstGeom prst="rect">
            <a:avLst/>
          </a:prstGeom>
        </p:spPr>
        <p:txBody>
          <a:bodyPr wrap="square" lIns="0" tIns="26670" rIns="0" bIns="0" rtlCol="0">
            <a:noAutofit/>
          </a:bodyPr>
          <a:lstStyle/>
          <a:p>
            <a:pPr marL="12700">
              <a:lnSpc>
                <a:spcPts val="4200"/>
              </a:lnSpc>
            </a:pPr>
            <a:r>
              <a:rPr lang="gd-GB" sz="4000" b="1" spc="41" dirty="0">
                <a:solidFill>
                  <a:srgbClr val="F17D9B"/>
                </a:solidFill>
                <a:latin typeface="Arial"/>
                <a:cs typeface="Arial"/>
              </a:rPr>
              <a:t>Peirspictíochtaí</a:t>
            </a:r>
            <a:endParaRPr sz="4000" dirty="0">
              <a:latin typeface="Arial"/>
              <a:cs typeface="Arial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4677721" y="1325853"/>
            <a:ext cx="3292297" cy="533400"/>
          </a:xfrm>
          <a:prstGeom prst="rect">
            <a:avLst/>
          </a:prstGeom>
        </p:spPr>
        <p:txBody>
          <a:bodyPr wrap="square" lIns="0" tIns="26670" rIns="0" bIns="0" rtlCol="0">
            <a:noAutofit/>
          </a:bodyPr>
          <a:lstStyle/>
          <a:p>
            <a:pPr marL="12700">
              <a:lnSpc>
                <a:spcPts val="4200"/>
              </a:lnSpc>
            </a:pPr>
            <a:r>
              <a:rPr lang="gd-GB" sz="4000" b="1" spc="32" dirty="0">
                <a:solidFill>
                  <a:srgbClr val="F17D9B"/>
                </a:solidFill>
                <a:latin typeface="Arial"/>
                <a:cs typeface="Arial"/>
              </a:rPr>
              <a:t>an Scoláire</a:t>
            </a:r>
            <a:endParaRPr sz="4000" dirty="0">
              <a:latin typeface="Arial"/>
              <a:cs typeface="Arial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2832432" y="4815477"/>
            <a:ext cx="2809084" cy="1313516"/>
          </a:xfrm>
          <a:prstGeom prst="rect">
            <a:avLst/>
          </a:prstGeom>
        </p:spPr>
        <p:txBody>
          <a:bodyPr wrap="square" lIns="0" tIns="12096" rIns="0" bIns="0" rtlCol="0">
            <a:noAutofit/>
          </a:bodyPr>
          <a:lstStyle/>
          <a:p>
            <a:pPr marL="407365" marR="414380" algn="ctr">
              <a:lnSpc>
                <a:spcPts val="1905"/>
              </a:lnSpc>
            </a:pPr>
            <a:r>
              <a:rPr lang="en-IE" sz="1800" spc="-16" dirty="0">
                <a:solidFill>
                  <a:srgbClr val="69B2B9"/>
                </a:solidFill>
                <a:latin typeface="Times New Roman"/>
                <a:cs typeface="Times New Roman"/>
              </a:rPr>
              <a:t>“</a:t>
            </a:r>
            <a:r>
              <a:rPr lang="en-IE" sz="1800" spc="-16" dirty="0" err="1">
                <a:solidFill>
                  <a:srgbClr val="69B2B9"/>
                </a:solidFill>
                <a:latin typeface="Times New Roman"/>
                <a:cs typeface="Times New Roman"/>
              </a:rPr>
              <a:t>maith</a:t>
            </a:r>
            <a:r>
              <a:rPr lang="en-IE" sz="1800" spc="-16" dirty="0">
                <a:solidFill>
                  <a:srgbClr val="69B2B9"/>
                </a:solidFill>
                <a:latin typeface="Times New Roman"/>
                <a:cs typeface="Times New Roman"/>
              </a:rPr>
              <a:t> </a:t>
            </a:r>
            <a:r>
              <a:rPr lang="en-IE" sz="1800" spc="-16" dirty="0" err="1">
                <a:solidFill>
                  <a:srgbClr val="69B2B9"/>
                </a:solidFill>
                <a:latin typeface="Times New Roman"/>
                <a:cs typeface="Times New Roman"/>
              </a:rPr>
              <a:t>agus</a:t>
            </a:r>
            <a:r>
              <a:rPr lang="en-IE" sz="1800" spc="-16" dirty="0">
                <a:solidFill>
                  <a:srgbClr val="69B2B9"/>
                </a:solidFill>
                <a:latin typeface="Times New Roman"/>
                <a:cs typeface="Times New Roman"/>
              </a:rPr>
              <a:t> </a:t>
            </a:r>
            <a:r>
              <a:rPr lang="en-IE" sz="1800" spc="-16" dirty="0" err="1">
                <a:solidFill>
                  <a:srgbClr val="69B2B9"/>
                </a:solidFill>
                <a:latin typeface="Times New Roman"/>
                <a:cs typeface="Times New Roman"/>
              </a:rPr>
              <a:t>eolasach</a:t>
            </a:r>
            <a:r>
              <a:rPr lang="en-IE" sz="1800" spc="-16" dirty="0">
                <a:solidFill>
                  <a:srgbClr val="69B2B9"/>
                </a:solidFill>
                <a:latin typeface="Times New Roman"/>
                <a:cs typeface="Times New Roman"/>
              </a:rPr>
              <a:t>, </a:t>
            </a:r>
            <a:r>
              <a:rPr lang="en-IE" sz="1800" spc="-16" dirty="0" err="1">
                <a:solidFill>
                  <a:srgbClr val="69B2B9"/>
                </a:solidFill>
                <a:latin typeface="Times New Roman"/>
                <a:cs typeface="Times New Roman"/>
              </a:rPr>
              <a:t>tá</a:t>
            </a:r>
            <a:r>
              <a:rPr lang="en-IE" sz="1800" spc="-16" dirty="0">
                <a:solidFill>
                  <a:srgbClr val="69B2B9"/>
                </a:solidFill>
                <a:latin typeface="Times New Roman"/>
                <a:cs typeface="Times New Roman"/>
              </a:rPr>
              <a:t> </a:t>
            </a:r>
            <a:r>
              <a:rPr lang="en-IE" sz="1800" spc="-16" dirty="0" err="1">
                <a:solidFill>
                  <a:srgbClr val="69B2B9"/>
                </a:solidFill>
                <a:latin typeface="Times New Roman"/>
                <a:cs typeface="Times New Roman"/>
              </a:rPr>
              <a:t>súil</a:t>
            </a:r>
            <a:r>
              <a:rPr lang="en-IE" sz="1800" spc="-16" dirty="0">
                <a:solidFill>
                  <a:srgbClr val="69B2B9"/>
                </a:solidFill>
                <a:latin typeface="Times New Roman"/>
                <a:cs typeface="Times New Roman"/>
              </a:rPr>
              <a:t> </a:t>
            </a:r>
            <a:r>
              <a:rPr lang="en-IE" sz="1800" spc="-16" dirty="0" err="1">
                <a:solidFill>
                  <a:srgbClr val="69B2B9"/>
                </a:solidFill>
                <a:latin typeface="Times New Roman"/>
                <a:cs typeface="Times New Roman"/>
              </a:rPr>
              <a:t>agam</a:t>
            </a:r>
            <a:r>
              <a:rPr lang="en-IE" sz="1800" spc="-16" dirty="0">
                <a:solidFill>
                  <a:srgbClr val="69B2B9"/>
                </a:solidFill>
                <a:latin typeface="Times New Roman"/>
                <a:cs typeface="Times New Roman"/>
              </a:rPr>
              <a:t> go n-</a:t>
            </a:r>
            <a:r>
              <a:rPr lang="en-IE" sz="1800" spc="-16" dirty="0" err="1">
                <a:solidFill>
                  <a:srgbClr val="69B2B9"/>
                </a:solidFill>
                <a:latin typeface="Times New Roman"/>
                <a:cs typeface="Times New Roman"/>
              </a:rPr>
              <a:t>éireoidh</a:t>
            </a:r>
            <a:r>
              <a:rPr lang="en-IE" sz="1800" spc="-16" dirty="0">
                <a:solidFill>
                  <a:srgbClr val="69B2B9"/>
                </a:solidFill>
                <a:latin typeface="Times New Roman"/>
                <a:cs typeface="Times New Roman"/>
              </a:rPr>
              <a:t> le </a:t>
            </a:r>
            <a:r>
              <a:rPr lang="en-IE" sz="1800" spc="-16" dirty="0" err="1">
                <a:solidFill>
                  <a:srgbClr val="69B2B9"/>
                </a:solidFill>
                <a:latin typeface="Times New Roman"/>
                <a:cs typeface="Times New Roman"/>
              </a:rPr>
              <a:t>níos</a:t>
            </a:r>
            <a:r>
              <a:rPr lang="en-IE" sz="1800" spc="-16" dirty="0">
                <a:solidFill>
                  <a:srgbClr val="69B2B9"/>
                </a:solidFill>
                <a:latin typeface="Times New Roman"/>
                <a:cs typeface="Times New Roman"/>
              </a:rPr>
              <a:t> </a:t>
            </a:r>
            <a:r>
              <a:rPr lang="en-IE" sz="1800" spc="-16" dirty="0" err="1">
                <a:solidFill>
                  <a:srgbClr val="69B2B9"/>
                </a:solidFill>
                <a:latin typeface="Times New Roman"/>
                <a:cs typeface="Times New Roman"/>
              </a:rPr>
              <a:t>mó</a:t>
            </a:r>
            <a:r>
              <a:rPr lang="en-IE" sz="1800" spc="-16" dirty="0">
                <a:solidFill>
                  <a:srgbClr val="69B2B9"/>
                </a:solidFill>
                <a:latin typeface="Times New Roman"/>
                <a:cs typeface="Times New Roman"/>
              </a:rPr>
              <a:t> </a:t>
            </a:r>
            <a:r>
              <a:rPr lang="en-IE" sz="1800" spc="-16" dirty="0" err="1">
                <a:solidFill>
                  <a:srgbClr val="69B2B9"/>
                </a:solidFill>
                <a:latin typeface="Times New Roman"/>
                <a:cs typeface="Times New Roman"/>
              </a:rPr>
              <a:t>daoine</a:t>
            </a:r>
            <a:r>
              <a:rPr lang="en-IE" sz="1800" spc="-16" dirty="0">
                <a:solidFill>
                  <a:srgbClr val="69B2B9"/>
                </a:solidFill>
                <a:latin typeface="Times New Roman"/>
                <a:cs typeface="Times New Roman"/>
              </a:rPr>
              <a:t> </a:t>
            </a:r>
            <a:r>
              <a:rPr lang="en-IE" sz="1800" spc="-16" dirty="0" err="1">
                <a:solidFill>
                  <a:srgbClr val="69B2B9"/>
                </a:solidFill>
                <a:latin typeface="Times New Roman"/>
                <a:cs typeface="Times New Roman"/>
              </a:rPr>
              <a:t>taithí</a:t>
            </a:r>
            <a:r>
              <a:rPr lang="en-IE" sz="1800" spc="-16" dirty="0">
                <a:solidFill>
                  <a:srgbClr val="69B2B9"/>
                </a:solidFill>
                <a:latin typeface="Times New Roman"/>
                <a:cs typeface="Times New Roman"/>
              </a:rPr>
              <a:t> a </a:t>
            </a:r>
            <a:r>
              <a:rPr lang="en-IE" sz="1800" spc="-16" dirty="0" err="1">
                <a:solidFill>
                  <a:srgbClr val="69B2B9"/>
                </a:solidFill>
                <a:latin typeface="Times New Roman"/>
                <a:cs typeface="Times New Roman"/>
              </a:rPr>
              <a:t>bheith</a:t>
            </a:r>
            <a:r>
              <a:rPr lang="en-IE" sz="1800" spc="-16" dirty="0">
                <a:solidFill>
                  <a:srgbClr val="69B2B9"/>
                </a:solidFill>
                <a:latin typeface="Times New Roman"/>
                <a:cs typeface="Times New Roman"/>
              </a:rPr>
              <a:t> </a:t>
            </a:r>
            <a:r>
              <a:rPr lang="en-IE" sz="1800" spc="-16" dirty="0" err="1">
                <a:solidFill>
                  <a:srgbClr val="69B2B9"/>
                </a:solidFill>
                <a:latin typeface="Times New Roman"/>
                <a:cs typeface="Times New Roman"/>
              </a:rPr>
              <a:t>acu</a:t>
            </a:r>
            <a:r>
              <a:rPr lang="en-IE" sz="1800" spc="-16" dirty="0">
                <a:solidFill>
                  <a:srgbClr val="69B2B9"/>
                </a:solidFill>
                <a:latin typeface="Times New Roman"/>
                <a:cs typeface="Times New Roman"/>
              </a:rPr>
              <a:t> air” </a:t>
            </a:r>
            <a:endParaRPr sz="1800" dirty="0">
              <a:latin typeface="Times New Roman"/>
              <a:cs typeface="Times New Roman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8132722" y="1912430"/>
            <a:ext cx="1981501" cy="977455"/>
          </a:xfrm>
          <a:prstGeom prst="rect">
            <a:avLst/>
          </a:prstGeom>
        </p:spPr>
        <p:txBody>
          <a:bodyPr wrap="square" lIns="0" tIns="13366" rIns="0" bIns="0" rtlCol="0">
            <a:noAutofit/>
          </a:bodyPr>
          <a:lstStyle/>
          <a:p>
            <a:pPr marL="12700" algn="ctr">
              <a:lnSpc>
                <a:spcPts val="2105"/>
              </a:lnSpc>
            </a:pPr>
            <a:r>
              <a:rPr lang="en-IE" sz="2000" spc="-18" dirty="0">
                <a:solidFill>
                  <a:srgbClr val="D6A984"/>
                </a:solidFill>
                <a:latin typeface="Times New Roman"/>
                <a:cs typeface="Times New Roman"/>
              </a:rPr>
              <a:t>– “</a:t>
            </a:r>
            <a:r>
              <a:rPr lang="en-IE" sz="2000" spc="-18" dirty="0" err="1">
                <a:solidFill>
                  <a:srgbClr val="D6A984"/>
                </a:solidFill>
                <a:latin typeface="Times New Roman"/>
                <a:cs typeface="Times New Roman"/>
              </a:rPr>
              <a:t>bhí</a:t>
            </a:r>
            <a:r>
              <a:rPr lang="en-IE" sz="2000" spc="-18" dirty="0">
                <a:solidFill>
                  <a:srgbClr val="D6A984"/>
                </a:solidFill>
                <a:latin typeface="Times New Roman"/>
                <a:cs typeface="Times New Roman"/>
              </a:rPr>
              <a:t> </a:t>
            </a:r>
            <a:r>
              <a:rPr lang="en-IE" sz="2000" spc="-18" dirty="0" err="1">
                <a:solidFill>
                  <a:srgbClr val="D6A984"/>
                </a:solidFill>
                <a:latin typeface="Times New Roman"/>
                <a:cs typeface="Times New Roman"/>
              </a:rPr>
              <a:t>rud</a:t>
            </a:r>
            <a:r>
              <a:rPr lang="en-IE" sz="2000" spc="-18" dirty="0">
                <a:solidFill>
                  <a:srgbClr val="D6A984"/>
                </a:solidFill>
                <a:latin typeface="Times New Roman"/>
                <a:cs typeface="Times New Roman"/>
              </a:rPr>
              <a:t> </a:t>
            </a:r>
            <a:r>
              <a:rPr lang="en-IE" sz="2000" spc="-18" dirty="0" err="1">
                <a:solidFill>
                  <a:srgbClr val="D6A984"/>
                </a:solidFill>
                <a:latin typeface="Times New Roman"/>
                <a:cs typeface="Times New Roman"/>
              </a:rPr>
              <a:t>nua</a:t>
            </a:r>
            <a:r>
              <a:rPr lang="en-IE" sz="2000" spc="-18" dirty="0">
                <a:solidFill>
                  <a:srgbClr val="D6A984"/>
                </a:solidFill>
                <a:latin typeface="Times New Roman"/>
                <a:cs typeface="Times New Roman"/>
              </a:rPr>
              <a:t> le </a:t>
            </a:r>
            <a:r>
              <a:rPr lang="en-IE" sz="2000" spc="-18" dirty="0" err="1">
                <a:solidFill>
                  <a:srgbClr val="D6A984"/>
                </a:solidFill>
                <a:latin typeface="Times New Roman"/>
                <a:cs typeface="Times New Roman"/>
              </a:rPr>
              <a:t>foghlaim</a:t>
            </a:r>
            <a:r>
              <a:rPr lang="en-IE" sz="2000" spc="-18" dirty="0">
                <a:solidFill>
                  <a:srgbClr val="D6A984"/>
                </a:solidFill>
                <a:latin typeface="Times New Roman"/>
                <a:cs typeface="Times New Roman"/>
              </a:rPr>
              <a:t> </a:t>
            </a:r>
            <a:r>
              <a:rPr lang="en-IE" sz="2000" spc="-18" dirty="0" err="1">
                <a:solidFill>
                  <a:srgbClr val="D6A984"/>
                </a:solidFill>
                <a:latin typeface="Times New Roman"/>
                <a:cs typeface="Times New Roman"/>
              </a:rPr>
              <a:t>gach</a:t>
            </a:r>
            <a:r>
              <a:rPr lang="en-IE" sz="2000" spc="-18" dirty="0">
                <a:solidFill>
                  <a:srgbClr val="D6A984"/>
                </a:solidFill>
                <a:latin typeface="Times New Roman"/>
                <a:cs typeface="Times New Roman"/>
              </a:rPr>
              <a:t> </a:t>
            </a:r>
            <a:r>
              <a:rPr lang="en-IE" sz="2000" spc="-18" dirty="0" err="1">
                <a:solidFill>
                  <a:srgbClr val="D6A984"/>
                </a:solidFill>
                <a:latin typeface="Times New Roman"/>
                <a:cs typeface="Times New Roman"/>
              </a:rPr>
              <a:t>seachtain</a:t>
            </a:r>
            <a:r>
              <a:rPr lang="en-IE" sz="2000" spc="-18" dirty="0">
                <a:solidFill>
                  <a:srgbClr val="D6A984"/>
                </a:solidFill>
                <a:latin typeface="Times New Roman"/>
                <a:cs typeface="Times New Roman"/>
              </a:rPr>
              <a:t>’ </a:t>
            </a:r>
            <a:endParaRPr sz="2000" dirty="0">
              <a:latin typeface="Times New Roman"/>
              <a:cs typeface="Times New Roman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3240154" y="3732938"/>
            <a:ext cx="1823908" cy="989260"/>
          </a:xfrm>
          <a:prstGeom prst="rect">
            <a:avLst/>
          </a:prstGeom>
        </p:spPr>
        <p:txBody>
          <a:bodyPr wrap="square" lIns="0" tIns="13366" rIns="0" bIns="0" rtlCol="0">
            <a:noAutofit/>
          </a:bodyPr>
          <a:lstStyle/>
          <a:p>
            <a:pPr marL="180235" algn="ctr">
              <a:lnSpc>
                <a:spcPts val="2105"/>
              </a:lnSpc>
            </a:pPr>
            <a:r>
              <a:rPr lang="en-IE" sz="2000" spc="20" dirty="0">
                <a:solidFill>
                  <a:srgbClr val="F17D9B"/>
                </a:solidFill>
                <a:latin typeface="Times New Roman"/>
                <a:cs typeface="Times New Roman"/>
              </a:rPr>
              <a:t>“an-</a:t>
            </a:r>
            <a:r>
              <a:rPr lang="en-IE" sz="2000" spc="20" dirty="0" err="1">
                <a:solidFill>
                  <a:srgbClr val="F17D9B"/>
                </a:solidFill>
                <a:latin typeface="Times New Roman"/>
                <a:cs typeface="Times New Roman"/>
              </a:rPr>
              <a:t>spraoi</a:t>
            </a:r>
            <a:r>
              <a:rPr lang="en-IE" sz="2000" spc="20" dirty="0">
                <a:solidFill>
                  <a:srgbClr val="F17D9B"/>
                </a:solidFill>
                <a:latin typeface="Times New Roman"/>
                <a:cs typeface="Times New Roman"/>
              </a:rPr>
              <a:t>, </a:t>
            </a:r>
            <a:r>
              <a:rPr lang="en-IE" sz="2000" spc="20" dirty="0" err="1">
                <a:solidFill>
                  <a:srgbClr val="F17D9B"/>
                </a:solidFill>
                <a:latin typeface="Times New Roman"/>
                <a:cs typeface="Times New Roman"/>
              </a:rPr>
              <a:t>d’fhoghlaim</a:t>
            </a:r>
            <a:r>
              <a:rPr lang="en-IE" sz="2000" spc="20" dirty="0">
                <a:solidFill>
                  <a:srgbClr val="F17D9B"/>
                </a:solidFill>
                <a:latin typeface="Times New Roman"/>
                <a:cs typeface="Times New Roman"/>
              </a:rPr>
              <a:t> </a:t>
            </a:r>
            <a:r>
              <a:rPr lang="en-IE" sz="2000" spc="20" dirty="0" err="1">
                <a:solidFill>
                  <a:srgbClr val="F17D9B"/>
                </a:solidFill>
                <a:latin typeface="Times New Roman"/>
                <a:cs typeface="Times New Roman"/>
              </a:rPr>
              <a:t>mé</a:t>
            </a:r>
            <a:r>
              <a:rPr lang="en-IE" sz="2000" spc="20" dirty="0">
                <a:solidFill>
                  <a:srgbClr val="F17D9B"/>
                </a:solidFill>
                <a:latin typeface="Times New Roman"/>
                <a:cs typeface="Times New Roman"/>
              </a:rPr>
              <a:t> go </a:t>
            </a:r>
            <a:r>
              <a:rPr lang="en-IE" sz="2000" spc="20" dirty="0" err="1">
                <a:solidFill>
                  <a:srgbClr val="F17D9B"/>
                </a:solidFill>
                <a:latin typeface="Times New Roman"/>
                <a:cs typeface="Times New Roman"/>
              </a:rPr>
              <a:t>leor</a:t>
            </a:r>
            <a:r>
              <a:rPr lang="en-IE" sz="2000" spc="20" dirty="0">
                <a:solidFill>
                  <a:srgbClr val="F17D9B"/>
                </a:solidFill>
                <a:latin typeface="Times New Roman"/>
                <a:cs typeface="Times New Roman"/>
              </a:rPr>
              <a:t>” </a:t>
            </a:r>
            <a:endParaRPr sz="2000" dirty="0">
              <a:latin typeface="Times New Roman"/>
              <a:cs typeface="Times New Roman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8288328" y="4875236"/>
            <a:ext cx="2059808" cy="2261961"/>
          </a:xfrm>
          <a:prstGeom prst="rect">
            <a:avLst/>
          </a:prstGeom>
        </p:spPr>
        <p:txBody>
          <a:bodyPr wrap="square" lIns="0" tIns="12541" rIns="0" bIns="0" rtlCol="0">
            <a:noAutofit/>
          </a:bodyPr>
          <a:lstStyle/>
          <a:p>
            <a:pPr marL="12700" algn="ctr">
              <a:lnSpc>
                <a:spcPts val="1975"/>
              </a:lnSpc>
            </a:pPr>
            <a:r>
              <a:rPr lang="en-IE" sz="1800" spc="-42" dirty="0">
                <a:solidFill>
                  <a:srgbClr val="6F96A2"/>
                </a:solidFill>
                <a:latin typeface="Times New Roman"/>
                <a:cs typeface="Times New Roman"/>
              </a:rPr>
              <a:t>“</a:t>
            </a:r>
            <a:r>
              <a:rPr lang="en-IE" sz="1800" spc="-42" dirty="0" err="1">
                <a:solidFill>
                  <a:srgbClr val="6F96A2"/>
                </a:solidFill>
                <a:latin typeface="Times New Roman"/>
                <a:cs typeface="Times New Roman"/>
              </a:rPr>
              <a:t>tá</a:t>
            </a:r>
            <a:r>
              <a:rPr lang="en-IE" sz="1800" spc="-42" dirty="0">
                <a:solidFill>
                  <a:srgbClr val="6F96A2"/>
                </a:solidFill>
                <a:latin typeface="Times New Roman"/>
                <a:cs typeface="Times New Roman"/>
              </a:rPr>
              <a:t> an </a:t>
            </a:r>
            <a:r>
              <a:rPr lang="en-IE" sz="1800" spc="-42" dirty="0" err="1">
                <a:solidFill>
                  <a:srgbClr val="6F96A2"/>
                </a:solidFill>
                <a:latin typeface="Times New Roman"/>
                <a:cs typeface="Times New Roman"/>
              </a:rPr>
              <a:t>clár</a:t>
            </a:r>
            <a:r>
              <a:rPr lang="en-IE" sz="1800" spc="-42" dirty="0">
                <a:solidFill>
                  <a:srgbClr val="6F96A2"/>
                </a:solidFill>
                <a:latin typeface="Times New Roman"/>
                <a:cs typeface="Times New Roman"/>
              </a:rPr>
              <a:t> </a:t>
            </a:r>
            <a:r>
              <a:rPr lang="en-IE" sz="1800" spc="-42" dirty="0" err="1">
                <a:solidFill>
                  <a:srgbClr val="6F96A2"/>
                </a:solidFill>
                <a:latin typeface="Times New Roman"/>
                <a:cs typeface="Times New Roman"/>
              </a:rPr>
              <a:t>seo</a:t>
            </a:r>
            <a:r>
              <a:rPr lang="en-IE" sz="1800" spc="-42" dirty="0">
                <a:solidFill>
                  <a:srgbClr val="6F96A2"/>
                </a:solidFill>
                <a:latin typeface="Times New Roman"/>
                <a:cs typeface="Times New Roman"/>
              </a:rPr>
              <a:t> </a:t>
            </a:r>
            <a:r>
              <a:rPr lang="en-IE" sz="1800" spc="-42" dirty="0" err="1">
                <a:solidFill>
                  <a:srgbClr val="6F96A2"/>
                </a:solidFill>
                <a:latin typeface="Times New Roman"/>
                <a:cs typeface="Times New Roman"/>
              </a:rPr>
              <a:t>iontach</a:t>
            </a:r>
            <a:r>
              <a:rPr lang="en-IE" sz="1800" spc="-42" dirty="0">
                <a:solidFill>
                  <a:srgbClr val="6F96A2"/>
                </a:solidFill>
                <a:latin typeface="Times New Roman"/>
                <a:cs typeface="Times New Roman"/>
              </a:rPr>
              <a:t> </a:t>
            </a:r>
            <a:r>
              <a:rPr lang="en-IE" sz="1800" spc="-42" dirty="0" err="1">
                <a:solidFill>
                  <a:srgbClr val="6F96A2"/>
                </a:solidFill>
                <a:latin typeface="Times New Roman"/>
                <a:cs typeface="Times New Roman"/>
              </a:rPr>
              <a:t>maith</a:t>
            </a:r>
            <a:r>
              <a:rPr lang="en-IE" sz="1800" spc="-42" dirty="0">
                <a:solidFill>
                  <a:srgbClr val="6F96A2"/>
                </a:solidFill>
                <a:latin typeface="Times New Roman"/>
                <a:cs typeface="Times New Roman"/>
              </a:rPr>
              <a:t> ag cur </a:t>
            </a:r>
            <a:r>
              <a:rPr lang="en-IE" sz="1800" spc="-42" dirty="0" err="1">
                <a:solidFill>
                  <a:srgbClr val="6F96A2"/>
                </a:solidFill>
                <a:latin typeface="Times New Roman"/>
                <a:cs typeface="Times New Roman"/>
              </a:rPr>
              <a:t>cabhair</a:t>
            </a:r>
            <a:r>
              <a:rPr lang="en-IE" sz="1800" spc="-42" dirty="0">
                <a:solidFill>
                  <a:srgbClr val="6F96A2"/>
                </a:solidFill>
                <a:latin typeface="Times New Roman"/>
                <a:cs typeface="Times New Roman"/>
              </a:rPr>
              <a:t> </a:t>
            </a:r>
            <a:r>
              <a:rPr lang="en-IE" sz="1800" spc="-42" dirty="0" err="1">
                <a:solidFill>
                  <a:srgbClr val="6F96A2"/>
                </a:solidFill>
                <a:latin typeface="Times New Roman"/>
                <a:cs typeface="Times New Roman"/>
              </a:rPr>
              <a:t>agus</a:t>
            </a:r>
            <a:r>
              <a:rPr lang="en-IE" sz="1800" spc="-42" dirty="0">
                <a:solidFill>
                  <a:srgbClr val="6F96A2"/>
                </a:solidFill>
                <a:latin typeface="Times New Roman"/>
                <a:cs typeface="Times New Roman"/>
              </a:rPr>
              <a:t> </a:t>
            </a:r>
            <a:r>
              <a:rPr lang="en-IE" sz="1800" spc="-42" dirty="0" err="1">
                <a:solidFill>
                  <a:srgbClr val="6F96A2"/>
                </a:solidFill>
                <a:latin typeface="Times New Roman"/>
                <a:cs typeface="Times New Roman"/>
              </a:rPr>
              <a:t>comhairle</a:t>
            </a:r>
            <a:r>
              <a:rPr lang="en-IE" sz="1800" spc="-42" dirty="0">
                <a:solidFill>
                  <a:srgbClr val="6F96A2"/>
                </a:solidFill>
                <a:latin typeface="Times New Roman"/>
                <a:cs typeface="Times New Roman"/>
              </a:rPr>
              <a:t> </a:t>
            </a:r>
            <a:r>
              <a:rPr lang="en-IE" sz="1800" spc="-42" dirty="0" err="1">
                <a:solidFill>
                  <a:srgbClr val="6F96A2"/>
                </a:solidFill>
                <a:latin typeface="Times New Roman"/>
                <a:cs typeface="Times New Roman"/>
              </a:rPr>
              <a:t>ar</a:t>
            </a:r>
            <a:r>
              <a:rPr lang="en-IE" sz="1800" spc="-42" dirty="0">
                <a:solidFill>
                  <a:srgbClr val="6F96A2"/>
                </a:solidFill>
                <a:latin typeface="Times New Roman"/>
                <a:cs typeface="Times New Roman"/>
              </a:rPr>
              <a:t> </a:t>
            </a:r>
            <a:r>
              <a:rPr lang="en-IE" sz="1800" spc="-42" dirty="0" err="1">
                <a:solidFill>
                  <a:srgbClr val="6F96A2"/>
                </a:solidFill>
                <a:latin typeface="Times New Roman"/>
                <a:cs typeface="Times New Roman"/>
              </a:rPr>
              <a:t>fáil</a:t>
            </a:r>
            <a:r>
              <a:rPr lang="en-IE" sz="1800" spc="-42" dirty="0">
                <a:solidFill>
                  <a:srgbClr val="6F96A2"/>
                </a:solidFill>
                <a:latin typeface="Times New Roman"/>
                <a:cs typeface="Times New Roman"/>
              </a:rPr>
              <a:t> do </a:t>
            </a:r>
            <a:r>
              <a:rPr lang="en-IE" sz="1800" spc="-42" dirty="0" err="1">
                <a:solidFill>
                  <a:srgbClr val="6F96A2"/>
                </a:solidFill>
                <a:latin typeface="Times New Roman"/>
                <a:cs typeface="Times New Roman"/>
              </a:rPr>
              <a:t>dhaoine</a:t>
            </a:r>
            <a:r>
              <a:rPr lang="en-IE" sz="1800" spc="-42" dirty="0">
                <a:solidFill>
                  <a:srgbClr val="6F96A2"/>
                </a:solidFill>
                <a:latin typeface="Times New Roman"/>
                <a:cs typeface="Times New Roman"/>
              </a:rPr>
              <a:t> </a:t>
            </a:r>
            <a:r>
              <a:rPr lang="en-IE" sz="1800" spc="-42" dirty="0" err="1">
                <a:solidFill>
                  <a:srgbClr val="6F96A2"/>
                </a:solidFill>
                <a:latin typeface="Times New Roman"/>
                <a:cs typeface="Times New Roman"/>
              </a:rPr>
              <a:t>óga</a:t>
            </a:r>
            <a:r>
              <a:rPr lang="en-IE" sz="1800" spc="-42" dirty="0">
                <a:solidFill>
                  <a:srgbClr val="6F96A2"/>
                </a:solidFill>
                <a:latin typeface="Times New Roman"/>
                <a:cs typeface="Times New Roman"/>
              </a:rPr>
              <a:t> </a:t>
            </a:r>
            <a:r>
              <a:rPr lang="en-IE" sz="1800" spc="-42" dirty="0" err="1">
                <a:solidFill>
                  <a:srgbClr val="6F96A2"/>
                </a:solidFill>
                <a:latin typeface="Times New Roman"/>
                <a:cs typeface="Times New Roman"/>
              </a:rPr>
              <a:t>agus</a:t>
            </a:r>
            <a:r>
              <a:rPr lang="en-IE" sz="1800" spc="-42" dirty="0">
                <a:solidFill>
                  <a:srgbClr val="6F96A2"/>
                </a:solidFill>
                <a:latin typeface="Times New Roman"/>
                <a:cs typeface="Times New Roman"/>
              </a:rPr>
              <a:t> </a:t>
            </a:r>
            <a:r>
              <a:rPr lang="en-IE" sz="1800" spc="-42" dirty="0" err="1">
                <a:solidFill>
                  <a:srgbClr val="6F96A2"/>
                </a:solidFill>
                <a:latin typeface="Times New Roman"/>
                <a:cs typeface="Times New Roman"/>
              </a:rPr>
              <a:t>cabhraíonn</a:t>
            </a:r>
            <a:r>
              <a:rPr lang="en-IE" sz="1800" spc="-42" dirty="0">
                <a:solidFill>
                  <a:srgbClr val="6F96A2"/>
                </a:solidFill>
                <a:latin typeface="Times New Roman"/>
                <a:cs typeface="Times New Roman"/>
              </a:rPr>
              <a:t> </a:t>
            </a:r>
            <a:r>
              <a:rPr lang="en-IE" sz="1800" spc="-42" dirty="0" err="1">
                <a:solidFill>
                  <a:srgbClr val="6F96A2"/>
                </a:solidFill>
                <a:latin typeface="Times New Roman"/>
                <a:cs typeface="Times New Roman"/>
              </a:rPr>
              <a:t>sé</a:t>
            </a:r>
            <a:r>
              <a:rPr lang="en-IE" sz="1800" spc="-42" dirty="0">
                <a:solidFill>
                  <a:srgbClr val="6F96A2"/>
                </a:solidFill>
                <a:latin typeface="Times New Roman"/>
                <a:cs typeface="Times New Roman"/>
              </a:rPr>
              <a:t> </a:t>
            </a:r>
            <a:r>
              <a:rPr lang="en-IE" sz="1800" spc="-42" dirty="0" err="1">
                <a:solidFill>
                  <a:srgbClr val="6F96A2"/>
                </a:solidFill>
                <a:latin typeface="Times New Roman"/>
                <a:cs typeface="Times New Roman"/>
              </a:rPr>
              <a:t>leo</a:t>
            </a:r>
            <a:r>
              <a:rPr lang="en-IE" sz="1800" spc="-42" dirty="0">
                <a:solidFill>
                  <a:srgbClr val="6F96A2"/>
                </a:solidFill>
                <a:latin typeface="Times New Roman"/>
                <a:cs typeface="Times New Roman"/>
              </a:rPr>
              <a:t> a </a:t>
            </a:r>
            <a:r>
              <a:rPr lang="en-IE" sz="1800" spc="-42" dirty="0" err="1">
                <a:solidFill>
                  <a:srgbClr val="6F96A2"/>
                </a:solidFill>
                <a:latin typeface="Times New Roman"/>
                <a:cs typeface="Times New Roman"/>
              </a:rPr>
              <a:t>bheith</a:t>
            </a:r>
            <a:r>
              <a:rPr lang="en-IE" sz="1800" spc="-42" dirty="0">
                <a:solidFill>
                  <a:srgbClr val="6F96A2"/>
                </a:solidFill>
                <a:latin typeface="Times New Roman"/>
                <a:cs typeface="Times New Roman"/>
              </a:rPr>
              <a:t> ag </a:t>
            </a:r>
            <a:r>
              <a:rPr lang="en-IE" sz="1800" spc="-42" dirty="0" err="1">
                <a:solidFill>
                  <a:srgbClr val="6F96A2"/>
                </a:solidFill>
                <a:latin typeface="Times New Roman"/>
                <a:cs typeface="Times New Roman"/>
              </a:rPr>
              <a:t>breathnú</a:t>
            </a:r>
            <a:r>
              <a:rPr lang="en-IE" sz="1800" spc="-42" dirty="0">
                <a:solidFill>
                  <a:srgbClr val="6F96A2"/>
                </a:solidFill>
                <a:latin typeface="Times New Roman"/>
                <a:cs typeface="Times New Roman"/>
              </a:rPr>
              <a:t> </a:t>
            </a:r>
            <a:r>
              <a:rPr lang="en-IE" sz="1800" spc="-42" dirty="0" err="1">
                <a:solidFill>
                  <a:srgbClr val="6F96A2"/>
                </a:solidFill>
                <a:latin typeface="Times New Roman"/>
                <a:cs typeface="Times New Roman"/>
              </a:rPr>
              <a:t>ar</a:t>
            </a:r>
            <a:r>
              <a:rPr lang="en-IE" sz="1800" spc="-42" dirty="0">
                <a:solidFill>
                  <a:srgbClr val="6F96A2"/>
                </a:solidFill>
                <a:latin typeface="Times New Roman"/>
                <a:cs typeface="Times New Roman"/>
              </a:rPr>
              <a:t> </a:t>
            </a:r>
            <a:r>
              <a:rPr lang="en-IE" sz="1800" spc="-42" dirty="0" err="1">
                <a:solidFill>
                  <a:srgbClr val="6F96A2"/>
                </a:solidFill>
                <a:latin typeface="Times New Roman"/>
                <a:cs typeface="Times New Roman"/>
              </a:rPr>
              <a:t>rudaí</a:t>
            </a:r>
            <a:r>
              <a:rPr lang="en-IE" sz="1800" spc="-42" dirty="0">
                <a:solidFill>
                  <a:srgbClr val="6F96A2"/>
                </a:solidFill>
                <a:latin typeface="Times New Roman"/>
                <a:cs typeface="Times New Roman"/>
              </a:rPr>
              <a:t> </a:t>
            </a:r>
            <a:r>
              <a:rPr lang="en-IE" sz="1800" spc="-42" dirty="0" err="1">
                <a:solidFill>
                  <a:srgbClr val="6F96A2"/>
                </a:solidFill>
                <a:latin typeface="Times New Roman"/>
                <a:cs typeface="Times New Roman"/>
              </a:rPr>
              <a:t>trí</a:t>
            </a:r>
            <a:r>
              <a:rPr lang="en-IE" sz="1800" spc="-42" dirty="0">
                <a:solidFill>
                  <a:srgbClr val="6F96A2"/>
                </a:solidFill>
                <a:latin typeface="Times New Roman"/>
                <a:cs typeface="Times New Roman"/>
              </a:rPr>
              <a:t> </a:t>
            </a:r>
            <a:r>
              <a:rPr lang="en-IE" sz="1800" spc="-42" dirty="0" err="1">
                <a:solidFill>
                  <a:srgbClr val="6F96A2"/>
                </a:solidFill>
                <a:latin typeface="Times New Roman"/>
                <a:cs typeface="Times New Roman"/>
              </a:rPr>
              <a:t>pheirspictíocht</a:t>
            </a:r>
            <a:r>
              <a:rPr lang="en-IE" sz="1800" spc="-42" dirty="0">
                <a:solidFill>
                  <a:srgbClr val="6F96A2"/>
                </a:solidFill>
                <a:latin typeface="Times New Roman"/>
                <a:cs typeface="Times New Roman"/>
              </a:rPr>
              <a:t> </a:t>
            </a:r>
            <a:r>
              <a:rPr lang="en-IE" sz="1800" spc="-42" dirty="0" err="1">
                <a:solidFill>
                  <a:srgbClr val="6F96A2"/>
                </a:solidFill>
                <a:latin typeface="Times New Roman"/>
                <a:cs typeface="Times New Roman"/>
              </a:rPr>
              <a:t>éagsúil</a:t>
            </a:r>
            <a:r>
              <a:rPr lang="en-IE" sz="1800" spc="-42" dirty="0">
                <a:solidFill>
                  <a:srgbClr val="6F96A2"/>
                </a:solidFill>
                <a:latin typeface="Times New Roman"/>
                <a:cs typeface="Times New Roman"/>
              </a:rPr>
              <a:t>”</a:t>
            </a:r>
            <a:endParaRPr sz="1800" dirty="0">
              <a:latin typeface="Times New Roman"/>
              <a:cs typeface="Times New Roman"/>
            </a:endParaRPr>
          </a:p>
        </p:txBody>
      </p:sp>
      <p:sp>
        <p:nvSpPr>
          <p:cNvPr id="81" name="object 81"/>
          <p:cNvSpPr txBox="1"/>
          <p:nvPr/>
        </p:nvSpPr>
        <p:spPr>
          <a:xfrm rot="21387282">
            <a:off x="5530168" y="4912450"/>
            <a:ext cx="2206555" cy="1240590"/>
          </a:xfrm>
          <a:prstGeom prst="rect">
            <a:avLst/>
          </a:prstGeom>
        </p:spPr>
        <p:txBody>
          <a:bodyPr wrap="square" lIns="0" tIns="12509" rIns="0" bIns="0" rtlCol="0">
            <a:noAutofit/>
          </a:bodyPr>
          <a:lstStyle/>
          <a:p>
            <a:pPr marL="470359" marR="36875" algn="ctr">
              <a:lnSpc>
                <a:spcPts val="1970"/>
              </a:lnSpc>
            </a:pPr>
            <a:r>
              <a:rPr lang="en-IE" sz="1800" spc="-42" dirty="0">
                <a:solidFill>
                  <a:srgbClr val="BED75A"/>
                </a:solidFill>
                <a:latin typeface="Times New Roman"/>
                <a:cs typeface="Times New Roman"/>
              </a:rPr>
              <a:t>– “</a:t>
            </a:r>
            <a:r>
              <a:rPr lang="en-IE" sz="1800" spc="-42" dirty="0" err="1">
                <a:solidFill>
                  <a:srgbClr val="BED75A"/>
                </a:solidFill>
                <a:latin typeface="Times New Roman"/>
                <a:cs typeface="Times New Roman"/>
              </a:rPr>
              <a:t>clár</a:t>
            </a:r>
            <a:r>
              <a:rPr lang="en-IE" sz="1800" spc="-42" dirty="0">
                <a:solidFill>
                  <a:srgbClr val="BED75A"/>
                </a:solidFill>
                <a:latin typeface="Times New Roman"/>
                <a:cs typeface="Times New Roman"/>
              </a:rPr>
              <a:t> </a:t>
            </a:r>
            <a:r>
              <a:rPr lang="en-IE" sz="1800" spc="-42" dirty="0" err="1">
                <a:solidFill>
                  <a:srgbClr val="BED75A"/>
                </a:solidFill>
                <a:latin typeface="Times New Roman"/>
                <a:cs typeface="Times New Roman"/>
              </a:rPr>
              <a:t>iontach</a:t>
            </a:r>
            <a:r>
              <a:rPr lang="en-IE" sz="1800" spc="-42" dirty="0">
                <a:solidFill>
                  <a:srgbClr val="BED75A"/>
                </a:solidFill>
                <a:latin typeface="Times New Roman"/>
                <a:cs typeface="Times New Roman"/>
              </a:rPr>
              <a:t> </a:t>
            </a:r>
            <a:r>
              <a:rPr lang="en-IE" sz="1800" spc="-42" dirty="0" err="1">
                <a:solidFill>
                  <a:srgbClr val="BED75A"/>
                </a:solidFill>
                <a:latin typeface="Times New Roman"/>
                <a:cs typeface="Times New Roman"/>
              </a:rPr>
              <a:t>maith</a:t>
            </a:r>
            <a:r>
              <a:rPr lang="en-IE" sz="1800" spc="-42" dirty="0">
                <a:solidFill>
                  <a:srgbClr val="BED75A"/>
                </a:solidFill>
                <a:latin typeface="Times New Roman"/>
                <a:cs typeface="Times New Roman"/>
              </a:rPr>
              <a:t> le </a:t>
            </a:r>
            <a:r>
              <a:rPr lang="en-IE" sz="1800" spc="-42" dirty="0" err="1">
                <a:solidFill>
                  <a:srgbClr val="BED75A"/>
                </a:solidFill>
                <a:latin typeface="Times New Roman"/>
                <a:cs typeface="Times New Roman"/>
              </a:rPr>
              <a:t>cuid</a:t>
            </a:r>
            <a:r>
              <a:rPr lang="en-IE" sz="1800" spc="-42" dirty="0">
                <a:solidFill>
                  <a:srgbClr val="BED75A"/>
                </a:solidFill>
                <a:latin typeface="Times New Roman"/>
                <a:cs typeface="Times New Roman"/>
              </a:rPr>
              <a:t> </a:t>
            </a:r>
            <a:r>
              <a:rPr lang="en-IE" sz="1800" spc="-42" dirty="0" err="1">
                <a:solidFill>
                  <a:srgbClr val="BED75A"/>
                </a:solidFill>
                <a:latin typeface="Times New Roman"/>
                <a:cs typeface="Times New Roman"/>
              </a:rPr>
              <a:t>mhór</a:t>
            </a:r>
            <a:r>
              <a:rPr lang="en-IE" sz="1800" spc="-42" dirty="0">
                <a:solidFill>
                  <a:srgbClr val="BED75A"/>
                </a:solidFill>
                <a:latin typeface="Times New Roman"/>
                <a:cs typeface="Times New Roman"/>
              </a:rPr>
              <a:t> </a:t>
            </a:r>
            <a:r>
              <a:rPr lang="en-IE" sz="1800" spc="-42" dirty="0" err="1">
                <a:solidFill>
                  <a:srgbClr val="BED75A"/>
                </a:solidFill>
                <a:latin typeface="Times New Roman"/>
                <a:cs typeface="Times New Roman"/>
              </a:rPr>
              <a:t>eolas</a:t>
            </a:r>
            <a:r>
              <a:rPr lang="en-IE" sz="1800" spc="-42" dirty="0">
                <a:solidFill>
                  <a:srgbClr val="BED75A"/>
                </a:solidFill>
                <a:latin typeface="Times New Roman"/>
                <a:cs typeface="Times New Roman"/>
              </a:rPr>
              <a:t> </a:t>
            </a:r>
            <a:r>
              <a:rPr lang="en-IE" sz="1800" spc="-42" dirty="0" err="1">
                <a:solidFill>
                  <a:srgbClr val="BED75A"/>
                </a:solidFill>
                <a:latin typeface="Times New Roman"/>
                <a:cs typeface="Times New Roman"/>
              </a:rPr>
              <a:t>faoi</a:t>
            </a:r>
            <a:r>
              <a:rPr lang="en-IE" sz="1800" spc="-42" dirty="0">
                <a:solidFill>
                  <a:srgbClr val="BED75A"/>
                </a:solidFill>
                <a:latin typeface="Times New Roman"/>
                <a:cs typeface="Times New Roman"/>
              </a:rPr>
              <a:t> </a:t>
            </a:r>
            <a:r>
              <a:rPr lang="en-IE" sz="1800" spc="-42" dirty="0" err="1">
                <a:solidFill>
                  <a:srgbClr val="BED75A"/>
                </a:solidFill>
                <a:latin typeface="Times New Roman"/>
                <a:cs typeface="Times New Roman"/>
              </a:rPr>
              <a:t>fholláine</a:t>
            </a:r>
            <a:r>
              <a:rPr lang="en-IE" sz="1800" spc="-42" dirty="0">
                <a:solidFill>
                  <a:srgbClr val="BED75A"/>
                </a:solidFill>
                <a:latin typeface="Times New Roman"/>
                <a:cs typeface="Times New Roman"/>
              </a:rPr>
              <a:t> </a:t>
            </a:r>
            <a:r>
              <a:rPr lang="en-IE" sz="1800" spc="-42" dirty="0" err="1">
                <a:solidFill>
                  <a:srgbClr val="BED75A"/>
                </a:solidFill>
                <a:latin typeface="Times New Roman"/>
                <a:cs typeface="Times New Roman"/>
              </a:rPr>
              <a:t>mheabhairshláinte</a:t>
            </a:r>
            <a:r>
              <a:rPr lang="en-IE" sz="1800" spc="-42" dirty="0">
                <a:solidFill>
                  <a:srgbClr val="BED75A"/>
                </a:solidFill>
                <a:latin typeface="Times New Roman"/>
                <a:cs typeface="Times New Roman"/>
              </a:rPr>
              <a:t>” </a:t>
            </a:r>
            <a:endParaRPr lang="en-IE" sz="1800" dirty="0">
              <a:latin typeface="Times New Roman"/>
              <a:cs typeface="Times New Roman"/>
            </a:endParaRPr>
          </a:p>
        </p:txBody>
      </p:sp>
      <p:sp>
        <p:nvSpPr>
          <p:cNvPr id="62" name="object 62"/>
          <p:cNvSpPr txBox="1"/>
          <p:nvPr/>
        </p:nvSpPr>
        <p:spPr>
          <a:xfrm rot="295734">
            <a:off x="3323694" y="2162143"/>
            <a:ext cx="1832593" cy="1479130"/>
          </a:xfrm>
          <a:prstGeom prst="rect">
            <a:avLst/>
          </a:prstGeom>
        </p:spPr>
        <p:txBody>
          <a:bodyPr wrap="square" lIns="0" tIns="11620" rIns="0" bIns="0" rtlCol="0">
            <a:noAutofit/>
          </a:bodyPr>
          <a:lstStyle/>
          <a:p>
            <a:pPr algn="ctr">
              <a:lnSpc>
                <a:spcPts val="1830"/>
              </a:lnSpc>
            </a:pPr>
            <a:r>
              <a:rPr lang="en-IE" sz="1800" spc="-21" dirty="0">
                <a:solidFill>
                  <a:srgbClr val="D582B5"/>
                </a:solidFill>
                <a:latin typeface="Times New Roman"/>
                <a:cs typeface="Times New Roman"/>
              </a:rPr>
              <a:t>“</a:t>
            </a:r>
            <a:r>
              <a:rPr lang="en-IE" sz="1800" spc="-21" dirty="0" err="1">
                <a:solidFill>
                  <a:srgbClr val="D582B5"/>
                </a:solidFill>
                <a:latin typeface="Times New Roman"/>
                <a:cs typeface="Times New Roman"/>
              </a:rPr>
              <a:t>bhí</a:t>
            </a:r>
            <a:r>
              <a:rPr lang="en-IE" sz="1800" spc="-21" dirty="0">
                <a:solidFill>
                  <a:srgbClr val="D582B5"/>
                </a:solidFill>
                <a:latin typeface="Times New Roman"/>
                <a:cs typeface="Times New Roman"/>
              </a:rPr>
              <a:t> </a:t>
            </a:r>
            <a:r>
              <a:rPr lang="en-IE" sz="1800" spc="-21" dirty="0" err="1">
                <a:solidFill>
                  <a:srgbClr val="D582B5"/>
                </a:solidFill>
                <a:latin typeface="Times New Roman"/>
                <a:cs typeface="Times New Roman"/>
              </a:rPr>
              <a:t>sé</a:t>
            </a:r>
            <a:r>
              <a:rPr lang="en-IE" sz="1800" spc="-21" dirty="0">
                <a:solidFill>
                  <a:srgbClr val="D582B5"/>
                </a:solidFill>
                <a:latin typeface="Times New Roman"/>
                <a:cs typeface="Times New Roman"/>
              </a:rPr>
              <a:t> go </a:t>
            </a:r>
            <a:r>
              <a:rPr lang="en-IE" sz="1800" spc="-21" dirty="0" err="1">
                <a:solidFill>
                  <a:srgbClr val="D582B5"/>
                </a:solidFill>
                <a:latin typeface="Times New Roman"/>
                <a:cs typeface="Times New Roman"/>
              </a:rPr>
              <a:t>maith</a:t>
            </a:r>
            <a:r>
              <a:rPr lang="en-IE" sz="1800" spc="-21" dirty="0">
                <a:solidFill>
                  <a:srgbClr val="D582B5"/>
                </a:solidFill>
                <a:latin typeface="Times New Roman"/>
                <a:cs typeface="Times New Roman"/>
              </a:rPr>
              <a:t> a </a:t>
            </a:r>
            <a:r>
              <a:rPr lang="en-IE" sz="1800" spc="-21" dirty="0" err="1">
                <a:solidFill>
                  <a:srgbClr val="D582B5"/>
                </a:solidFill>
                <a:latin typeface="Times New Roman"/>
                <a:cs typeface="Times New Roman"/>
              </a:rPr>
              <a:t>bheith</a:t>
            </a:r>
            <a:r>
              <a:rPr lang="en-IE" sz="1800" spc="-21" dirty="0">
                <a:solidFill>
                  <a:srgbClr val="D582B5"/>
                </a:solidFill>
                <a:latin typeface="Times New Roman"/>
                <a:cs typeface="Times New Roman"/>
              </a:rPr>
              <a:t> ag </a:t>
            </a:r>
            <a:r>
              <a:rPr lang="en-IE" sz="1800" spc="-21" dirty="0" err="1">
                <a:solidFill>
                  <a:srgbClr val="D582B5"/>
                </a:solidFill>
                <a:latin typeface="Times New Roman"/>
                <a:cs typeface="Times New Roman"/>
              </a:rPr>
              <a:t>foghlaim</a:t>
            </a:r>
            <a:r>
              <a:rPr lang="en-IE" sz="1800" spc="-21" dirty="0">
                <a:solidFill>
                  <a:srgbClr val="D582B5"/>
                </a:solidFill>
                <a:latin typeface="Times New Roman"/>
                <a:cs typeface="Times New Roman"/>
              </a:rPr>
              <a:t> </a:t>
            </a:r>
            <a:r>
              <a:rPr lang="en-IE" sz="1800" spc="-21" dirty="0" err="1">
                <a:solidFill>
                  <a:srgbClr val="D582B5"/>
                </a:solidFill>
                <a:latin typeface="Times New Roman"/>
                <a:cs typeface="Times New Roman"/>
              </a:rPr>
              <a:t>faoi</a:t>
            </a:r>
            <a:r>
              <a:rPr lang="en-IE" sz="1800" spc="-21" dirty="0">
                <a:solidFill>
                  <a:srgbClr val="D582B5"/>
                </a:solidFill>
                <a:latin typeface="Times New Roman"/>
                <a:cs typeface="Times New Roman"/>
              </a:rPr>
              <a:t> </a:t>
            </a:r>
            <a:r>
              <a:rPr lang="en-IE" sz="1800" spc="-21" dirty="0" err="1">
                <a:solidFill>
                  <a:srgbClr val="D582B5"/>
                </a:solidFill>
                <a:latin typeface="Times New Roman"/>
                <a:cs typeface="Times New Roman"/>
              </a:rPr>
              <a:t>straitéisí</a:t>
            </a:r>
            <a:r>
              <a:rPr lang="en-IE" sz="1800" spc="-21" dirty="0">
                <a:solidFill>
                  <a:srgbClr val="D582B5"/>
                </a:solidFill>
                <a:latin typeface="Times New Roman"/>
                <a:cs typeface="Times New Roman"/>
              </a:rPr>
              <a:t> </a:t>
            </a:r>
            <a:r>
              <a:rPr lang="en-IE" sz="1800" spc="-21" dirty="0" err="1">
                <a:solidFill>
                  <a:srgbClr val="D582B5"/>
                </a:solidFill>
                <a:latin typeface="Times New Roman"/>
                <a:cs typeface="Times New Roman"/>
              </a:rPr>
              <a:t>chun</a:t>
            </a:r>
            <a:r>
              <a:rPr lang="en-IE" sz="1800" spc="-21" dirty="0">
                <a:solidFill>
                  <a:srgbClr val="D582B5"/>
                </a:solidFill>
                <a:latin typeface="Times New Roman"/>
                <a:cs typeface="Times New Roman"/>
              </a:rPr>
              <a:t> </a:t>
            </a:r>
            <a:r>
              <a:rPr lang="en-IE" sz="1800" spc="-21" dirty="0" err="1">
                <a:solidFill>
                  <a:srgbClr val="D582B5"/>
                </a:solidFill>
                <a:latin typeface="Times New Roman"/>
                <a:cs typeface="Times New Roman"/>
              </a:rPr>
              <a:t>dul</a:t>
            </a:r>
            <a:r>
              <a:rPr lang="en-IE" sz="1800" spc="-21" dirty="0">
                <a:solidFill>
                  <a:srgbClr val="D582B5"/>
                </a:solidFill>
                <a:latin typeface="Times New Roman"/>
                <a:cs typeface="Times New Roman"/>
              </a:rPr>
              <a:t> </a:t>
            </a:r>
            <a:r>
              <a:rPr lang="en-IE" sz="1800" spc="-21" dirty="0" err="1">
                <a:solidFill>
                  <a:srgbClr val="D582B5"/>
                </a:solidFill>
                <a:latin typeface="Times New Roman"/>
                <a:cs typeface="Times New Roman"/>
              </a:rPr>
              <a:t>i</a:t>
            </a:r>
            <a:r>
              <a:rPr lang="en-IE" sz="1800" spc="-21" dirty="0">
                <a:solidFill>
                  <a:srgbClr val="D582B5"/>
                </a:solidFill>
                <a:latin typeface="Times New Roman"/>
                <a:cs typeface="Times New Roman"/>
              </a:rPr>
              <a:t> </a:t>
            </a:r>
            <a:r>
              <a:rPr lang="en-IE" sz="1800" spc="-21" dirty="0" err="1">
                <a:solidFill>
                  <a:srgbClr val="D582B5"/>
                </a:solidFill>
                <a:latin typeface="Times New Roman"/>
                <a:cs typeface="Times New Roman"/>
              </a:rPr>
              <a:t>ngleic</a:t>
            </a:r>
            <a:r>
              <a:rPr lang="en-IE" sz="1800" spc="-21" dirty="0">
                <a:solidFill>
                  <a:srgbClr val="D582B5"/>
                </a:solidFill>
                <a:latin typeface="Times New Roman"/>
                <a:cs typeface="Times New Roman"/>
              </a:rPr>
              <a:t> le </a:t>
            </a:r>
            <a:r>
              <a:rPr lang="en-IE" sz="1800" spc="-21" dirty="0" err="1">
                <a:solidFill>
                  <a:srgbClr val="D582B5"/>
                </a:solidFill>
                <a:latin typeface="Times New Roman"/>
                <a:cs typeface="Times New Roman"/>
              </a:rPr>
              <a:t>rud</a:t>
            </a:r>
            <a:r>
              <a:rPr lang="en-IE" sz="1800" spc="-21" dirty="0">
                <a:solidFill>
                  <a:srgbClr val="D582B5"/>
                </a:solidFill>
                <a:latin typeface="Times New Roman"/>
                <a:cs typeface="Times New Roman"/>
              </a:rPr>
              <a:t> </a:t>
            </a:r>
            <a:r>
              <a:rPr lang="en-IE" sz="1800" spc="-21" dirty="0" err="1">
                <a:solidFill>
                  <a:srgbClr val="D582B5"/>
                </a:solidFill>
                <a:latin typeface="Times New Roman"/>
                <a:cs typeface="Times New Roman"/>
              </a:rPr>
              <a:t>ar</a:t>
            </a:r>
            <a:r>
              <a:rPr lang="en-IE" sz="1800" spc="-21" dirty="0">
                <a:solidFill>
                  <a:srgbClr val="D582B5"/>
                </a:solidFill>
                <a:latin typeface="Times New Roman"/>
                <a:cs typeface="Times New Roman"/>
              </a:rPr>
              <a:t> </a:t>
            </a:r>
            <a:r>
              <a:rPr lang="en-IE" sz="1800" spc="-21" dirty="0" err="1">
                <a:solidFill>
                  <a:srgbClr val="D582B5"/>
                </a:solidFill>
                <a:latin typeface="Times New Roman"/>
                <a:cs typeface="Times New Roman"/>
              </a:rPr>
              <a:t>dhóigh</a:t>
            </a:r>
            <a:r>
              <a:rPr lang="en-IE" sz="1800" spc="-21" dirty="0">
                <a:solidFill>
                  <a:srgbClr val="D582B5"/>
                </a:solidFill>
                <a:latin typeface="Times New Roman"/>
                <a:cs typeface="Times New Roman"/>
              </a:rPr>
              <a:t> </a:t>
            </a:r>
            <a:r>
              <a:rPr lang="en-IE" sz="1800" spc="-21" dirty="0" err="1">
                <a:solidFill>
                  <a:srgbClr val="D582B5"/>
                </a:solidFill>
                <a:latin typeface="Times New Roman"/>
                <a:cs typeface="Times New Roman"/>
              </a:rPr>
              <a:t>shultmhar</a:t>
            </a:r>
            <a:r>
              <a:rPr lang="en-IE" sz="1800" spc="-21" dirty="0">
                <a:solidFill>
                  <a:srgbClr val="D582B5"/>
                </a:solidFill>
                <a:latin typeface="Times New Roman"/>
                <a:cs typeface="Times New Roman"/>
              </a:rPr>
              <a:t>” </a:t>
            </a:r>
            <a:endParaRPr sz="1800" dirty="0">
              <a:latin typeface="Times New Roman"/>
              <a:cs typeface="Times New Roman"/>
            </a:endParaRPr>
          </a:p>
        </p:txBody>
      </p:sp>
      <p:sp>
        <p:nvSpPr>
          <p:cNvPr id="54" name="object 54"/>
          <p:cNvSpPr txBox="1"/>
          <p:nvPr/>
        </p:nvSpPr>
        <p:spPr>
          <a:xfrm rot="120000">
            <a:off x="6059040" y="3460665"/>
            <a:ext cx="1519634" cy="1043628"/>
          </a:xfrm>
          <a:prstGeom prst="rect">
            <a:avLst/>
          </a:prstGeom>
        </p:spPr>
        <p:txBody>
          <a:bodyPr wrap="square" lIns="0" tIns="11430" rIns="0" bIns="0" rtlCol="0">
            <a:noAutofit/>
          </a:bodyPr>
          <a:lstStyle/>
          <a:p>
            <a:pPr algn="ctr">
              <a:lnSpc>
                <a:spcPts val="1800"/>
              </a:lnSpc>
            </a:pPr>
            <a:r>
              <a:rPr lang="en-IE" sz="1800" spc="-44" dirty="0">
                <a:solidFill>
                  <a:srgbClr val="8E70A8"/>
                </a:solidFill>
                <a:latin typeface="Times New Roman"/>
                <a:cs typeface="Times New Roman"/>
              </a:rPr>
              <a:t>“ag </a:t>
            </a:r>
            <a:r>
              <a:rPr lang="en-IE" sz="1800" spc="-44" dirty="0" err="1">
                <a:solidFill>
                  <a:srgbClr val="8E70A8"/>
                </a:solidFill>
                <a:latin typeface="Times New Roman"/>
                <a:cs typeface="Times New Roman"/>
              </a:rPr>
              <a:t>dul</a:t>
            </a:r>
            <a:r>
              <a:rPr lang="en-IE" sz="1800" spc="-44" dirty="0">
                <a:solidFill>
                  <a:srgbClr val="8E70A8"/>
                </a:solidFill>
                <a:latin typeface="Times New Roman"/>
                <a:cs typeface="Times New Roman"/>
              </a:rPr>
              <a:t> </a:t>
            </a:r>
            <a:r>
              <a:rPr lang="en-IE" sz="1800" spc="-44" dirty="0" err="1">
                <a:solidFill>
                  <a:srgbClr val="8E70A8"/>
                </a:solidFill>
                <a:latin typeface="Times New Roman"/>
                <a:cs typeface="Times New Roman"/>
              </a:rPr>
              <a:t>i</a:t>
            </a:r>
            <a:r>
              <a:rPr lang="en-IE" sz="1800" spc="-44" dirty="0">
                <a:solidFill>
                  <a:srgbClr val="8E70A8"/>
                </a:solidFill>
                <a:latin typeface="Times New Roman"/>
                <a:cs typeface="Times New Roman"/>
              </a:rPr>
              <a:t> </a:t>
            </a:r>
            <a:r>
              <a:rPr lang="en-IE" sz="1800" spc="-44" dirty="0" err="1">
                <a:solidFill>
                  <a:srgbClr val="8E70A8"/>
                </a:solidFill>
                <a:latin typeface="Times New Roman"/>
                <a:cs typeface="Times New Roman"/>
              </a:rPr>
              <a:t>ngleic</a:t>
            </a:r>
            <a:r>
              <a:rPr lang="en-IE" sz="1800" spc="-44" dirty="0">
                <a:solidFill>
                  <a:srgbClr val="8E70A8"/>
                </a:solidFill>
                <a:latin typeface="Times New Roman"/>
                <a:cs typeface="Times New Roman"/>
              </a:rPr>
              <a:t> le </a:t>
            </a:r>
            <a:r>
              <a:rPr lang="en-IE" sz="1800" spc="-44" dirty="0" err="1">
                <a:solidFill>
                  <a:srgbClr val="8E70A8"/>
                </a:solidFill>
                <a:latin typeface="Times New Roman"/>
                <a:cs typeface="Times New Roman"/>
              </a:rPr>
              <a:t>fadhbanna</a:t>
            </a:r>
            <a:r>
              <a:rPr lang="en-IE" sz="1800" spc="-44" dirty="0">
                <a:solidFill>
                  <a:srgbClr val="8E70A8"/>
                </a:solidFill>
                <a:latin typeface="Times New Roman"/>
                <a:cs typeface="Times New Roman"/>
              </a:rPr>
              <a:t> </a:t>
            </a:r>
            <a:r>
              <a:rPr lang="en-IE" sz="1800" spc="-44" dirty="0" err="1">
                <a:solidFill>
                  <a:srgbClr val="8E70A8"/>
                </a:solidFill>
                <a:latin typeface="Times New Roman"/>
                <a:cs typeface="Times New Roman"/>
              </a:rPr>
              <a:t>atá</a:t>
            </a:r>
            <a:r>
              <a:rPr lang="en-IE" sz="1800" spc="-44" dirty="0">
                <a:solidFill>
                  <a:srgbClr val="8E70A8"/>
                </a:solidFill>
                <a:latin typeface="Times New Roman"/>
                <a:cs typeface="Times New Roman"/>
              </a:rPr>
              <a:t> </a:t>
            </a:r>
            <a:r>
              <a:rPr lang="en-IE" sz="1800" spc="-44" dirty="0" err="1">
                <a:solidFill>
                  <a:srgbClr val="8E70A8"/>
                </a:solidFill>
                <a:latin typeface="Times New Roman"/>
                <a:cs typeface="Times New Roman"/>
              </a:rPr>
              <a:t>roimh</a:t>
            </a:r>
            <a:r>
              <a:rPr lang="en-IE" sz="1800" spc="-44" dirty="0">
                <a:solidFill>
                  <a:srgbClr val="8E70A8"/>
                </a:solidFill>
                <a:latin typeface="Times New Roman"/>
                <a:cs typeface="Times New Roman"/>
              </a:rPr>
              <a:t> </a:t>
            </a:r>
            <a:r>
              <a:rPr lang="en-IE" sz="1800" spc="-44" dirty="0" err="1">
                <a:solidFill>
                  <a:srgbClr val="8E70A8"/>
                </a:solidFill>
                <a:latin typeface="Times New Roman"/>
                <a:cs typeface="Times New Roman"/>
              </a:rPr>
              <a:t>ghlúin</a:t>
            </a:r>
            <a:r>
              <a:rPr lang="en-IE" sz="1800" spc="-44" dirty="0">
                <a:solidFill>
                  <a:srgbClr val="8E70A8"/>
                </a:solidFill>
                <a:latin typeface="Times New Roman"/>
                <a:cs typeface="Times New Roman"/>
              </a:rPr>
              <a:t> </a:t>
            </a:r>
            <a:r>
              <a:rPr lang="en-IE" sz="1800" spc="-44" dirty="0" err="1">
                <a:solidFill>
                  <a:srgbClr val="8E70A8"/>
                </a:solidFill>
                <a:latin typeface="Times New Roman"/>
                <a:cs typeface="Times New Roman"/>
              </a:rPr>
              <a:t>s’againn</a:t>
            </a:r>
            <a:r>
              <a:rPr lang="en-IE" sz="1800" spc="-44" dirty="0">
                <a:solidFill>
                  <a:srgbClr val="8E70A8"/>
                </a:solidFill>
                <a:latin typeface="Times New Roman"/>
                <a:cs typeface="Times New Roman"/>
              </a:rPr>
              <a:t>” </a:t>
            </a:r>
            <a:endParaRPr lang="en-IE" sz="1800" dirty="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 txBox="1"/>
          <p:nvPr/>
        </p:nvSpPr>
        <p:spPr>
          <a:xfrm rot="180000">
            <a:off x="3295520" y="6352736"/>
            <a:ext cx="1816127" cy="877554"/>
          </a:xfrm>
          <a:prstGeom prst="rect">
            <a:avLst/>
          </a:prstGeom>
        </p:spPr>
        <p:txBody>
          <a:bodyPr wrap="square" lIns="0" tIns="11620" rIns="0" bIns="0" rtlCol="0">
            <a:noAutofit/>
          </a:bodyPr>
          <a:lstStyle/>
          <a:p>
            <a:pPr algn="ctr">
              <a:lnSpc>
                <a:spcPts val="1830"/>
              </a:lnSpc>
            </a:pPr>
            <a:r>
              <a:rPr lang="en-IE" sz="1800" spc="-21" dirty="0">
                <a:solidFill>
                  <a:srgbClr val="396356"/>
                </a:solidFill>
                <a:latin typeface="Times New Roman"/>
                <a:cs typeface="Times New Roman"/>
              </a:rPr>
              <a:t>“</a:t>
            </a:r>
            <a:r>
              <a:rPr lang="en-IE" sz="1800" spc="-21" dirty="0" err="1">
                <a:solidFill>
                  <a:srgbClr val="396356"/>
                </a:solidFill>
                <a:latin typeface="Times New Roman"/>
                <a:cs typeface="Times New Roman"/>
              </a:rPr>
              <a:t>bhí</a:t>
            </a:r>
            <a:r>
              <a:rPr lang="en-IE" sz="1800" spc="-21" dirty="0">
                <a:solidFill>
                  <a:srgbClr val="396356"/>
                </a:solidFill>
                <a:latin typeface="Times New Roman"/>
                <a:cs typeface="Times New Roman"/>
              </a:rPr>
              <a:t> </a:t>
            </a:r>
            <a:r>
              <a:rPr lang="en-IE" sz="1800" spc="-21" dirty="0" err="1">
                <a:solidFill>
                  <a:srgbClr val="396356"/>
                </a:solidFill>
                <a:latin typeface="Times New Roman"/>
                <a:cs typeface="Times New Roman"/>
              </a:rPr>
              <a:t>sé</a:t>
            </a:r>
            <a:r>
              <a:rPr lang="en-IE" sz="1800" spc="-21" dirty="0">
                <a:solidFill>
                  <a:srgbClr val="396356"/>
                </a:solidFill>
                <a:latin typeface="Times New Roman"/>
                <a:cs typeface="Times New Roman"/>
              </a:rPr>
              <a:t> </a:t>
            </a:r>
            <a:r>
              <a:rPr lang="en-IE" sz="1800" spc="-21" dirty="0" err="1">
                <a:solidFill>
                  <a:srgbClr val="396356"/>
                </a:solidFill>
                <a:latin typeface="Times New Roman"/>
                <a:cs typeface="Times New Roman"/>
              </a:rPr>
              <a:t>iontach</a:t>
            </a:r>
            <a:r>
              <a:rPr lang="en-IE" sz="1800" spc="-21" dirty="0">
                <a:solidFill>
                  <a:srgbClr val="396356"/>
                </a:solidFill>
                <a:latin typeface="Times New Roman"/>
                <a:cs typeface="Times New Roman"/>
              </a:rPr>
              <a:t> </a:t>
            </a:r>
            <a:r>
              <a:rPr lang="en-IE" sz="1800" spc="-21" dirty="0" err="1">
                <a:solidFill>
                  <a:srgbClr val="396356"/>
                </a:solidFill>
                <a:latin typeface="Times New Roman"/>
                <a:cs typeface="Times New Roman"/>
              </a:rPr>
              <a:t>sultmhar</a:t>
            </a:r>
            <a:r>
              <a:rPr lang="en-IE" sz="1800" spc="-21" dirty="0">
                <a:solidFill>
                  <a:srgbClr val="396356"/>
                </a:solidFill>
                <a:latin typeface="Times New Roman"/>
                <a:cs typeface="Times New Roman"/>
              </a:rPr>
              <a:t>, </a:t>
            </a:r>
            <a:r>
              <a:rPr lang="en-IE" sz="1800" spc="-21" dirty="0" err="1">
                <a:solidFill>
                  <a:srgbClr val="396356"/>
                </a:solidFill>
                <a:latin typeface="Times New Roman"/>
                <a:cs typeface="Times New Roman"/>
              </a:rPr>
              <a:t>bhain</a:t>
            </a:r>
            <a:r>
              <a:rPr lang="en-IE" sz="1800" spc="-21" dirty="0">
                <a:solidFill>
                  <a:srgbClr val="396356"/>
                </a:solidFill>
                <a:latin typeface="Times New Roman"/>
                <a:cs typeface="Times New Roman"/>
              </a:rPr>
              <a:t> </a:t>
            </a:r>
            <a:r>
              <a:rPr lang="en-IE" sz="1800" spc="-21" dirty="0" err="1">
                <a:solidFill>
                  <a:srgbClr val="396356"/>
                </a:solidFill>
                <a:latin typeface="Times New Roman"/>
                <a:cs typeface="Times New Roman"/>
              </a:rPr>
              <a:t>mé</a:t>
            </a:r>
            <a:r>
              <a:rPr lang="en-IE" sz="1800" spc="-21" dirty="0">
                <a:solidFill>
                  <a:srgbClr val="396356"/>
                </a:solidFill>
                <a:latin typeface="Times New Roman"/>
                <a:cs typeface="Times New Roman"/>
              </a:rPr>
              <a:t> go </a:t>
            </a:r>
            <a:r>
              <a:rPr lang="en-IE" sz="1800" spc="-21" dirty="0" err="1">
                <a:solidFill>
                  <a:srgbClr val="396356"/>
                </a:solidFill>
                <a:latin typeface="Times New Roman"/>
                <a:cs typeface="Times New Roman"/>
              </a:rPr>
              <a:t>leor</a:t>
            </a:r>
            <a:r>
              <a:rPr lang="en-IE" sz="1800" spc="-21" dirty="0">
                <a:solidFill>
                  <a:srgbClr val="396356"/>
                </a:solidFill>
                <a:latin typeface="Times New Roman"/>
                <a:cs typeface="Times New Roman"/>
              </a:rPr>
              <a:t> </a:t>
            </a:r>
            <a:r>
              <a:rPr lang="en-IE" sz="1800" spc="-21" dirty="0" err="1">
                <a:solidFill>
                  <a:srgbClr val="396356"/>
                </a:solidFill>
                <a:latin typeface="Times New Roman"/>
                <a:cs typeface="Times New Roman"/>
              </a:rPr>
              <a:t>ón</a:t>
            </a:r>
            <a:r>
              <a:rPr lang="en-IE" sz="1800" spc="-21" dirty="0">
                <a:solidFill>
                  <a:srgbClr val="396356"/>
                </a:solidFill>
                <a:latin typeface="Times New Roman"/>
                <a:cs typeface="Times New Roman"/>
              </a:rPr>
              <a:t> </a:t>
            </a:r>
            <a:r>
              <a:rPr lang="en-IE" sz="1800" spc="-21" dirty="0" err="1">
                <a:solidFill>
                  <a:srgbClr val="396356"/>
                </a:solidFill>
                <a:latin typeface="Times New Roman"/>
                <a:cs typeface="Times New Roman"/>
              </a:rPr>
              <a:t>gclár</a:t>
            </a:r>
            <a:r>
              <a:rPr lang="en-IE" sz="1800" spc="-21" dirty="0">
                <a:solidFill>
                  <a:srgbClr val="396356"/>
                </a:solidFill>
                <a:latin typeface="Times New Roman"/>
                <a:cs typeface="Times New Roman"/>
              </a:rPr>
              <a:t>” </a:t>
            </a:r>
            <a:endParaRPr sz="1800" dirty="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 rot="180000">
            <a:off x="6151411" y="6572837"/>
            <a:ext cx="1469457" cy="895722"/>
          </a:xfrm>
          <a:prstGeom prst="rect">
            <a:avLst/>
          </a:prstGeom>
        </p:spPr>
        <p:txBody>
          <a:bodyPr wrap="square" lIns="0" tIns="12731" rIns="0" bIns="0" rtlCol="0">
            <a:noAutofit/>
          </a:bodyPr>
          <a:lstStyle/>
          <a:p>
            <a:pPr algn="ctr">
              <a:lnSpc>
                <a:spcPts val="2005"/>
              </a:lnSpc>
            </a:pPr>
            <a:r>
              <a:rPr lang="en-IE" sz="2000" spc="-34" dirty="0">
                <a:solidFill>
                  <a:srgbClr val="D582B5"/>
                </a:solidFill>
                <a:latin typeface="Times New Roman"/>
                <a:cs typeface="Times New Roman"/>
              </a:rPr>
              <a:t>“</a:t>
            </a:r>
            <a:r>
              <a:rPr lang="en-IE" sz="2000" spc="-34" dirty="0" err="1">
                <a:solidFill>
                  <a:srgbClr val="D582B5"/>
                </a:solidFill>
                <a:latin typeface="Times New Roman"/>
                <a:cs typeface="Times New Roman"/>
              </a:rPr>
              <a:t>lán</a:t>
            </a:r>
            <a:r>
              <a:rPr lang="en-IE" sz="2000" spc="-34" dirty="0">
                <a:solidFill>
                  <a:srgbClr val="D582B5"/>
                </a:solidFill>
                <a:latin typeface="Times New Roman"/>
                <a:cs typeface="Times New Roman"/>
              </a:rPr>
              <a:t> </a:t>
            </a:r>
            <a:r>
              <a:rPr lang="en-IE" sz="2000" spc="-34" dirty="0" err="1">
                <a:solidFill>
                  <a:srgbClr val="D582B5"/>
                </a:solidFill>
                <a:latin typeface="Times New Roman"/>
                <a:cs typeface="Times New Roman"/>
              </a:rPr>
              <a:t>d’eolas</a:t>
            </a:r>
            <a:r>
              <a:rPr lang="en-IE" sz="2000" spc="-34" dirty="0">
                <a:solidFill>
                  <a:srgbClr val="D582B5"/>
                </a:solidFill>
                <a:latin typeface="Times New Roman"/>
                <a:cs typeface="Times New Roman"/>
              </a:rPr>
              <a:t> </a:t>
            </a:r>
            <a:r>
              <a:rPr lang="en-IE" sz="2000" spc="-34" dirty="0" err="1">
                <a:solidFill>
                  <a:srgbClr val="D582B5"/>
                </a:solidFill>
                <a:latin typeface="Times New Roman"/>
                <a:cs typeface="Times New Roman"/>
              </a:rPr>
              <a:t>cuidiúil</a:t>
            </a:r>
            <a:r>
              <a:rPr lang="en-IE" sz="2000" spc="-34" dirty="0">
                <a:solidFill>
                  <a:srgbClr val="D582B5"/>
                </a:solidFill>
                <a:latin typeface="Times New Roman"/>
                <a:cs typeface="Times New Roman"/>
              </a:rPr>
              <a:t>” </a:t>
            </a:r>
            <a:endParaRPr sz="2000" dirty="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 rot="21379087">
            <a:off x="5694009" y="2180233"/>
            <a:ext cx="1924933" cy="942740"/>
          </a:xfrm>
          <a:prstGeom prst="rect">
            <a:avLst/>
          </a:prstGeom>
        </p:spPr>
        <p:txBody>
          <a:bodyPr wrap="square" lIns="0" tIns="12700" rIns="0" bIns="0" rtlCol="0">
            <a:noAutofit/>
          </a:bodyPr>
          <a:lstStyle/>
          <a:p>
            <a:pPr algn="ctr">
              <a:lnSpc>
                <a:spcPts val="2000"/>
              </a:lnSpc>
            </a:pPr>
            <a:r>
              <a:rPr lang="en-IE" sz="2000" spc="-21" dirty="0">
                <a:solidFill>
                  <a:srgbClr val="C25E73"/>
                </a:solidFill>
                <a:latin typeface="Times New Roman"/>
                <a:cs typeface="Times New Roman"/>
              </a:rPr>
              <a:t>“</a:t>
            </a:r>
            <a:r>
              <a:rPr lang="en-IE" sz="2000" spc="-21" dirty="0" err="1">
                <a:solidFill>
                  <a:srgbClr val="C25E73"/>
                </a:solidFill>
                <a:latin typeface="Times New Roman"/>
                <a:cs typeface="Times New Roman"/>
              </a:rPr>
              <a:t>mothaím</a:t>
            </a:r>
            <a:r>
              <a:rPr lang="en-IE" sz="2000" spc="-21" dirty="0">
                <a:solidFill>
                  <a:srgbClr val="C25E73"/>
                </a:solidFill>
                <a:latin typeface="Times New Roman"/>
                <a:cs typeface="Times New Roman"/>
              </a:rPr>
              <a:t> </a:t>
            </a:r>
            <a:r>
              <a:rPr lang="en-IE" sz="2000" spc="-21" dirty="0" err="1">
                <a:solidFill>
                  <a:srgbClr val="C25E73"/>
                </a:solidFill>
                <a:latin typeface="Times New Roman"/>
                <a:cs typeface="Times New Roman"/>
              </a:rPr>
              <a:t>níos</a:t>
            </a:r>
            <a:r>
              <a:rPr lang="en-IE" sz="2000" spc="-21" dirty="0">
                <a:solidFill>
                  <a:srgbClr val="C25E73"/>
                </a:solidFill>
                <a:latin typeface="Times New Roman"/>
                <a:cs typeface="Times New Roman"/>
              </a:rPr>
              <a:t> </a:t>
            </a:r>
            <a:r>
              <a:rPr lang="en-IE" sz="2000" spc="-21" dirty="0" err="1">
                <a:solidFill>
                  <a:srgbClr val="C25E73"/>
                </a:solidFill>
                <a:latin typeface="Times New Roman"/>
                <a:cs typeface="Times New Roman"/>
              </a:rPr>
              <a:t>muiníní</a:t>
            </a:r>
            <a:r>
              <a:rPr lang="en-IE" sz="2000" spc="-21" dirty="0">
                <a:solidFill>
                  <a:srgbClr val="C25E73"/>
                </a:solidFill>
                <a:latin typeface="Times New Roman"/>
                <a:cs typeface="Times New Roman"/>
              </a:rPr>
              <a:t> </a:t>
            </a:r>
            <a:r>
              <a:rPr lang="en-IE" sz="2000" spc="-21" dirty="0" err="1">
                <a:solidFill>
                  <a:srgbClr val="C25E73"/>
                </a:solidFill>
                <a:latin typeface="Times New Roman"/>
                <a:cs typeface="Times New Roman"/>
              </a:rPr>
              <a:t>dá</a:t>
            </a:r>
            <a:r>
              <a:rPr lang="en-IE" sz="2000" spc="-21" dirty="0">
                <a:solidFill>
                  <a:srgbClr val="C25E73"/>
                </a:solidFill>
                <a:latin typeface="Times New Roman"/>
                <a:cs typeface="Times New Roman"/>
              </a:rPr>
              <a:t> </a:t>
            </a:r>
            <a:r>
              <a:rPr lang="en-IE" sz="2000" spc="-21" dirty="0" err="1">
                <a:solidFill>
                  <a:srgbClr val="C25E73"/>
                </a:solidFill>
                <a:latin typeface="Times New Roman"/>
                <a:cs typeface="Times New Roman"/>
              </a:rPr>
              <a:t>bharr</a:t>
            </a:r>
            <a:r>
              <a:rPr lang="en-IE" sz="2000" spc="-21" dirty="0">
                <a:solidFill>
                  <a:srgbClr val="C25E73"/>
                </a:solidFill>
                <a:latin typeface="Times New Roman"/>
                <a:cs typeface="Times New Roman"/>
              </a:rPr>
              <a:t>” </a:t>
            </a:r>
            <a:endParaRPr sz="2000" dirty="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59660" y="3673806"/>
            <a:ext cx="2150541" cy="1149719"/>
          </a:xfrm>
          <a:prstGeom prst="rect">
            <a:avLst/>
          </a:prstGeom>
        </p:spPr>
        <p:txBody>
          <a:bodyPr wrap="square" lIns="0" tIns="13335" rIns="0" bIns="0" rtlCol="0">
            <a:noAutofit/>
          </a:bodyPr>
          <a:lstStyle/>
          <a:p>
            <a:pPr algn="ctr">
              <a:lnSpc>
                <a:spcPts val="2100"/>
              </a:lnSpc>
            </a:pPr>
            <a:r>
              <a:rPr lang="en-US" dirty="0">
                <a:solidFill>
                  <a:srgbClr val="55ACD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dirty="0" err="1">
                <a:solidFill>
                  <a:srgbClr val="55ACD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chuidigh</a:t>
            </a:r>
            <a:r>
              <a:rPr lang="en-US" dirty="0">
                <a:solidFill>
                  <a:srgbClr val="55ACD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55ACD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sé</a:t>
            </a:r>
            <a:r>
              <a:rPr lang="en-US" dirty="0">
                <a:solidFill>
                  <a:srgbClr val="55ACD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55ACD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liom</a:t>
            </a:r>
            <a:r>
              <a:rPr lang="en-US" dirty="0">
                <a:solidFill>
                  <a:srgbClr val="55ACD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55ACD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mothú</a:t>
            </a:r>
            <a:r>
              <a:rPr lang="en-US" dirty="0">
                <a:solidFill>
                  <a:srgbClr val="55ACD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55ACD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níos</a:t>
            </a:r>
            <a:r>
              <a:rPr lang="en-US" dirty="0">
                <a:solidFill>
                  <a:srgbClr val="55ACD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55ACD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dearfaí</a:t>
            </a:r>
            <a:r>
              <a:rPr lang="en-US" dirty="0">
                <a:solidFill>
                  <a:srgbClr val="55ACD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13" name="object 13"/>
          <p:cNvSpPr txBox="1"/>
          <p:nvPr/>
        </p:nvSpPr>
        <p:spPr>
          <a:xfrm rot="21480000">
            <a:off x="8218641" y="3193664"/>
            <a:ext cx="2022902" cy="1092780"/>
          </a:xfrm>
          <a:prstGeom prst="rect">
            <a:avLst/>
          </a:prstGeom>
        </p:spPr>
        <p:txBody>
          <a:bodyPr wrap="square" lIns="0" tIns="11620" rIns="0" bIns="0" rtlCol="0">
            <a:noAutofit/>
          </a:bodyPr>
          <a:lstStyle/>
          <a:p>
            <a:pPr algn="ctr">
              <a:lnSpc>
                <a:spcPts val="1830"/>
              </a:lnSpc>
            </a:pPr>
            <a:r>
              <a:rPr lang="en-IE" sz="1800" spc="-28" dirty="0">
                <a:solidFill>
                  <a:srgbClr val="6F8F5C"/>
                </a:solidFill>
                <a:latin typeface="Times New Roman"/>
                <a:cs typeface="Times New Roman"/>
              </a:rPr>
              <a:t>“thug </a:t>
            </a:r>
            <a:r>
              <a:rPr lang="en-IE" sz="1800" spc="-28" dirty="0" err="1">
                <a:solidFill>
                  <a:srgbClr val="6F8F5C"/>
                </a:solidFill>
                <a:latin typeface="Times New Roman"/>
                <a:cs typeface="Times New Roman"/>
              </a:rPr>
              <a:t>sé</a:t>
            </a:r>
            <a:r>
              <a:rPr lang="en-IE" sz="1800" spc="-28" dirty="0">
                <a:solidFill>
                  <a:srgbClr val="6F8F5C"/>
                </a:solidFill>
                <a:latin typeface="Times New Roman"/>
                <a:cs typeface="Times New Roman"/>
              </a:rPr>
              <a:t> </a:t>
            </a:r>
            <a:r>
              <a:rPr lang="en-IE" sz="1800" spc="-28" dirty="0" err="1">
                <a:solidFill>
                  <a:srgbClr val="6F8F5C"/>
                </a:solidFill>
                <a:latin typeface="Times New Roman"/>
                <a:cs typeface="Times New Roman"/>
              </a:rPr>
              <a:t>léargas</a:t>
            </a:r>
            <a:r>
              <a:rPr lang="en-IE" sz="1800" spc="-28" dirty="0">
                <a:solidFill>
                  <a:srgbClr val="6F8F5C"/>
                </a:solidFill>
                <a:latin typeface="Times New Roman"/>
                <a:cs typeface="Times New Roman"/>
              </a:rPr>
              <a:t> </a:t>
            </a:r>
            <a:r>
              <a:rPr lang="en-IE" sz="1800" spc="-28" dirty="0" err="1">
                <a:solidFill>
                  <a:srgbClr val="6F8F5C"/>
                </a:solidFill>
                <a:latin typeface="Times New Roman"/>
                <a:cs typeface="Times New Roman"/>
              </a:rPr>
              <a:t>méadaithe</a:t>
            </a:r>
            <a:r>
              <a:rPr lang="en-IE" sz="1800" spc="-28" dirty="0">
                <a:solidFill>
                  <a:srgbClr val="6F8F5C"/>
                </a:solidFill>
                <a:latin typeface="Times New Roman"/>
                <a:cs typeface="Times New Roman"/>
              </a:rPr>
              <a:t> </a:t>
            </a:r>
            <a:r>
              <a:rPr lang="en-IE" sz="1800" spc="-28" dirty="0" err="1">
                <a:solidFill>
                  <a:srgbClr val="6F8F5C"/>
                </a:solidFill>
                <a:latin typeface="Times New Roman"/>
                <a:cs typeface="Times New Roman"/>
              </a:rPr>
              <a:t>ar</a:t>
            </a:r>
            <a:r>
              <a:rPr lang="en-IE" sz="1800" spc="-28" dirty="0">
                <a:solidFill>
                  <a:srgbClr val="6F8F5C"/>
                </a:solidFill>
                <a:latin typeface="Times New Roman"/>
                <a:cs typeface="Times New Roman"/>
              </a:rPr>
              <a:t> </a:t>
            </a:r>
            <a:r>
              <a:rPr lang="en-IE" sz="1800" spc="-28" dirty="0" err="1">
                <a:solidFill>
                  <a:srgbClr val="6F8F5C"/>
                </a:solidFill>
                <a:latin typeface="Times New Roman"/>
                <a:cs typeface="Times New Roman"/>
              </a:rPr>
              <a:t>shlíte</a:t>
            </a:r>
            <a:r>
              <a:rPr lang="en-IE" sz="1800" spc="-28" dirty="0">
                <a:solidFill>
                  <a:srgbClr val="6F8F5C"/>
                </a:solidFill>
                <a:latin typeface="Times New Roman"/>
                <a:cs typeface="Times New Roman"/>
              </a:rPr>
              <a:t> </a:t>
            </a:r>
            <a:r>
              <a:rPr lang="en-IE" sz="1800" spc="-28" dirty="0" err="1">
                <a:solidFill>
                  <a:srgbClr val="6F8F5C"/>
                </a:solidFill>
                <a:latin typeface="Times New Roman"/>
                <a:cs typeface="Times New Roman"/>
              </a:rPr>
              <a:t>éagsúla</a:t>
            </a:r>
            <a:r>
              <a:rPr lang="en-IE" sz="1800" spc="-28" dirty="0">
                <a:solidFill>
                  <a:srgbClr val="6F8F5C"/>
                </a:solidFill>
                <a:latin typeface="Times New Roman"/>
                <a:cs typeface="Times New Roman"/>
              </a:rPr>
              <a:t> le </a:t>
            </a:r>
            <a:r>
              <a:rPr lang="en-IE" sz="1800" spc="-28" dirty="0" err="1">
                <a:solidFill>
                  <a:srgbClr val="6F8F5C"/>
                </a:solidFill>
                <a:latin typeface="Times New Roman"/>
                <a:cs typeface="Times New Roman"/>
              </a:rPr>
              <a:t>fadhbanna</a:t>
            </a:r>
            <a:r>
              <a:rPr lang="en-IE" sz="1800" spc="-28" dirty="0">
                <a:solidFill>
                  <a:srgbClr val="6F8F5C"/>
                </a:solidFill>
                <a:latin typeface="Times New Roman"/>
                <a:cs typeface="Times New Roman"/>
              </a:rPr>
              <a:t> a </a:t>
            </a:r>
            <a:r>
              <a:rPr lang="en-IE" sz="1800" spc="-28" dirty="0" err="1">
                <a:solidFill>
                  <a:srgbClr val="6F8F5C"/>
                </a:solidFill>
                <a:latin typeface="Times New Roman"/>
                <a:cs typeface="Times New Roman"/>
              </a:rPr>
              <a:t>láimhseáil</a:t>
            </a:r>
            <a:r>
              <a:rPr lang="en-IE" sz="1800" spc="-28" dirty="0">
                <a:solidFill>
                  <a:srgbClr val="6F8F5C"/>
                </a:solidFill>
                <a:latin typeface="Times New Roman"/>
                <a:cs typeface="Times New Roman"/>
              </a:rPr>
              <a:t>” </a:t>
            </a:r>
            <a:endParaRPr sz="18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41642" y="6431376"/>
            <a:ext cx="1813703" cy="971400"/>
          </a:xfrm>
          <a:prstGeom prst="rect">
            <a:avLst/>
          </a:prstGeom>
        </p:spPr>
        <p:txBody>
          <a:bodyPr wrap="square" lIns="0" tIns="13176" rIns="0" bIns="0" rtlCol="0">
            <a:noAutofit/>
          </a:bodyPr>
          <a:lstStyle/>
          <a:p>
            <a:pPr algn="ctr">
              <a:lnSpc>
                <a:spcPts val="2075"/>
              </a:lnSpc>
            </a:pPr>
            <a:r>
              <a:rPr lang="en-IE" sz="2000" spc="-46" dirty="0">
                <a:solidFill>
                  <a:srgbClr val="4F5C9C"/>
                </a:solidFill>
                <a:latin typeface="Times New Roman"/>
                <a:cs typeface="Times New Roman"/>
              </a:rPr>
              <a:t>“</a:t>
            </a:r>
            <a:r>
              <a:rPr lang="en-IE" sz="2000" spc="-46" dirty="0" err="1">
                <a:solidFill>
                  <a:srgbClr val="4F5C9C"/>
                </a:solidFill>
                <a:latin typeface="Times New Roman"/>
                <a:cs typeface="Times New Roman"/>
              </a:rPr>
              <a:t>iontach</a:t>
            </a:r>
            <a:r>
              <a:rPr lang="en-IE" sz="2000" spc="-46" dirty="0">
                <a:solidFill>
                  <a:srgbClr val="4F5C9C"/>
                </a:solidFill>
                <a:latin typeface="Times New Roman"/>
                <a:cs typeface="Times New Roman"/>
              </a:rPr>
              <a:t> </a:t>
            </a:r>
            <a:r>
              <a:rPr lang="en-IE" sz="2000" spc="-46" dirty="0" err="1">
                <a:solidFill>
                  <a:srgbClr val="4F5C9C"/>
                </a:solidFill>
                <a:latin typeface="Times New Roman"/>
                <a:cs typeface="Times New Roman"/>
              </a:rPr>
              <a:t>cuidiúil</a:t>
            </a:r>
            <a:r>
              <a:rPr lang="en-IE" sz="2000" spc="-46" dirty="0">
                <a:solidFill>
                  <a:srgbClr val="4F5C9C"/>
                </a:solidFill>
                <a:latin typeface="Times New Roman"/>
                <a:cs typeface="Times New Roman"/>
              </a:rPr>
              <a:t> </a:t>
            </a:r>
            <a:r>
              <a:rPr lang="en-IE" sz="2000" spc="-46" dirty="0" err="1">
                <a:solidFill>
                  <a:srgbClr val="4F5C9C"/>
                </a:solidFill>
                <a:latin typeface="Times New Roman"/>
                <a:cs typeface="Times New Roman"/>
              </a:rPr>
              <a:t>agus</a:t>
            </a:r>
            <a:r>
              <a:rPr lang="en-IE" sz="2000" spc="-46" dirty="0">
                <a:solidFill>
                  <a:srgbClr val="4F5C9C"/>
                </a:solidFill>
                <a:latin typeface="Times New Roman"/>
                <a:cs typeface="Times New Roman"/>
              </a:rPr>
              <a:t> </a:t>
            </a:r>
            <a:r>
              <a:rPr lang="en-IE" sz="2000" spc="-46" dirty="0" err="1">
                <a:solidFill>
                  <a:srgbClr val="4F5C9C"/>
                </a:solidFill>
                <a:latin typeface="Times New Roman"/>
                <a:cs typeface="Times New Roman"/>
              </a:rPr>
              <a:t>spéisiúil</a:t>
            </a:r>
            <a:r>
              <a:rPr lang="en-IE" sz="2000" spc="-46" dirty="0">
                <a:solidFill>
                  <a:srgbClr val="4F5C9C"/>
                </a:solidFill>
                <a:latin typeface="Times New Roman"/>
                <a:cs typeface="Times New Roman"/>
              </a:rPr>
              <a:t>” </a:t>
            </a:r>
            <a:endParaRPr sz="2000" dirty="0">
              <a:latin typeface="Times New Roman"/>
              <a:cs typeface="Times New Roman"/>
            </a:endParaRPr>
          </a:p>
        </p:txBody>
      </p:sp>
      <p:sp>
        <p:nvSpPr>
          <p:cNvPr id="119" name="object 17">
            <a:extLst>
              <a:ext uri="{FF2B5EF4-FFF2-40B4-BE49-F238E27FC236}">
                <a16:creationId xmlns:a16="http://schemas.microsoft.com/office/drawing/2014/main" id="{BDB86F84-8BAF-0E4D-DC59-EBDA3BC86BDC}"/>
              </a:ext>
            </a:extLst>
          </p:cNvPr>
          <p:cNvSpPr txBox="1"/>
          <p:nvPr/>
        </p:nvSpPr>
        <p:spPr>
          <a:xfrm rot="21480000">
            <a:off x="479068" y="2195262"/>
            <a:ext cx="2150541" cy="1149719"/>
          </a:xfrm>
          <a:prstGeom prst="rect">
            <a:avLst/>
          </a:prstGeom>
        </p:spPr>
        <p:txBody>
          <a:bodyPr wrap="square" lIns="0" tIns="13335" rIns="0" bIns="0" rtlCol="0">
            <a:noAutofit/>
          </a:bodyPr>
          <a:lstStyle/>
          <a:p>
            <a:pPr algn="ctr">
              <a:lnSpc>
                <a:spcPts val="2100"/>
              </a:lnSpc>
            </a:pPr>
            <a:r>
              <a:rPr lang="en-US" dirty="0">
                <a:solidFill>
                  <a:srgbClr val="78CA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“ag </a:t>
            </a:r>
            <a:r>
              <a:rPr lang="en-US" dirty="0" err="1">
                <a:solidFill>
                  <a:srgbClr val="78CA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dul</a:t>
            </a:r>
            <a:r>
              <a:rPr lang="en-US" dirty="0">
                <a:solidFill>
                  <a:srgbClr val="78CA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en-US" dirty="0" err="1">
                <a:solidFill>
                  <a:srgbClr val="78CA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ngleic</a:t>
            </a:r>
            <a:r>
              <a:rPr lang="en-US" dirty="0">
                <a:solidFill>
                  <a:srgbClr val="78CA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dirty="0" err="1">
                <a:solidFill>
                  <a:srgbClr val="78CA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fadhbanna</a:t>
            </a:r>
            <a:r>
              <a:rPr lang="en-US" dirty="0">
                <a:solidFill>
                  <a:srgbClr val="78CA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78CA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nár</a:t>
            </a:r>
            <a:r>
              <a:rPr lang="en-US" dirty="0">
                <a:solidFill>
                  <a:srgbClr val="78CA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78CA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teagascadh</a:t>
            </a:r>
            <a:r>
              <a:rPr lang="en-US" dirty="0">
                <a:solidFill>
                  <a:srgbClr val="78CA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78CA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dúinn</a:t>
            </a:r>
            <a:r>
              <a:rPr lang="en-US" dirty="0">
                <a:solidFill>
                  <a:srgbClr val="78CA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78CA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</a:t>
            </a:r>
            <a:r>
              <a:rPr lang="en-US" dirty="0">
                <a:solidFill>
                  <a:srgbClr val="78CA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78CA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scoil</a:t>
            </a:r>
            <a:r>
              <a:rPr lang="en-US" dirty="0">
                <a:solidFill>
                  <a:srgbClr val="78CA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dirty="0">
              <a:solidFill>
                <a:srgbClr val="78CAC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0" name="object 17">
            <a:extLst>
              <a:ext uri="{FF2B5EF4-FFF2-40B4-BE49-F238E27FC236}">
                <a16:creationId xmlns:a16="http://schemas.microsoft.com/office/drawing/2014/main" id="{86CF6EB0-F9D8-7D2D-2DE9-B61DB28BDAD6}"/>
              </a:ext>
            </a:extLst>
          </p:cNvPr>
          <p:cNvSpPr txBox="1"/>
          <p:nvPr/>
        </p:nvSpPr>
        <p:spPr>
          <a:xfrm rot="21274875">
            <a:off x="448994" y="4854601"/>
            <a:ext cx="2150541" cy="1149719"/>
          </a:xfrm>
          <a:prstGeom prst="rect">
            <a:avLst/>
          </a:prstGeom>
        </p:spPr>
        <p:txBody>
          <a:bodyPr wrap="square" lIns="0" tIns="13335" rIns="0" bIns="0" rtlCol="0">
            <a:noAutofit/>
          </a:bodyPr>
          <a:lstStyle/>
          <a:p>
            <a:pPr algn="ctr">
              <a:lnSpc>
                <a:spcPts val="2100"/>
              </a:lnSpc>
            </a:pPr>
            <a:r>
              <a:rPr lang="en-US" dirty="0">
                <a:solidFill>
                  <a:srgbClr val="537A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en-US" dirty="0" err="1">
                <a:solidFill>
                  <a:srgbClr val="537A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cuimsithe</a:t>
            </a:r>
            <a:r>
              <a:rPr lang="en-US" dirty="0">
                <a:solidFill>
                  <a:srgbClr val="537A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go </a:t>
            </a:r>
            <a:r>
              <a:rPr lang="en-US" dirty="0" err="1">
                <a:solidFill>
                  <a:srgbClr val="537A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maith</a:t>
            </a:r>
            <a:r>
              <a:rPr lang="en-US" dirty="0">
                <a:solidFill>
                  <a:srgbClr val="537A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537A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raon</a:t>
            </a:r>
            <a:r>
              <a:rPr lang="en-US" dirty="0">
                <a:solidFill>
                  <a:srgbClr val="537A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537A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leathan</a:t>
            </a:r>
            <a:r>
              <a:rPr lang="en-US" dirty="0">
                <a:solidFill>
                  <a:srgbClr val="537A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537A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topaicí</a:t>
            </a:r>
            <a:r>
              <a:rPr lang="en-US" dirty="0">
                <a:solidFill>
                  <a:srgbClr val="537A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537A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atá</a:t>
            </a:r>
            <a:r>
              <a:rPr lang="en-US" dirty="0">
                <a:solidFill>
                  <a:srgbClr val="537A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537A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nasctha</a:t>
            </a:r>
            <a:r>
              <a:rPr lang="en-US" dirty="0">
                <a:solidFill>
                  <a:srgbClr val="537A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dirty="0" err="1">
                <a:solidFill>
                  <a:srgbClr val="537A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chéile</a:t>
            </a:r>
            <a:r>
              <a:rPr lang="en-US" dirty="0">
                <a:solidFill>
                  <a:srgbClr val="537A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537A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</a:t>
            </a:r>
            <a:r>
              <a:rPr lang="en-US" dirty="0">
                <a:solidFill>
                  <a:srgbClr val="537A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fad” </a:t>
            </a:r>
          </a:p>
        </p:txBody>
      </p:sp>
      <p:sp>
        <p:nvSpPr>
          <p:cNvPr id="121" name="object 6">
            <a:extLst>
              <a:ext uri="{FF2B5EF4-FFF2-40B4-BE49-F238E27FC236}">
                <a16:creationId xmlns:a16="http://schemas.microsoft.com/office/drawing/2014/main" id="{4E82BFEF-A64D-C9EA-E56D-35A68FC1F903}"/>
              </a:ext>
            </a:extLst>
          </p:cNvPr>
          <p:cNvSpPr/>
          <p:nvPr/>
        </p:nvSpPr>
        <p:spPr>
          <a:xfrm>
            <a:off x="7919995" y="600160"/>
            <a:ext cx="248831" cy="242189"/>
          </a:xfrm>
          <a:custGeom>
            <a:avLst/>
            <a:gdLst/>
            <a:ahLst/>
            <a:cxnLst/>
            <a:rect l="l" t="t" r="r" b="b"/>
            <a:pathLst>
              <a:path w="248831" h="242189">
                <a:moveTo>
                  <a:pt x="187" y="213167"/>
                </a:moveTo>
                <a:lnTo>
                  <a:pt x="1916" y="225507"/>
                </a:lnTo>
                <a:lnTo>
                  <a:pt x="6984" y="234188"/>
                </a:lnTo>
                <a:lnTo>
                  <a:pt x="11976" y="239179"/>
                </a:lnTo>
                <a:lnTo>
                  <a:pt x="19291" y="242189"/>
                </a:lnTo>
                <a:lnTo>
                  <a:pt x="35267" y="242189"/>
                </a:lnTo>
                <a:lnTo>
                  <a:pt x="41579" y="237858"/>
                </a:lnTo>
                <a:lnTo>
                  <a:pt x="50046" y="227036"/>
                </a:lnTo>
                <a:lnTo>
                  <a:pt x="52023" y="215461"/>
                </a:lnTo>
                <a:lnTo>
                  <a:pt x="52235" y="198602"/>
                </a:lnTo>
                <a:lnTo>
                  <a:pt x="52235" y="53555"/>
                </a:lnTo>
                <a:lnTo>
                  <a:pt x="89153" y="198602"/>
                </a:lnTo>
                <a:lnTo>
                  <a:pt x="94124" y="217121"/>
                </a:lnTo>
                <a:lnTo>
                  <a:pt x="98475" y="228149"/>
                </a:lnTo>
                <a:lnTo>
                  <a:pt x="104457" y="235204"/>
                </a:lnTo>
                <a:lnTo>
                  <a:pt x="110121" y="239522"/>
                </a:lnTo>
                <a:lnTo>
                  <a:pt x="117436" y="242189"/>
                </a:lnTo>
                <a:lnTo>
                  <a:pt x="132740" y="242189"/>
                </a:lnTo>
                <a:lnTo>
                  <a:pt x="139725" y="238848"/>
                </a:lnTo>
                <a:lnTo>
                  <a:pt x="145267" y="234474"/>
                </a:lnTo>
                <a:lnTo>
                  <a:pt x="150957" y="226878"/>
                </a:lnTo>
                <a:lnTo>
                  <a:pt x="155214" y="215358"/>
                </a:lnTo>
                <a:lnTo>
                  <a:pt x="159677" y="198602"/>
                </a:lnTo>
                <a:lnTo>
                  <a:pt x="196608" y="53555"/>
                </a:lnTo>
                <a:lnTo>
                  <a:pt x="196608" y="198602"/>
                </a:lnTo>
                <a:lnTo>
                  <a:pt x="196796" y="213167"/>
                </a:lnTo>
                <a:lnTo>
                  <a:pt x="198525" y="225507"/>
                </a:lnTo>
                <a:lnTo>
                  <a:pt x="203593" y="234188"/>
                </a:lnTo>
                <a:lnTo>
                  <a:pt x="215899" y="242189"/>
                </a:lnTo>
                <a:lnTo>
                  <a:pt x="231876" y="242189"/>
                </a:lnTo>
                <a:lnTo>
                  <a:pt x="242176" y="233870"/>
                </a:lnTo>
                <a:lnTo>
                  <a:pt x="248536" y="215510"/>
                </a:lnTo>
                <a:lnTo>
                  <a:pt x="248831" y="198602"/>
                </a:lnTo>
                <a:lnTo>
                  <a:pt x="248831" y="51231"/>
                </a:lnTo>
                <a:lnTo>
                  <a:pt x="248682" y="34712"/>
                </a:lnTo>
                <a:lnTo>
                  <a:pt x="247501" y="22621"/>
                </a:lnTo>
                <a:lnTo>
                  <a:pt x="244182" y="14300"/>
                </a:lnTo>
                <a:lnTo>
                  <a:pt x="233710" y="4216"/>
                </a:lnTo>
                <a:lnTo>
                  <a:pt x="221929" y="681"/>
                </a:lnTo>
                <a:lnTo>
                  <a:pt x="207251" y="0"/>
                </a:lnTo>
                <a:lnTo>
                  <a:pt x="198452" y="74"/>
                </a:lnTo>
                <a:lnTo>
                  <a:pt x="181794" y="1300"/>
                </a:lnTo>
                <a:lnTo>
                  <a:pt x="170912" y="4982"/>
                </a:lnTo>
                <a:lnTo>
                  <a:pt x="163882" y="12335"/>
                </a:lnTo>
                <a:lnTo>
                  <a:pt x="158784" y="24574"/>
                </a:lnTo>
                <a:lnTo>
                  <a:pt x="153695" y="42913"/>
                </a:lnTo>
                <a:lnTo>
                  <a:pt x="124752" y="153682"/>
                </a:lnTo>
                <a:lnTo>
                  <a:pt x="95478" y="42913"/>
                </a:lnTo>
                <a:lnTo>
                  <a:pt x="91737" y="28976"/>
                </a:lnTo>
                <a:lnTo>
                  <a:pt x="87996" y="17101"/>
                </a:lnTo>
                <a:lnTo>
                  <a:pt x="83832" y="10312"/>
                </a:lnTo>
                <a:lnTo>
                  <a:pt x="72369" y="2438"/>
                </a:lnTo>
                <a:lnTo>
                  <a:pt x="60514" y="393"/>
                </a:lnTo>
                <a:lnTo>
                  <a:pt x="42252" y="0"/>
                </a:lnTo>
                <a:lnTo>
                  <a:pt x="31193" y="162"/>
                </a:lnTo>
                <a:lnTo>
                  <a:pt x="19007" y="2259"/>
                </a:lnTo>
                <a:lnTo>
                  <a:pt x="8991" y="8978"/>
                </a:lnTo>
                <a:lnTo>
                  <a:pt x="1827" y="20500"/>
                </a:lnTo>
                <a:lnTo>
                  <a:pt x="228" y="32282"/>
                </a:lnTo>
                <a:lnTo>
                  <a:pt x="0" y="51231"/>
                </a:lnTo>
                <a:lnTo>
                  <a:pt x="0" y="198602"/>
                </a:lnTo>
                <a:lnTo>
                  <a:pt x="187" y="21316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122" name="object 7">
            <a:extLst>
              <a:ext uri="{FF2B5EF4-FFF2-40B4-BE49-F238E27FC236}">
                <a16:creationId xmlns:a16="http://schemas.microsoft.com/office/drawing/2014/main" id="{E60066F1-007B-A424-5CFF-0D7736917D8F}"/>
              </a:ext>
            </a:extLst>
          </p:cNvPr>
          <p:cNvSpPr/>
          <p:nvPr/>
        </p:nvSpPr>
        <p:spPr>
          <a:xfrm>
            <a:off x="8216752" y="596178"/>
            <a:ext cx="60871" cy="246164"/>
          </a:xfrm>
          <a:custGeom>
            <a:avLst/>
            <a:gdLst/>
            <a:ahLst/>
            <a:cxnLst/>
            <a:rect l="l" t="t" r="r" b="b"/>
            <a:pathLst>
              <a:path w="60871" h="246164">
                <a:moveTo>
                  <a:pt x="60871" y="195592"/>
                </a:moveTo>
                <a:lnTo>
                  <a:pt x="60864" y="44774"/>
                </a:lnTo>
                <a:lnTo>
                  <a:pt x="60377" y="29289"/>
                </a:lnTo>
                <a:lnTo>
                  <a:pt x="58157" y="17873"/>
                </a:lnTo>
                <a:lnTo>
                  <a:pt x="52882" y="9309"/>
                </a:lnTo>
                <a:lnTo>
                  <a:pt x="46901" y="3314"/>
                </a:lnTo>
                <a:lnTo>
                  <a:pt x="38582" y="0"/>
                </a:lnTo>
                <a:lnTo>
                  <a:pt x="19951" y="0"/>
                </a:lnTo>
                <a:lnTo>
                  <a:pt x="12306" y="5308"/>
                </a:lnTo>
                <a:lnTo>
                  <a:pt x="6087" y="11774"/>
                </a:lnTo>
                <a:lnTo>
                  <a:pt x="1803" y="20847"/>
                </a:lnTo>
                <a:lnTo>
                  <a:pt x="225" y="33323"/>
                </a:lnTo>
                <a:lnTo>
                  <a:pt x="0" y="50558"/>
                </a:lnTo>
                <a:lnTo>
                  <a:pt x="6" y="201381"/>
                </a:lnTo>
                <a:lnTo>
                  <a:pt x="493" y="216957"/>
                </a:lnTo>
                <a:lnTo>
                  <a:pt x="2708" y="228429"/>
                </a:lnTo>
                <a:lnTo>
                  <a:pt x="7975" y="236842"/>
                </a:lnTo>
                <a:lnTo>
                  <a:pt x="13970" y="242823"/>
                </a:lnTo>
                <a:lnTo>
                  <a:pt x="22275" y="246164"/>
                </a:lnTo>
                <a:lnTo>
                  <a:pt x="40906" y="246164"/>
                </a:lnTo>
                <a:lnTo>
                  <a:pt x="48564" y="241172"/>
                </a:lnTo>
                <a:lnTo>
                  <a:pt x="54774" y="234378"/>
                </a:lnTo>
                <a:lnTo>
                  <a:pt x="59064" y="225308"/>
                </a:lnTo>
                <a:lnTo>
                  <a:pt x="60645" y="212829"/>
                </a:lnTo>
                <a:lnTo>
                  <a:pt x="60871" y="19559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123" name="object 8">
            <a:extLst>
              <a:ext uri="{FF2B5EF4-FFF2-40B4-BE49-F238E27FC236}">
                <a16:creationId xmlns:a16="http://schemas.microsoft.com/office/drawing/2014/main" id="{81A3AEA0-EFF6-AC1C-8515-0A0EB079CD26}"/>
              </a:ext>
            </a:extLst>
          </p:cNvPr>
          <p:cNvSpPr/>
          <p:nvPr/>
        </p:nvSpPr>
        <p:spPr>
          <a:xfrm>
            <a:off x="8328195" y="596171"/>
            <a:ext cx="208241" cy="246176"/>
          </a:xfrm>
          <a:custGeom>
            <a:avLst/>
            <a:gdLst/>
            <a:ahLst/>
            <a:cxnLst/>
            <a:rect l="l" t="t" r="r" b="b"/>
            <a:pathLst>
              <a:path w="208241" h="246176">
                <a:moveTo>
                  <a:pt x="56883" y="99136"/>
                </a:moveTo>
                <a:lnTo>
                  <a:pt x="127736" y="208914"/>
                </a:lnTo>
                <a:lnTo>
                  <a:pt x="133454" y="217676"/>
                </a:lnTo>
                <a:lnTo>
                  <a:pt x="142741" y="230957"/>
                </a:lnTo>
                <a:lnTo>
                  <a:pt x="151035" y="239773"/>
                </a:lnTo>
                <a:lnTo>
                  <a:pt x="160006" y="244666"/>
                </a:lnTo>
                <a:lnTo>
                  <a:pt x="171323" y="246176"/>
                </a:lnTo>
                <a:lnTo>
                  <a:pt x="172471" y="246161"/>
                </a:lnTo>
                <a:lnTo>
                  <a:pt x="187112" y="242886"/>
                </a:lnTo>
                <a:lnTo>
                  <a:pt x="195935" y="237185"/>
                </a:lnTo>
                <a:lnTo>
                  <a:pt x="203754" y="227690"/>
                </a:lnTo>
                <a:lnTo>
                  <a:pt x="206912" y="218000"/>
                </a:lnTo>
                <a:lnTo>
                  <a:pt x="208075" y="204542"/>
                </a:lnTo>
                <a:lnTo>
                  <a:pt x="208241" y="185292"/>
                </a:lnTo>
                <a:lnTo>
                  <a:pt x="208241" y="45297"/>
                </a:lnTo>
                <a:lnTo>
                  <a:pt x="207904" y="29053"/>
                </a:lnTo>
                <a:lnTo>
                  <a:pt x="205948" y="17230"/>
                </a:lnTo>
                <a:lnTo>
                  <a:pt x="200926" y="8648"/>
                </a:lnTo>
                <a:lnTo>
                  <a:pt x="187286" y="0"/>
                </a:lnTo>
                <a:lnTo>
                  <a:pt x="169989" y="0"/>
                </a:lnTo>
                <a:lnTo>
                  <a:pt x="163004" y="4991"/>
                </a:lnTo>
                <a:lnTo>
                  <a:pt x="153415" y="18463"/>
                </a:lnTo>
                <a:lnTo>
                  <a:pt x="151615" y="30567"/>
                </a:lnTo>
                <a:lnTo>
                  <a:pt x="151358" y="47574"/>
                </a:lnTo>
                <a:lnTo>
                  <a:pt x="151358" y="149364"/>
                </a:lnTo>
                <a:lnTo>
                  <a:pt x="78828" y="36588"/>
                </a:lnTo>
                <a:lnTo>
                  <a:pt x="74178" y="29372"/>
                </a:lnTo>
                <a:lnTo>
                  <a:pt x="64781" y="15726"/>
                </a:lnTo>
                <a:lnTo>
                  <a:pt x="56421" y="6635"/>
                </a:lnTo>
                <a:lnTo>
                  <a:pt x="47460" y="1570"/>
                </a:lnTo>
                <a:lnTo>
                  <a:pt x="36258" y="0"/>
                </a:lnTo>
                <a:lnTo>
                  <a:pt x="35999" y="0"/>
                </a:lnTo>
                <a:lnTo>
                  <a:pt x="21075" y="3155"/>
                </a:lnTo>
                <a:lnTo>
                  <a:pt x="12306" y="8978"/>
                </a:lnTo>
                <a:lnTo>
                  <a:pt x="4739" y="17794"/>
                </a:lnTo>
                <a:lnTo>
                  <a:pt x="1404" y="27374"/>
                </a:lnTo>
                <a:lnTo>
                  <a:pt x="175" y="40721"/>
                </a:lnTo>
                <a:lnTo>
                  <a:pt x="0" y="59880"/>
                </a:lnTo>
                <a:lnTo>
                  <a:pt x="1" y="200828"/>
                </a:lnTo>
                <a:lnTo>
                  <a:pt x="420" y="217085"/>
                </a:lnTo>
                <a:lnTo>
                  <a:pt x="2521" y="228805"/>
                </a:lnTo>
                <a:lnTo>
                  <a:pt x="7645" y="237528"/>
                </a:lnTo>
                <a:lnTo>
                  <a:pt x="20955" y="246176"/>
                </a:lnTo>
                <a:lnTo>
                  <a:pt x="38252" y="246176"/>
                </a:lnTo>
                <a:lnTo>
                  <a:pt x="45237" y="241515"/>
                </a:lnTo>
                <a:lnTo>
                  <a:pt x="54850" y="228155"/>
                </a:lnTo>
                <a:lnTo>
                  <a:pt x="56629" y="216072"/>
                </a:lnTo>
                <a:lnTo>
                  <a:pt x="56883" y="198932"/>
                </a:lnTo>
                <a:lnTo>
                  <a:pt x="56883" y="9913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124" name="object 9">
            <a:extLst>
              <a:ext uri="{FF2B5EF4-FFF2-40B4-BE49-F238E27FC236}">
                <a16:creationId xmlns:a16="http://schemas.microsoft.com/office/drawing/2014/main" id="{18539005-FEC5-C762-EBDE-CF0E2D7BD305}"/>
              </a:ext>
            </a:extLst>
          </p:cNvPr>
          <p:cNvSpPr/>
          <p:nvPr/>
        </p:nvSpPr>
        <p:spPr>
          <a:xfrm>
            <a:off x="8587007" y="600158"/>
            <a:ext cx="139508" cy="238188"/>
          </a:xfrm>
          <a:custGeom>
            <a:avLst/>
            <a:gdLst/>
            <a:ahLst/>
            <a:cxnLst/>
            <a:rect l="l" t="t" r="r" b="b"/>
            <a:pathLst>
              <a:path w="139508" h="238188">
                <a:moveTo>
                  <a:pt x="99590" y="190744"/>
                </a:moveTo>
                <a:lnTo>
                  <a:pt x="87820" y="190957"/>
                </a:lnTo>
                <a:lnTo>
                  <a:pt x="60883" y="190957"/>
                </a:lnTo>
                <a:lnTo>
                  <a:pt x="100139" y="238188"/>
                </a:lnTo>
                <a:lnTo>
                  <a:pt x="111785" y="237787"/>
                </a:lnTo>
                <a:lnTo>
                  <a:pt x="125394" y="236238"/>
                </a:lnTo>
                <a:lnTo>
                  <a:pt x="138473" y="233468"/>
                </a:lnTo>
                <a:lnTo>
                  <a:pt x="139508" y="168171"/>
                </a:lnTo>
                <a:lnTo>
                  <a:pt x="131652" y="179171"/>
                </a:lnTo>
                <a:lnTo>
                  <a:pt x="122030" y="185900"/>
                </a:lnTo>
                <a:lnTo>
                  <a:pt x="111169" y="189409"/>
                </a:lnTo>
                <a:lnTo>
                  <a:pt x="99590" y="190744"/>
                </a:lnTo>
                <a:close/>
              </a:path>
              <a:path w="139508" h="238188">
                <a:moveTo>
                  <a:pt x="149" y="203037"/>
                </a:moveTo>
                <a:lnTo>
                  <a:pt x="1332" y="215339"/>
                </a:lnTo>
                <a:lnTo>
                  <a:pt x="4660" y="223888"/>
                </a:lnTo>
                <a:lnTo>
                  <a:pt x="11110" y="231348"/>
                </a:lnTo>
                <a:lnTo>
                  <a:pt x="20323" y="236161"/>
                </a:lnTo>
                <a:lnTo>
                  <a:pt x="33037" y="237935"/>
                </a:lnTo>
                <a:lnTo>
                  <a:pt x="51231" y="238188"/>
                </a:lnTo>
                <a:lnTo>
                  <a:pt x="100139" y="238188"/>
                </a:lnTo>
                <a:lnTo>
                  <a:pt x="60883" y="190957"/>
                </a:lnTo>
                <a:lnTo>
                  <a:pt x="60883" y="47231"/>
                </a:lnTo>
                <a:lnTo>
                  <a:pt x="91295" y="47333"/>
                </a:lnTo>
                <a:lnTo>
                  <a:pt x="104091" y="48229"/>
                </a:lnTo>
                <a:lnTo>
                  <a:pt x="115950" y="50803"/>
                </a:lnTo>
                <a:lnTo>
                  <a:pt x="126496" y="55937"/>
                </a:lnTo>
                <a:lnTo>
                  <a:pt x="135353" y="64517"/>
                </a:lnTo>
                <a:lnTo>
                  <a:pt x="142146" y="77425"/>
                </a:lnTo>
                <a:lnTo>
                  <a:pt x="146497" y="95545"/>
                </a:lnTo>
                <a:lnTo>
                  <a:pt x="148031" y="119760"/>
                </a:lnTo>
                <a:lnTo>
                  <a:pt x="147829" y="129167"/>
                </a:lnTo>
                <a:lnTo>
                  <a:pt x="145075" y="151853"/>
                </a:lnTo>
                <a:lnTo>
                  <a:pt x="139508" y="168171"/>
                </a:lnTo>
                <a:lnTo>
                  <a:pt x="138473" y="233468"/>
                </a:lnTo>
                <a:lnTo>
                  <a:pt x="150701" y="229417"/>
                </a:lnTo>
                <a:lnTo>
                  <a:pt x="161758" y="224025"/>
                </a:lnTo>
                <a:lnTo>
                  <a:pt x="171323" y="217233"/>
                </a:lnTo>
                <a:lnTo>
                  <a:pt x="186827" y="200570"/>
                </a:lnTo>
                <a:lnTo>
                  <a:pt x="195032" y="187626"/>
                </a:lnTo>
                <a:lnTo>
                  <a:pt x="200982" y="174463"/>
                </a:lnTo>
                <a:lnTo>
                  <a:pt x="205039" y="161444"/>
                </a:lnTo>
                <a:lnTo>
                  <a:pt x="207566" y="148935"/>
                </a:lnTo>
                <a:lnTo>
                  <a:pt x="208923" y="137299"/>
                </a:lnTo>
                <a:lnTo>
                  <a:pt x="209472" y="126902"/>
                </a:lnTo>
                <a:lnTo>
                  <a:pt x="209575" y="118109"/>
                </a:lnTo>
                <a:lnTo>
                  <a:pt x="209442" y="110512"/>
                </a:lnTo>
                <a:lnTo>
                  <a:pt x="208420" y="96419"/>
                </a:lnTo>
                <a:lnTo>
                  <a:pt x="206333" y="82923"/>
                </a:lnTo>
                <a:lnTo>
                  <a:pt x="203115" y="70093"/>
                </a:lnTo>
                <a:lnTo>
                  <a:pt x="198697" y="57997"/>
                </a:lnTo>
                <a:lnTo>
                  <a:pt x="193011" y="46702"/>
                </a:lnTo>
                <a:lnTo>
                  <a:pt x="185989" y="36275"/>
                </a:lnTo>
                <a:lnTo>
                  <a:pt x="177563" y="26786"/>
                </a:lnTo>
                <a:lnTo>
                  <a:pt x="167665" y="18300"/>
                </a:lnTo>
                <a:lnTo>
                  <a:pt x="160539" y="13475"/>
                </a:lnTo>
                <a:lnTo>
                  <a:pt x="148597" y="7511"/>
                </a:lnTo>
                <a:lnTo>
                  <a:pt x="136384" y="3599"/>
                </a:lnTo>
                <a:lnTo>
                  <a:pt x="123969" y="1321"/>
                </a:lnTo>
                <a:lnTo>
                  <a:pt x="111420" y="260"/>
                </a:lnTo>
                <a:lnTo>
                  <a:pt x="98806" y="0"/>
                </a:lnTo>
                <a:lnTo>
                  <a:pt x="42777" y="14"/>
                </a:lnTo>
                <a:lnTo>
                  <a:pt x="27129" y="628"/>
                </a:lnTo>
                <a:lnTo>
                  <a:pt x="16845" y="3164"/>
                </a:lnTo>
                <a:lnTo>
                  <a:pt x="8978" y="8991"/>
                </a:lnTo>
                <a:lnTo>
                  <a:pt x="1827" y="20439"/>
                </a:lnTo>
                <a:lnTo>
                  <a:pt x="228" y="32047"/>
                </a:lnTo>
                <a:lnTo>
                  <a:pt x="0" y="51231"/>
                </a:lnTo>
                <a:lnTo>
                  <a:pt x="0" y="186956"/>
                </a:lnTo>
                <a:lnTo>
                  <a:pt x="149" y="20303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125" name="object 10">
            <a:extLst>
              <a:ext uri="{FF2B5EF4-FFF2-40B4-BE49-F238E27FC236}">
                <a16:creationId xmlns:a16="http://schemas.microsoft.com/office/drawing/2014/main" id="{680EA3FA-B119-ED41-596A-8545DC0720B0}"/>
              </a:ext>
            </a:extLst>
          </p:cNvPr>
          <p:cNvSpPr/>
          <p:nvPr/>
        </p:nvSpPr>
        <p:spPr>
          <a:xfrm>
            <a:off x="8828871" y="596168"/>
            <a:ext cx="225869" cy="246176"/>
          </a:xfrm>
          <a:custGeom>
            <a:avLst/>
            <a:gdLst/>
            <a:ahLst/>
            <a:cxnLst/>
            <a:rect l="l" t="t" r="r" b="b"/>
            <a:pathLst>
              <a:path w="225869" h="246176">
                <a:moveTo>
                  <a:pt x="121783" y="219972"/>
                </a:moveTo>
                <a:lnTo>
                  <a:pt x="112776" y="220560"/>
                </a:lnTo>
                <a:lnTo>
                  <a:pt x="103492" y="220018"/>
                </a:lnTo>
                <a:lnTo>
                  <a:pt x="90690" y="217385"/>
                </a:lnTo>
                <a:lnTo>
                  <a:pt x="94234" y="244929"/>
                </a:lnTo>
                <a:lnTo>
                  <a:pt x="114096" y="246176"/>
                </a:lnTo>
                <a:lnTo>
                  <a:pt x="115795" y="246167"/>
                </a:lnTo>
                <a:lnTo>
                  <a:pt x="133361" y="244890"/>
                </a:lnTo>
                <a:lnTo>
                  <a:pt x="149214" y="241585"/>
                </a:lnTo>
                <a:lnTo>
                  <a:pt x="163409" y="236433"/>
                </a:lnTo>
                <a:lnTo>
                  <a:pt x="175998" y="229616"/>
                </a:lnTo>
                <a:lnTo>
                  <a:pt x="187035" y="221312"/>
                </a:lnTo>
                <a:lnTo>
                  <a:pt x="196573" y="211704"/>
                </a:lnTo>
                <a:lnTo>
                  <a:pt x="204666" y="200972"/>
                </a:lnTo>
                <a:lnTo>
                  <a:pt x="211368" y="189296"/>
                </a:lnTo>
                <a:lnTo>
                  <a:pt x="216731" y="176858"/>
                </a:lnTo>
                <a:lnTo>
                  <a:pt x="220809" y="163837"/>
                </a:lnTo>
                <a:lnTo>
                  <a:pt x="223656" y="150414"/>
                </a:lnTo>
                <a:lnTo>
                  <a:pt x="225325" y="136771"/>
                </a:lnTo>
                <a:lnTo>
                  <a:pt x="225869" y="123088"/>
                </a:lnTo>
                <a:lnTo>
                  <a:pt x="225861" y="121485"/>
                </a:lnTo>
                <a:lnTo>
                  <a:pt x="225247" y="108637"/>
                </a:lnTo>
                <a:lnTo>
                  <a:pt x="223591" y="95591"/>
                </a:lnTo>
                <a:lnTo>
                  <a:pt x="220812" y="82559"/>
                </a:lnTo>
                <a:lnTo>
                  <a:pt x="216830" y="69755"/>
                </a:lnTo>
                <a:lnTo>
                  <a:pt x="211563" y="57392"/>
                </a:lnTo>
                <a:lnTo>
                  <a:pt x="204930" y="45684"/>
                </a:lnTo>
                <a:lnTo>
                  <a:pt x="196850" y="34845"/>
                </a:lnTo>
                <a:lnTo>
                  <a:pt x="187242" y="25087"/>
                </a:lnTo>
                <a:lnTo>
                  <a:pt x="176024" y="16625"/>
                </a:lnTo>
                <a:lnTo>
                  <a:pt x="163116" y="9671"/>
                </a:lnTo>
                <a:lnTo>
                  <a:pt x="148436" y="4440"/>
                </a:lnTo>
                <a:lnTo>
                  <a:pt x="131903" y="1145"/>
                </a:lnTo>
                <a:lnTo>
                  <a:pt x="113436" y="0"/>
                </a:lnTo>
                <a:lnTo>
                  <a:pt x="109817" y="39"/>
                </a:lnTo>
                <a:lnTo>
                  <a:pt x="91019" y="1654"/>
                </a:lnTo>
                <a:lnTo>
                  <a:pt x="74336" y="5456"/>
                </a:lnTo>
                <a:lnTo>
                  <a:pt x="59662" y="11206"/>
                </a:lnTo>
                <a:lnTo>
                  <a:pt x="46890" y="18665"/>
                </a:lnTo>
                <a:lnTo>
                  <a:pt x="35914" y="27591"/>
                </a:lnTo>
                <a:lnTo>
                  <a:pt x="26628" y="37746"/>
                </a:lnTo>
                <a:lnTo>
                  <a:pt x="18925" y="48889"/>
                </a:lnTo>
                <a:lnTo>
                  <a:pt x="12699" y="60782"/>
                </a:lnTo>
                <a:lnTo>
                  <a:pt x="7844" y="73184"/>
                </a:lnTo>
                <a:lnTo>
                  <a:pt x="4252" y="85855"/>
                </a:lnTo>
                <a:lnTo>
                  <a:pt x="1819" y="98556"/>
                </a:lnTo>
                <a:lnTo>
                  <a:pt x="437" y="111047"/>
                </a:lnTo>
                <a:lnTo>
                  <a:pt x="0" y="123088"/>
                </a:lnTo>
                <a:lnTo>
                  <a:pt x="17" y="125452"/>
                </a:lnTo>
                <a:lnTo>
                  <a:pt x="579" y="136918"/>
                </a:lnTo>
                <a:lnTo>
                  <a:pt x="2031" y="148997"/>
                </a:lnTo>
                <a:lnTo>
                  <a:pt x="4503" y="161423"/>
                </a:lnTo>
                <a:lnTo>
                  <a:pt x="8127" y="173930"/>
                </a:lnTo>
                <a:lnTo>
                  <a:pt x="13033" y="186252"/>
                </a:lnTo>
                <a:lnTo>
                  <a:pt x="19351" y="198121"/>
                </a:lnTo>
                <a:lnTo>
                  <a:pt x="27212" y="209272"/>
                </a:lnTo>
                <a:lnTo>
                  <a:pt x="36747" y="219439"/>
                </a:lnTo>
                <a:lnTo>
                  <a:pt x="48086" y="228354"/>
                </a:lnTo>
                <a:lnTo>
                  <a:pt x="42230" y="174152"/>
                </a:lnTo>
                <a:lnTo>
                  <a:pt x="37010" y="160059"/>
                </a:lnTo>
                <a:lnTo>
                  <a:pt x="33735" y="144340"/>
                </a:lnTo>
                <a:lnTo>
                  <a:pt x="32600" y="127076"/>
                </a:lnTo>
                <a:lnTo>
                  <a:pt x="32658" y="122710"/>
                </a:lnTo>
                <a:lnTo>
                  <a:pt x="33382" y="110777"/>
                </a:lnTo>
                <a:lnTo>
                  <a:pt x="35129" y="97819"/>
                </a:lnTo>
                <a:lnTo>
                  <a:pt x="38141" y="84529"/>
                </a:lnTo>
                <a:lnTo>
                  <a:pt x="42664" y="71596"/>
                </a:lnTo>
                <a:lnTo>
                  <a:pt x="48940" y="59712"/>
                </a:lnTo>
                <a:lnTo>
                  <a:pt x="57213" y="49568"/>
                </a:lnTo>
                <a:lnTo>
                  <a:pt x="64182" y="43290"/>
                </a:lnTo>
                <a:lnTo>
                  <a:pt x="74488" y="36138"/>
                </a:lnTo>
                <a:lnTo>
                  <a:pt x="86071" y="30551"/>
                </a:lnTo>
                <a:lnTo>
                  <a:pt x="98858" y="26914"/>
                </a:lnTo>
                <a:lnTo>
                  <a:pt x="112776" y="25615"/>
                </a:lnTo>
                <a:lnTo>
                  <a:pt x="121345" y="26149"/>
                </a:lnTo>
                <a:lnTo>
                  <a:pt x="131370" y="28023"/>
                </a:lnTo>
                <a:lnTo>
                  <a:pt x="141996" y="31503"/>
                </a:lnTo>
                <a:lnTo>
                  <a:pt x="152749" y="36854"/>
                </a:lnTo>
                <a:lnTo>
                  <a:pt x="163152" y="44340"/>
                </a:lnTo>
                <a:lnTo>
                  <a:pt x="172730" y="54228"/>
                </a:lnTo>
                <a:lnTo>
                  <a:pt x="181008" y="66782"/>
                </a:lnTo>
                <a:lnTo>
                  <a:pt x="187509" y="82266"/>
                </a:lnTo>
                <a:lnTo>
                  <a:pt x="191759" y="100947"/>
                </a:lnTo>
                <a:lnTo>
                  <a:pt x="193281" y="123088"/>
                </a:lnTo>
                <a:lnTo>
                  <a:pt x="191891" y="144295"/>
                </a:lnTo>
                <a:lnTo>
                  <a:pt x="187756" y="163128"/>
                </a:lnTo>
                <a:lnTo>
                  <a:pt x="181347" y="178753"/>
                </a:lnTo>
                <a:lnTo>
                  <a:pt x="173140" y="191434"/>
                </a:lnTo>
                <a:lnTo>
                  <a:pt x="163611" y="201438"/>
                </a:lnTo>
                <a:lnTo>
                  <a:pt x="153235" y="209029"/>
                </a:lnTo>
                <a:lnTo>
                  <a:pt x="142488" y="214471"/>
                </a:lnTo>
                <a:lnTo>
                  <a:pt x="131845" y="218031"/>
                </a:lnTo>
                <a:lnTo>
                  <a:pt x="121783" y="219972"/>
                </a:lnTo>
                <a:close/>
              </a:path>
              <a:path w="225869" h="246176">
                <a:moveTo>
                  <a:pt x="57725" y="197135"/>
                </a:moveTo>
                <a:lnTo>
                  <a:pt x="49200" y="186538"/>
                </a:lnTo>
                <a:lnTo>
                  <a:pt x="42230" y="174152"/>
                </a:lnTo>
                <a:lnTo>
                  <a:pt x="48086" y="228354"/>
                </a:lnTo>
                <a:lnTo>
                  <a:pt x="61360" y="235752"/>
                </a:lnTo>
                <a:lnTo>
                  <a:pt x="76699" y="241366"/>
                </a:lnTo>
                <a:lnTo>
                  <a:pt x="94234" y="244929"/>
                </a:lnTo>
                <a:lnTo>
                  <a:pt x="90690" y="217385"/>
                </a:lnTo>
                <a:lnTo>
                  <a:pt x="78666" y="212640"/>
                </a:lnTo>
                <a:lnTo>
                  <a:pt x="67612" y="205863"/>
                </a:lnTo>
                <a:lnTo>
                  <a:pt x="57725" y="197135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126" name="object 11">
            <a:extLst>
              <a:ext uri="{FF2B5EF4-FFF2-40B4-BE49-F238E27FC236}">
                <a16:creationId xmlns:a16="http://schemas.microsoft.com/office/drawing/2014/main" id="{A317EEA2-3360-4000-85AF-BCA42494ADF8}"/>
              </a:ext>
            </a:extLst>
          </p:cNvPr>
          <p:cNvSpPr/>
          <p:nvPr/>
        </p:nvSpPr>
        <p:spPr>
          <a:xfrm>
            <a:off x="9098657" y="596168"/>
            <a:ext cx="188620" cy="246176"/>
          </a:xfrm>
          <a:custGeom>
            <a:avLst/>
            <a:gdLst/>
            <a:ahLst/>
            <a:cxnLst/>
            <a:rect l="l" t="t" r="r" b="b"/>
            <a:pathLst>
              <a:path w="188620" h="246176">
                <a:moveTo>
                  <a:pt x="97142" y="246176"/>
                </a:moveTo>
                <a:lnTo>
                  <a:pt x="106001" y="245938"/>
                </a:lnTo>
                <a:lnTo>
                  <a:pt x="124454" y="243629"/>
                </a:lnTo>
                <a:lnTo>
                  <a:pt x="140097" y="239062"/>
                </a:lnTo>
                <a:lnTo>
                  <a:pt x="153136" y="232479"/>
                </a:lnTo>
                <a:lnTo>
                  <a:pt x="163775" y="224124"/>
                </a:lnTo>
                <a:lnTo>
                  <a:pt x="172217" y="214239"/>
                </a:lnTo>
                <a:lnTo>
                  <a:pt x="178666" y="203067"/>
                </a:lnTo>
                <a:lnTo>
                  <a:pt x="183327" y="190851"/>
                </a:lnTo>
                <a:lnTo>
                  <a:pt x="186404" y="177834"/>
                </a:lnTo>
                <a:lnTo>
                  <a:pt x="188100" y="164259"/>
                </a:lnTo>
                <a:lnTo>
                  <a:pt x="188620" y="150367"/>
                </a:lnTo>
                <a:lnTo>
                  <a:pt x="188620" y="9321"/>
                </a:lnTo>
                <a:lnTo>
                  <a:pt x="184302" y="4991"/>
                </a:lnTo>
                <a:lnTo>
                  <a:pt x="181305" y="1663"/>
                </a:lnTo>
                <a:lnTo>
                  <a:pt x="176987" y="0"/>
                </a:lnTo>
                <a:lnTo>
                  <a:pt x="167335" y="0"/>
                </a:lnTo>
                <a:lnTo>
                  <a:pt x="163347" y="2654"/>
                </a:lnTo>
                <a:lnTo>
                  <a:pt x="161010" y="4991"/>
                </a:lnTo>
                <a:lnTo>
                  <a:pt x="156692" y="9321"/>
                </a:lnTo>
                <a:lnTo>
                  <a:pt x="156679" y="155551"/>
                </a:lnTo>
                <a:lnTo>
                  <a:pt x="156021" y="167617"/>
                </a:lnTo>
                <a:lnTo>
                  <a:pt x="153843" y="180196"/>
                </a:lnTo>
                <a:lnTo>
                  <a:pt x="149421" y="192424"/>
                </a:lnTo>
                <a:lnTo>
                  <a:pt x="142032" y="203438"/>
                </a:lnTo>
                <a:lnTo>
                  <a:pt x="130952" y="212375"/>
                </a:lnTo>
                <a:lnTo>
                  <a:pt x="115455" y="218370"/>
                </a:lnTo>
                <a:lnTo>
                  <a:pt x="94818" y="220560"/>
                </a:lnTo>
                <a:lnTo>
                  <a:pt x="88164" y="220374"/>
                </a:lnTo>
                <a:lnTo>
                  <a:pt x="67346" y="216651"/>
                </a:lnTo>
                <a:lnTo>
                  <a:pt x="52430" y="209027"/>
                </a:lnTo>
                <a:lnTo>
                  <a:pt x="42431" y="198663"/>
                </a:lnTo>
                <a:lnTo>
                  <a:pt x="36366" y="186720"/>
                </a:lnTo>
                <a:lnTo>
                  <a:pt x="33251" y="174359"/>
                </a:lnTo>
                <a:lnTo>
                  <a:pt x="32104" y="162739"/>
                </a:lnTo>
                <a:lnTo>
                  <a:pt x="31940" y="153022"/>
                </a:lnTo>
                <a:lnTo>
                  <a:pt x="31940" y="9321"/>
                </a:lnTo>
                <a:lnTo>
                  <a:pt x="27622" y="4991"/>
                </a:lnTo>
                <a:lnTo>
                  <a:pt x="24625" y="1663"/>
                </a:lnTo>
                <a:lnTo>
                  <a:pt x="20294" y="0"/>
                </a:lnTo>
                <a:lnTo>
                  <a:pt x="10655" y="0"/>
                </a:lnTo>
                <a:lnTo>
                  <a:pt x="6654" y="2654"/>
                </a:lnTo>
                <a:lnTo>
                  <a:pt x="4330" y="4991"/>
                </a:lnTo>
                <a:lnTo>
                  <a:pt x="0" y="9321"/>
                </a:lnTo>
                <a:lnTo>
                  <a:pt x="0" y="150698"/>
                </a:lnTo>
                <a:lnTo>
                  <a:pt x="459" y="164325"/>
                </a:lnTo>
                <a:lnTo>
                  <a:pt x="2592" y="181165"/>
                </a:lnTo>
                <a:lnTo>
                  <a:pt x="6448" y="195827"/>
                </a:lnTo>
                <a:lnTo>
                  <a:pt x="12007" y="208407"/>
                </a:lnTo>
                <a:lnTo>
                  <a:pt x="19253" y="219000"/>
                </a:lnTo>
                <a:lnTo>
                  <a:pt x="28167" y="227701"/>
                </a:lnTo>
                <a:lnTo>
                  <a:pt x="38732" y="234607"/>
                </a:lnTo>
                <a:lnTo>
                  <a:pt x="50930" y="239812"/>
                </a:lnTo>
                <a:lnTo>
                  <a:pt x="64743" y="243411"/>
                </a:lnTo>
                <a:lnTo>
                  <a:pt x="80153" y="245501"/>
                </a:lnTo>
                <a:lnTo>
                  <a:pt x="97142" y="246176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127" name="object 12">
            <a:extLst>
              <a:ext uri="{FF2B5EF4-FFF2-40B4-BE49-F238E27FC236}">
                <a16:creationId xmlns:a16="http://schemas.microsoft.com/office/drawing/2014/main" id="{FD409130-2BE0-E639-ED1C-DD64B5C6C373}"/>
              </a:ext>
            </a:extLst>
          </p:cNvPr>
          <p:cNvSpPr/>
          <p:nvPr/>
        </p:nvSpPr>
        <p:spPr>
          <a:xfrm>
            <a:off x="9318232" y="600162"/>
            <a:ext cx="185953" cy="242176"/>
          </a:xfrm>
          <a:custGeom>
            <a:avLst/>
            <a:gdLst/>
            <a:ahLst/>
            <a:cxnLst/>
            <a:rect l="l" t="t" r="r" b="b"/>
            <a:pathLst>
              <a:path w="185953" h="242176">
                <a:moveTo>
                  <a:pt x="1993" y="19634"/>
                </a:moveTo>
                <a:lnTo>
                  <a:pt x="4318" y="21958"/>
                </a:lnTo>
                <a:lnTo>
                  <a:pt x="7645" y="25615"/>
                </a:lnTo>
                <a:lnTo>
                  <a:pt x="76835" y="25615"/>
                </a:lnTo>
                <a:lnTo>
                  <a:pt x="76835" y="233527"/>
                </a:lnTo>
                <a:lnTo>
                  <a:pt x="81495" y="237528"/>
                </a:lnTo>
                <a:lnTo>
                  <a:pt x="84493" y="240512"/>
                </a:lnTo>
                <a:lnTo>
                  <a:pt x="88811" y="242176"/>
                </a:lnTo>
                <a:lnTo>
                  <a:pt x="98132" y="242176"/>
                </a:lnTo>
                <a:lnTo>
                  <a:pt x="102120" y="239852"/>
                </a:lnTo>
                <a:lnTo>
                  <a:pt x="104457" y="237528"/>
                </a:lnTo>
                <a:lnTo>
                  <a:pt x="108775" y="233527"/>
                </a:lnTo>
                <a:lnTo>
                  <a:pt x="108775" y="25615"/>
                </a:lnTo>
                <a:lnTo>
                  <a:pt x="177965" y="25615"/>
                </a:lnTo>
                <a:lnTo>
                  <a:pt x="181635" y="21958"/>
                </a:lnTo>
                <a:lnTo>
                  <a:pt x="183959" y="19634"/>
                </a:lnTo>
                <a:lnTo>
                  <a:pt x="185953" y="15963"/>
                </a:lnTo>
                <a:lnTo>
                  <a:pt x="185953" y="9639"/>
                </a:lnTo>
                <a:lnTo>
                  <a:pt x="183959" y="6324"/>
                </a:lnTo>
                <a:lnTo>
                  <a:pt x="181635" y="3987"/>
                </a:lnTo>
                <a:lnTo>
                  <a:pt x="178308" y="0"/>
                </a:lnTo>
                <a:lnTo>
                  <a:pt x="7645" y="0"/>
                </a:lnTo>
                <a:lnTo>
                  <a:pt x="3987" y="3987"/>
                </a:lnTo>
                <a:lnTo>
                  <a:pt x="1993" y="6324"/>
                </a:lnTo>
                <a:lnTo>
                  <a:pt x="0" y="9982"/>
                </a:lnTo>
                <a:lnTo>
                  <a:pt x="0" y="16306"/>
                </a:lnTo>
                <a:lnTo>
                  <a:pt x="1993" y="19634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128" name="object 13">
            <a:extLst>
              <a:ext uri="{FF2B5EF4-FFF2-40B4-BE49-F238E27FC236}">
                <a16:creationId xmlns:a16="http://schemas.microsoft.com/office/drawing/2014/main" id="{8DAD493C-A43D-1015-BDF7-1A048405F759}"/>
              </a:ext>
            </a:extLst>
          </p:cNvPr>
          <p:cNvSpPr/>
          <p:nvPr/>
        </p:nvSpPr>
        <p:spPr>
          <a:xfrm>
            <a:off x="9551311" y="624777"/>
            <a:ext cx="117144" cy="95034"/>
          </a:xfrm>
          <a:custGeom>
            <a:avLst/>
            <a:gdLst/>
            <a:ahLst/>
            <a:cxnLst/>
            <a:rect l="l" t="t" r="r" b="b"/>
            <a:pathLst>
              <a:path w="117144" h="95034">
                <a:moveTo>
                  <a:pt x="57975" y="95034"/>
                </a:moveTo>
                <a:lnTo>
                  <a:pt x="73307" y="93582"/>
                </a:lnTo>
                <a:lnTo>
                  <a:pt x="87441" y="88994"/>
                </a:lnTo>
                <a:lnTo>
                  <a:pt x="99461" y="81715"/>
                </a:lnTo>
                <a:lnTo>
                  <a:pt x="108799" y="72196"/>
                </a:lnTo>
                <a:lnTo>
                  <a:pt x="114883" y="60886"/>
                </a:lnTo>
                <a:lnTo>
                  <a:pt x="117144" y="48234"/>
                </a:lnTo>
                <a:lnTo>
                  <a:pt x="115279" y="35806"/>
                </a:lnTo>
                <a:lnTo>
                  <a:pt x="109554" y="24317"/>
                </a:lnTo>
                <a:lnTo>
                  <a:pt x="100522" y="14528"/>
                </a:lnTo>
                <a:lnTo>
                  <a:pt x="88739" y="6902"/>
                </a:lnTo>
                <a:lnTo>
                  <a:pt x="74765" y="1905"/>
                </a:lnTo>
                <a:lnTo>
                  <a:pt x="59156" y="0"/>
                </a:lnTo>
                <a:lnTo>
                  <a:pt x="43839" y="1449"/>
                </a:lnTo>
                <a:lnTo>
                  <a:pt x="29706" y="6036"/>
                </a:lnTo>
                <a:lnTo>
                  <a:pt x="17685" y="13314"/>
                </a:lnTo>
                <a:lnTo>
                  <a:pt x="8346" y="22834"/>
                </a:lnTo>
                <a:lnTo>
                  <a:pt x="2261" y="34146"/>
                </a:lnTo>
                <a:lnTo>
                  <a:pt x="0" y="46799"/>
                </a:lnTo>
                <a:lnTo>
                  <a:pt x="1863" y="59235"/>
                </a:lnTo>
                <a:lnTo>
                  <a:pt x="7587" y="70721"/>
                </a:lnTo>
                <a:lnTo>
                  <a:pt x="16620" y="80509"/>
                </a:lnTo>
                <a:lnTo>
                  <a:pt x="28401" y="88133"/>
                </a:lnTo>
                <a:lnTo>
                  <a:pt x="42372" y="93129"/>
                </a:lnTo>
                <a:lnTo>
                  <a:pt x="57975" y="950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129" name="object 14">
            <a:extLst>
              <a:ext uri="{FF2B5EF4-FFF2-40B4-BE49-F238E27FC236}">
                <a16:creationId xmlns:a16="http://schemas.microsoft.com/office/drawing/2014/main" id="{6ADC6501-A8D1-2963-4F3B-F648025693DC}"/>
              </a:ext>
            </a:extLst>
          </p:cNvPr>
          <p:cNvSpPr/>
          <p:nvPr/>
        </p:nvSpPr>
        <p:spPr>
          <a:xfrm>
            <a:off x="9649123" y="493779"/>
            <a:ext cx="188785" cy="153149"/>
          </a:xfrm>
          <a:custGeom>
            <a:avLst/>
            <a:gdLst/>
            <a:ahLst/>
            <a:cxnLst/>
            <a:rect l="l" t="t" r="r" b="b"/>
            <a:pathLst>
              <a:path w="188785" h="153149">
                <a:moveTo>
                  <a:pt x="95694" y="153149"/>
                </a:moveTo>
                <a:lnTo>
                  <a:pt x="106194" y="152500"/>
                </a:lnTo>
                <a:lnTo>
                  <a:pt x="121454" y="149810"/>
                </a:lnTo>
                <a:lnTo>
                  <a:pt x="135690" y="145222"/>
                </a:lnTo>
                <a:lnTo>
                  <a:pt x="148689" y="138915"/>
                </a:lnTo>
                <a:lnTo>
                  <a:pt x="160238" y="131067"/>
                </a:lnTo>
                <a:lnTo>
                  <a:pt x="170124" y="121856"/>
                </a:lnTo>
                <a:lnTo>
                  <a:pt x="178135" y="111463"/>
                </a:lnTo>
                <a:lnTo>
                  <a:pt x="184057" y="100064"/>
                </a:lnTo>
                <a:lnTo>
                  <a:pt x="187678" y="87840"/>
                </a:lnTo>
                <a:lnTo>
                  <a:pt x="188785" y="74968"/>
                </a:lnTo>
                <a:lnTo>
                  <a:pt x="188062" y="66458"/>
                </a:lnTo>
                <a:lnTo>
                  <a:pt x="184856" y="54093"/>
                </a:lnTo>
                <a:lnTo>
                  <a:pt x="179304" y="42574"/>
                </a:lnTo>
                <a:lnTo>
                  <a:pt x="171624" y="32073"/>
                </a:lnTo>
                <a:lnTo>
                  <a:pt x="162034" y="22759"/>
                </a:lnTo>
                <a:lnTo>
                  <a:pt x="150753" y="14804"/>
                </a:lnTo>
                <a:lnTo>
                  <a:pt x="137999" y="8380"/>
                </a:lnTo>
                <a:lnTo>
                  <a:pt x="123992" y="3657"/>
                </a:lnTo>
                <a:lnTo>
                  <a:pt x="108950" y="806"/>
                </a:lnTo>
                <a:lnTo>
                  <a:pt x="93090" y="0"/>
                </a:lnTo>
                <a:lnTo>
                  <a:pt x="82566" y="650"/>
                </a:lnTo>
                <a:lnTo>
                  <a:pt x="67306" y="3342"/>
                </a:lnTo>
                <a:lnTo>
                  <a:pt x="53072" y="7930"/>
                </a:lnTo>
                <a:lnTo>
                  <a:pt x="40075" y="14237"/>
                </a:lnTo>
                <a:lnTo>
                  <a:pt x="28528" y="22084"/>
                </a:lnTo>
                <a:lnTo>
                  <a:pt x="18645" y="31293"/>
                </a:lnTo>
                <a:lnTo>
                  <a:pt x="10638" y="41685"/>
                </a:lnTo>
                <a:lnTo>
                  <a:pt x="4720" y="53083"/>
                </a:lnTo>
                <a:lnTo>
                  <a:pt x="1103" y="65307"/>
                </a:lnTo>
                <a:lnTo>
                  <a:pt x="0" y="78181"/>
                </a:lnTo>
                <a:lnTo>
                  <a:pt x="723" y="86705"/>
                </a:lnTo>
                <a:lnTo>
                  <a:pt x="3928" y="99068"/>
                </a:lnTo>
                <a:lnTo>
                  <a:pt x="9481" y="110586"/>
                </a:lnTo>
                <a:lnTo>
                  <a:pt x="17162" y="121087"/>
                </a:lnTo>
                <a:lnTo>
                  <a:pt x="26753" y="130400"/>
                </a:lnTo>
                <a:lnTo>
                  <a:pt x="38034" y="138353"/>
                </a:lnTo>
                <a:lnTo>
                  <a:pt x="50788" y="144777"/>
                </a:lnTo>
                <a:lnTo>
                  <a:pt x="64795" y="149498"/>
                </a:lnTo>
                <a:lnTo>
                  <a:pt x="79837" y="152346"/>
                </a:lnTo>
                <a:lnTo>
                  <a:pt x="95694" y="153149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130" name="object 15">
            <a:extLst>
              <a:ext uri="{FF2B5EF4-FFF2-40B4-BE49-F238E27FC236}">
                <a16:creationId xmlns:a16="http://schemas.microsoft.com/office/drawing/2014/main" id="{E83FBB50-CAFB-7DCC-F82C-21FC99974572}"/>
              </a:ext>
            </a:extLst>
          </p:cNvPr>
          <p:cNvSpPr/>
          <p:nvPr/>
        </p:nvSpPr>
        <p:spPr>
          <a:xfrm>
            <a:off x="9793174" y="300282"/>
            <a:ext cx="286816" cy="232689"/>
          </a:xfrm>
          <a:custGeom>
            <a:avLst/>
            <a:gdLst/>
            <a:ahLst/>
            <a:cxnLst/>
            <a:rect l="l" t="t" r="r" b="b"/>
            <a:pathLst>
              <a:path w="286816" h="232689">
                <a:moveTo>
                  <a:pt x="142532" y="232689"/>
                </a:moveTo>
                <a:lnTo>
                  <a:pt x="152220" y="232501"/>
                </a:lnTo>
                <a:lnTo>
                  <a:pt x="167982" y="231056"/>
                </a:lnTo>
                <a:lnTo>
                  <a:pt x="183179" y="228264"/>
                </a:lnTo>
                <a:lnTo>
                  <a:pt x="197717" y="224201"/>
                </a:lnTo>
                <a:lnTo>
                  <a:pt x="211500" y="218942"/>
                </a:lnTo>
                <a:lnTo>
                  <a:pt x="224433" y="212565"/>
                </a:lnTo>
                <a:lnTo>
                  <a:pt x="236420" y="205146"/>
                </a:lnTo>
                <a:lnTo>
                  <a:pt x="247366" y="196761"/>
                </a:lnTo>
                <a:lnTo>
                  <a:pt x="257175" y="187486"/>
                </a:lnTo>
                <a:lnTo>
                  <a:pt x="265752" y="177398"/>
                </a:lnTo>
                <a:lnTo>
                  <a:pt x="273001" y="166572"/>
                </a:lnTo>
                <a:lnTo>
                  <a:pt x="278828" y="155085"/>
                </a:lnTo>
                <a:lnTo>
                  <a:pt x="283136" y="143014"/>
                </a:lnTo>
                <a:lnTo>
                  <a:pt x="285831" y="130435"/>
                </a:lnTo>
                <a:lnTo>
                  <a:pt x="286816" y="117424"/>
                </a:lnTo>
                <a:lnTo>
                  <a:pt x="286553" y="109536"/>
                </a:lnTo>
                <a:lnTo>
                  <a:pt x="284721" y="96746"/>
                </a:lnTo>
                <a:lnTo>
                  <a:pt x="281230" y="84411"/>
                </a:lnTo>
                <a:lnTo>
                  <a:pt x="276174" y="72606"/>
                </a:lnTo>
                <a:lnTo>
                  <a:pt x="269648" y="61410"/>
                </a:lnTo>
                <a:lnTo>
                  <a:pt x="261746" y="50900"/>
                </a:lnTo>
                <a:lnTo>
                  <a:pt x="252562" y="41154"/>
                </a:lnTo>
                <a:lnTo>
                  <a:pt x="242191" y="32249"/>
                </a:lnTo>
                <a:lnTo>
                  <a:pt x="230727" y="24264"/>
                </a:lnTo>
                <a:lnTo>
                  <a:pt x="218265" y="17275"/>
                </a:lnTo>
                <a:lnTo>
                  <a:pt x="204897" y="11361"/>
                </a:lnTo>
                <a:lnTo>
                  <a:pt x="190720" y="6599"/>
                </a:lnTo>
                <a:lnTo>
                  <a:pt x="175827" y="3066"/>
                </a:lnTo>
                <a:lnTo>
                  <a:pt x="160313" y="840"/>
                </a:lnTo>
                <a:lnTo>
                  <a:pt x="144271" y="0"/>
                </a:lnTo>
                <a:lnTo>
                  <a:pt x="134596" y="187"/>
                </a:lnTo>
                <a:lnTo>
                  <a:pt x="118835" y="1630"/>
                </a:lnTo>
                <a:lnTo>
                  <a:pt x="103638" y="4421"/>
                </a:lnTo>
                <a:lnTo>
                  <a:pt x="89099" y="8483"/>
                </a:lnTo>
                <a:lnTo>
                  <a:pt x="75316" y="13740"/>
                </a:lnTo>
                <a:lnTo>
                  <a:pt x="62382" y="20116"/>
                </a:lnTo>
                <a:lnTo>
                  <a:pt x="50394" y="27535"/>
                </a:lnTo>
                <a:lnTo>
                  <a:pt x="39448" y="35919"/>
                </a:lnTo>
                <a:lnTo>
                  <a:pt x="29638" y="45194"/>
                </a:lnTo>
                <a:lnTo>
                  <a:pt x="21060" y="55282"/>
                </a:lnTo>
                <a:lnTo>
                  <a:pt x="13810" y="66109"/>
                </a:lnTo>
                <a:lnTo>
                  <a:pt x="7984" y="77596"/>
                </a:lnTo>
                <a:lnTo>
                  <a:pt x="3676" y="89669"/>
                </a:lnTo>
                <a:lnTo>
                  <a:pt x="983" y="102250"/>
                </a:lnTo>
                <a:lnTo>
                  <a:pt x="0" y="115265"/>
                </a:lnTo>
                <a:lnTo>
                  <a:pt x="262" y="123143"/>
                </a:lnTo>
                <a:lnTo>
                  <a:pt x="2093" y="135933"/>
                </a:lnTo>
                <a:lnTo>
                  <a:pt x="5582" y="148270"/>
                </a:lnTo>
                <a:lnTo>
                  <a:pt x="10636" y="160076"/>
                </a:lnTo>
                <a:lnTo>
                  <a:pt x="17161" y="171273"/>
                </a:lnTo>
                <a:lnTo>
                  <a:pt x="25061" y="181784"/>
                </a:lnTo>
                <a:lnTo>
                  <a:pt x="34244" y="191531"/>
                </a:lnTo>
                <a:lnTo>
                  <a:pt x="44614" y="200436"/>
                </a:lnTo>
                <a:lnTo>
                  <a:pt x="56077" y="208422"/>
                </a:lnTo>
                <a:lnTo>
                  <a:pt x="68538" y="215411"/>
                </a:lnTo>
                <a:lnTo>
                  <a:pt x="81905" y="221326"/>
                </a:lnTo>
                <a:lnTo>
                  <a:pt x="96082" y="226089"/>
                </a:lnTo>
                <a:lnTo>
                  <a:pt x="110975" y="229622"/>
                </a:lnTo>
                <a:lnTo>
                  <a:pt x="126489" y="231848"/>
                </a:lnTo>
                <a:lnTo>
                  <a:pt x="142532" y="232689"/>
                </a:lnTo>
                <a:close/>
              </a:path>
            </a:pathLst>
          </a:custGeom>
          <a:solidFill>
            <a:srgbClr val="D06EAA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131" name="object 18">
            <a:extLst>
              <a:ext uri="{FF2B5EF4-FFF2-40B4-BE49-F238E27FC236}">
                <a16:creationId xmlns:a16="http://schemas.microsoft.com/office/drawing/2014/main" id="{47CC61ED-1133-35EF-94F1-388E64196076}"/>
              </a:ext>
            </a:extLst>
          </p:cNvPr>
          <p:cNvSpPr/>
          <p:nvPr/>
        </p:nvSpPr>
        <p:spPr>
          <a:xfrm>
            <a:off x="9869624" y="617783"/>
            <a:ext cx="216877" cy="153530"/>
          </a:xfrm>
          <a:custGeom>
            <a:avLst/>
            <a:gdLst/>
            <a:ahLst/>
            <a:cxnLst/>
            <a:rect l="l" t="t" r="r" b="b"/>
            <a:pathLst>
              <a:path w="216877" h="153530">
                <a:moveTo>
                  <a:pt x="108521" y="153530"/>
                </a:moveTo>
                <a:lnTo>
                  <a:pt x="116465" y="153320"/>
                </a:lnTo>
                <a:lnTo>
                  <a:pt x="132927" y="151555"/>
                </a:lnTo>
                <a:lnTo>
                  <a:pt x="148482" y="148111"/>
                </a:lnTo>
                <a:lnTo>
                  <a:pt x="162934" y="143124"/>
                </a:lnTo>
                <a:lnTo>
                  <a:pt x="176090" y="136734"/>
                </a:lnTo>
                <a:lnTo>
                  <a:pt x="187753" y="129080"/>
                </a:lnTo>
                <a:lnTo>
                  <a:pt x="197730" y="120298"/>
                </a:lnTo>
                <a:lnTo>
                  <a:pt x="205826" y="110528"/>
                </a:lnTo>
                <a:lnTo>
                  <a:pt x="211845" y="99908"/>
                </a:lnTo>
                <a:lnTo>
                  <a:pt x="215594" y="88575"/>
                </a:lnTo>
                <a:lnTo>
                  <a:pt x="216877" y="76669"/>
                </a:lnTo>
                <a:lnTo>
                  <a:pt x="216582" y="71042"/>
                </a:lnTo>
                <a:lnTo>
                  <a:pt x="214094" y="59384"/>
                </a:lnTo>
                <a:lnTo>
                  <a:pt x="209234" y="48372"/>
                </a:lnTo>
                <a:lnTo>
                  <a:pt x="202198" y="38143"/>
                </a:lnTo>
                <a:lnTo>
                  <a:pt x="193180" y="28835"/>
                </a:lnTo>
                <a:lnTo>
                  <a:pt x="182375" y="20584"/>
                </a:lnTo>
                <a:lnTo>
                  <a:pt x="169977" y="13528"/>
                </a:lnTo>
                <a:lnTo>
                  <a:pt x="156182" y="7804"/>
                </a:lnTo>
                <a:lnTo>
                  <a:pt x="141183" y="3550"/>
                </a:lnTo>
                <a:lnTo>
                  <a:pt x="125177" y="903"/>
                </a:lnTo>
                <a:lnTo>
                  <a:pt x="108356" y="0"/>
                </a:lnTo>
                <a:lnTo>
                  <a:pt x="100392" y="215"/>
                </a:lnTo>
                <a:lnTo>
                  <a:pt x="83930" y="1989"/>
                </a:lnTo>
                <a:lnTo>
                  <a:pt x="68377" y="5440"/>
                </a:lnTo>
                <a:lnTo>
                  <a:pt x="53926" y="10430"/>
                </a:lnTo>
                <a:lnTo>
                  <a:pt x="40774" y="16822"/>
                </a:lnTo>
                <a:lnTo>
                  <a:pt x="29113" y="24476"/>
                </a:lnTo>
                <a:lnTo>
                  <a:pt x="19139" y="33257"/>
                </a:lnTo>
                <a:lnTo>
                  <a:pt x="11046" y="43026"/>
                </a:lnTo>
                <a:lnTo>
                  <a:pt x="5029" y="53646"/>
                </a:lnTo>
                <a:lnTo>
                  <a:pt x="1282" y="64978"/>
                </a:lnTo>
                <a:lnTo>
                  <a:pt x="0" y="76885"/>
                </a:lnTo>
                <a:lnTo>
                  <a:pt x="291" y="82511"/>
                </a:lnTo>
                <a:lnTo>
                  <a:pt x="2774" y="94166"/>
                </a:lnTo>
                <a:lnTo>
                  <a:pt x="7630" y="105175"/>
                </a:lnTo>
                <a:lnTo>
                  <a:pt x="14665" y="115402"/>
                </a:lnTo>
                <a:lnTo>
                  <a:pt x="23682" y="124709"/>
                </a:lnTo>
                <a:lnTo>
                  <a:pt x="34488" y="132958"/>
                </a:lnTo>
                <a:lnTo>
                  <a:pt x="46887" y="140012"/>
                </a:lnTo>
                <a:lnTo>
                  <a:pt x="60685" y="145733"/>
                </a:lnTo>
                <a:lnTo>
                  <a:pt x="75686" y="149985"/>
                </a:lnTo>
                <a:lnTo>
                  <a:pt x="91697" y="152630"/>
                </a:lnTo>
                <a:lnTo>
                  <a:pt x="108521" y="153530"/>
                </a:lnTo>
                <a:close/>
              </a:path>
            </a:pathLst>
          </a:custGeom>
          <a:solidFill>
            <a:srgbClr val="F6AFB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132" name="object 19">
            <a:extLst>
              <a:ext uri="{FF2B5EF4-FFF2-40B4-BE49-F238E27FC236}">
                <a16:creationId xmlns:a16="http://schemas.microsoft.com/office/drawing/2014/main" id="{D354E053-7243-1967-219D-1AC703F2C2AE}"/>
              </a:ext>
            </a:extLst>
          </p:cNvPr>
          <p:cNvSpPr/>
          <p:nvPr/>
        </p:nvSpPr>
        <p:spPr>
          <a:xfrm>
            <a:off x="9776846" y="765976"/>
            <a:ext cx="139230" cy="98577"/>
          </a:xfrm>
          <a:custGeom>
            <a:avLst/>
            <a:gdLst/>
            <a:ahLst/>
            <a:cxnLst/>
            <a:rect l="l" t="t" r="r" b="b"/>
            <a:pathLst>
              <a:path w="139230" h="98577">
                <a:moveTo>
                  <a:pt x="69672" y="98577"/>
                </a:moveTo>
                <a:lnTo>
                  <a:pt x="81750" y="97825"/>
                </a:lnTo>
                <a:lnTo>
                  <a:pt x="97360" y="94492"/>
                </a:lnTo>
                <a:lnTo>
                  <a:pt x="111186" y="88803"/>
                </a:lnTo>
                <a:lnTo>
                  <a:pt x="122757" y="81093"/>
                </a:lnTo>
                <a:lnTo>
                  <a:pt x="131602" y="71698"/>
                </a:lnTo>
                <a:lnTo>
                  <a:pt x="137250" y="60955"/>
                </a:lnTo>
                <a:lnTo>
                  <a:pt x="139230" y="49199"/>
                </a:lnTo>
                <a:lnTo>
                  <a:pt x="138175" y="40660"/>
                </a:lnTo>
                <a:lnTo>
                  <a:pt x="133481" y="29615"/>
                </a:lnTo>
                <a:lnTo>
                  <a:pt x="125460" y="19831"/>
                </a:lnTo>
                <a:lnTo>
                  <a:pt x="114584" y="11644"/>
                </a:lnTo>
                <a:lnTo>
                  <a:pt x="101327" y="5386"/>
                </a:lnTo>
                <a:lnTo>
                  <a:pt x="86160" y="1393"/>
                </a:lnTo>
                <a:lnTo>
                  <a:pt x="69557" y="0"/>
                </a:lnTo>
                <a:lnTo>
                  <a:pt x="57487" y="753"/>
                </a:lnTo>
                <a:lnTo>
                  <a:pt x="41875" y="4086"/>
                </a:lnTo>
                <a:lnTo>
                  <a:pt x="28048" y="9772"/>
                </a:lnTo>
                <a:lnTo>
                  <a:pt x="16475" y="17478"/>
                </a:lnTo>
                <a:lnTo>
                  <a:pt x="7628" y="26869"/>
                </a:lnTo>
                <a:lnTo>
                  <a:pt x="1980" y="37609"/>
                </a:lnTo>
                <a:lnTo>
                  <a:pt x="0" y="49364"/>
                </a:lnTo>
                <a:lnTo>
                  <a:pt x="1055" y="57913"/>
                </a:lnTo>
                <a:lnTo>
                  <a:pt x="5751" y="68961"/>
                </a:lnTo>
                <a:lnTo>
                  <a:pt x="13772" y="78746"/>
                </a:lnTo>
                <a:lnTo>
                  <a:pt x="24648" y="86934"/>
                </a:lnTo>
                <a:lnTo>
                  <a:pt x="37905" y="93191"/>
                </a:lnTo>
                <a:lnTo>
                  <a:pt x="53070" y="97183"/>
                </a:lnTo>
                <a:lnTo>
                  <a:pt x="69672" y="98577"/>
                </a:lnTo>
                <a:close/>
              </a:path>
            </a:pathLst>
          </a:custGeom>
          <a:solidFill>
            <a:srgbClr val="F6AFB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133" name="object 20">
            <a:extLst>
              <a:ext uri="{FF2B5EF4-FFF2-40B4-BE49-F238E27FC236}">
                <a16:creationId xmlns:a16="http://schemas.microsoft.com/office/drawing/2014/main" id="{43D20C77-2E9E-70E4-4C47-4B730F014EF2}"/>
              </a:ext>
            </a:extLst>
          </p:cNvPr>
          <p:cNvSpPr/>
          <p:nvPr/>
        </p:nvSpPr>
        <p:spPr>
          <a:xfrm>
            <a:off x="10014201" y="444275"/>
            <a:ext cx="245795" cy="187274"/>
          </a:xfrm>
          <a:custGeom>
            <a:avLst/>
            <a:gdLst/>
            <a:ahLst/>
            <a:cxnLst/>
            <a:rect l="l" t="t" r="r" b="b"/>
            <a:pathLst>
              <a:path w="245795" h="187274">
                <a:moveTo>
                  <a:pt x="122999" y="187274"/>
                </a:moveTo>
                <a:lnTo>
                  <a:pt x="142243" y="186114"/>
                </a:lnTo>
                <a:lnTo>
                  <a:pt x="157892" y="183410"/>
                </a:lnTo>
                <a:lnTo>
                  <a:pt x="172716" y="179242"/>
                </a:lnTo>
                <a:lnTo>
                  <a:pt x="186573" y="173717"/>
                </a:lnTo>
                <a:lnTo>
                  <a:pt x="199323" y="166942"/>
                </a:lnTo>
                <a:lnTo>
                  <a:pt x="210826" y="159024"/>
                </a:lnTo>
                <a:lnTo>
                  <a:pt x="220942" y="150071"/>
                </a:lnTo>
                <a:lnTo>
                  <a:pt x="229530" y="140189"/>
                </a:lnTo>
                <a:lnTo>
                  <a:pt x="236450" y="129486"/>
                </a:lnTo>
                <a:lnTo>
                  <a:pt x="241561" y="118069"/>
                </a:lnTo>
                <a:lnTo>
                  <a:pt x="244723" y="106045"/>
                </a:lnTo>
                <a:lnTo>
                  <a:pt x="245795" y="93522"/>
                </a:lnTo>
                <a:lnTo>
                  <a:pt x="245760" y="91351"/>
                </a:lnTo>
                <a:lnTo>
                  <a:pt x="244288" y="78895"/>
                </a:lnTo>
                <a:lnTo>
                  <a:pt x="240753" y="66965"/>
                </a:lnTo>
                <a:lnTo>
                  <a:pt x="235295" y="55667"/>
                </a:lnTo>
                <a:lnTo>
                  <a:pt x="228054" y="45108"/>
                </a:lnTo>
                <a:lnTo>
                  <a:pt x="219172" y="35394"/>
                </a:lnTo>
                <a:lnTo>
                  <a:pt x="208787" y="26631"/>
                </a:lnTo>
                <a:lnTo>
                  <a:pt x="197042" y="18927"/>
                </a:lnTo>
                <a:lnTo>
                  <a:pt x="184076" y="12387"/>
                </a:lnTo>
                <a:lnTo>
                  <a:pt x="170029" y="7118"/>
                </a:lnTo>
                <a:lnTo>
                  <a:pt x="155042" y="3226"/>
                </a:lnTo>
                <a:lnTo>
                  <a:pt x="139255" y="818"/>
                </a:lnTo>
                <a:lnTo>
                  <a:pt x="122808" y="0"/>
                </a:lnTo>
                <a:lnTo>
                  <a:pt x="119935" y="29"/>
                </a:lnTo>
                <a:lnTo>
                  <a:pt x="103597" y="1168"/>
                </a:lnTo>
                <a:lnTo>
                  <a:pt x="87944" y="3877"/>
                </a:lnTo>
                <a:lnTo>
                  <a:pt x="73118" y="8049"/>
                </a:lnTo>
                <a:lnTo>
                  <a:pt x="59259" y="13577"/>
                </a:lnTo>
                <a:lnTo>
                  <a:pt x="46506" y="20354"/>
                </a:lnTo>
                <a:lnTo>
                  <a:pt x="35001" y="28273"/>
                </a:lnTo>
                <a:lnTo>
                  <a:pt x="24882" y="37228"/>
                </a:lnTo>
                <a:lnTo>
                  <a:pt x="16291" y="47111"/>
                </a:lnTo>
                <a:lnTo>
                  <a:pt x="9366" y="57815"/>
                </a:lnTo>
                <a:lnTo>
                  <a:pt x="4250" y="69234"/>
                </a:lnTo>
                <a:lnTo>
                  <a:pt x="1081" y="81261"/>
                </a:lnTo>
                <a:lnTo>
                  <a:pt x="0" y="93789"/>
                </a:lnTo>
                <a:lnTo>
                  <a:pt x="35" y="95977"/>
                </a:lnTo>
                <a:lnTo>
                  <a:pt x="1507" y="108425"/>
                </a:lnTo>
                <a:lnTo>
                  <a:pt x="5044" y="120349"/>
                </a:lnTo>
                <a:lnTo>
                  <a:pt x="10504" y="131642"/>
                </a:lnTo>
                <a:lnTo>
                  <a:pt x="17746" y="142197"/>
                </a:lnTo>
                <a:lnTo>
                  <a:pt x="26631" y="151907"/>
                </a:lnTo>
                <a:lnTo>
                  <a:pt x="37017" y="160667"/>
                </a:lnTo>
                <a:lnTo>
                  <a:pt x="48764" y="168368"/>
                </a:lnTo>
                <a:lnTo>
                  <a:pt x="61732" y="174905"/>
                </a:lnTo>
                <a:lnTo>
                  <a:pt x="75780" y="180170"/>
                </a:lnTo>
                <a:lnTo>
                  <a:pt x="90768" y="184058"/>
                </a:lnTo>
                <a:lnTo>
                  <a:pt x="106554" y="186461"/>
                </a:lnTo>
                <a:lnTo>
                  <a:pt x="122999" y="187274"/>
                </a:lnTo>
                <a:close/>
              </a:path>
            </a:pathLst>
          </a:custGeom>
          <a:solidFill>
            <a:srgbClr val="F6AFB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134" name="object 21">
            <a:extLst>
              <a:ext uri="{FF2B5EF4-FFF2-40B4-BE49-F238E27FC236}">
                <a16:creationId xmlns:a16="http://schemas.microsoft.com/office/drawing/2014/main" id="{928A28DF-50D4-1CE7-12C8-71D18D618D0B}"/>
              </a:ext>
            </a:extLst>
          </p:cNvPr>
          <p:cNvSpPr/>
          <p:nvPr/>
        </p:nvSpPr>
        <p:spPr>
          <a:xfrm>
            <a:off x="7560000" y="12272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EF668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135" name="object 22">
            <a:extLst>
              <a:ext uri="{FF2B5EF4-FFF2-40B4-BE49-F238E27FC236}">
                <a16:creationId xmlns:a16="http://schemas.microsoft.com/office/drawing/2014/main" id="{467E58A7-0322-EF61-6D89-AE5D7B0EEB66}"/>
              </a:ext>
            </a:extLst>
          </p:cNvPr>
          <p:cNvSpPr/>
          <p:nvPr/>
        </p:nvSpPr>
        <p:spPr>
          <a:xfrm>
            <a:off x="9869624" y="617783"/>
            <a:ext cx="216877" cy="153530"/>
          </a:xfrm>
          <a:custGeom>
            <a:avLst/>
            <a:gdLst/>
            <a:ahLst/>
            <a:cxnLst/>
            <a:rect l="l" t="t" r="r" b="b"/>
            <a:pathLst>
              <a:path w="216877" h="153530">
                <a:moveTo>
                  <a:pt x="108521" y="153530"/>
                </a:moveTo>
                <a:lnTo>
                  <a:pt x="116465" y="153320"/>
                </a:lnTo>
                <a:lnTo>
                  <a:pt x="132927" y="151555"/>
                </a:lnTo>
                <a:lnTo>
                  <a:pt x="148482" y="148111"/>
                </a:lnTo>
                <a:lnTo>
                  <a:pt x="162934" y="143124"/>
                </a:lnTo>
                <a:lnTo>
                  <a:pt x="176090" y="136734"/>
                </a:lnTo>
                <a:lnTo>
                  <a:pt x="187753" y="129080"/>
                </a:lnTo>
                <a:lnTo>
                  <a:pt x="197730" y="120298"/>
                </a:lnTo>
                <a:lnTo>
                  <a:pt x="205826" y="110528"/>
                </a:lnTo>
                <a:lnTo>
                  <a:pt x="211845" y="99908"/>
                </a:lnTo>
                <a:lnTo>
                  <a:pt x="215594" y="88575"/>
                </a:lnTo>
                <a:lnTo>
                  <a:pt x="216877" y="76669"/>
                </a:lnTo>
                <a:lnTo>
                  <a:pt x="216582" y="71042"/>
                </a:lnTo>
                <a:lnTo>
                  <a:pt x="214094" y="59384"/>
                </a:lnTo>
                <a:lnTo>
                  <a:pt x="209234" y="48372"/>
                </a:lnTo>
                <a:lnTo>
                  <a:pt x="202198" y="38143"/>
                </a:lnTo>
                <a:lnTo>
                  <a:pt x="193180" y="28835"/>
                </a:lnTo>
                <a:lnTo>
                  <a:pt x="182375" y="20584"/>
                </a:lnTo>
                <a:lnTo>
                  <a:pt x="169977" y="13528"/>
                </a:lnTo>
                <a:lnTo>
                  <a:pt x="156182" y="7804"/>
                </a:lnTo>
                <a:lnTo>
                  <a:pt x="141183" y="3550"/>
                </a:lnTo>
                <a:lnTo>
                  <a:pt x="125177" y="903"/>
                </a:lnTo>
                <a:lnTo>
                  <a:pt x="108356" y="0"/>
                </a:lnTo>
                <a:lnTo>
                  <a:pt x="100392" y="215"/>
                </a:lnTo>
                <a:lnTo>
                  <a:pt x="83930" y="1989"/>
                </a:lnTo>
                <a:lnTo>
                  <a:pt x="68377" y="5440"/>
                </a:lnTo>
                <a:lnTo>
                  <a:pt x="53926" y="10430"/>
                </a:lnTo>
                <a:lnTo>
                  <a:pt x="40774" y="16822"/>
                </a:lnTo>
                <a:lnTo>
                  <a:pt x="29113" y="24476"/>
                </a:lnTo>
                <a:lnTo>
                  <a:pt x="19139" y="33257"/>
                </a:lnTo>
                <a:lnTo>
                  <a:pt x="11046" y="43026"/>
                </a:lnTo>
                <a:lnTo>
                  <a:pt x="5029" y="53646"/>
                </a:lnTo>
                <a:lnTo>
                  <a:pt x="1282" y="64978"/>
                </a:lnTo>
                <a:lnTo>
                  <a:pt x="0" y="76885"/>
                </a:lnTo>
                <a:lnTo>
                  <a:pt x="291" y="82511"/>
                </a:lnTo>
                <a:lnTo>
                  <a:pt x="2774" y="94166"/>
                </a:lnTo>
                <a:lnTo>
                  <a:pt x="7630" y="105175"/>
                </a:lnTo>
                <a:lnTo>
                  <a:pt x="14665" y="115402"/>
                </a:lnTo>
                <a:lnTo>
                  <a:pt x="23682" y="124709"/>
                </a:lnTo>
                <a:lnTo>
                  <a:pt x="34488" y="132958"/>
                </a:lnTo>
                <a:lnTo>
                  <a:pt x="46887" y="140012"/>
                </a:lnTo>
                <a:lnTo>
                  <a:pt x="60685" y="145733"/>
                </a:lnTo>
                <a:lnTo>
                  <a:pt x="75686" y="149985"/>
                </a:lnTo>
                <a:lnTo>
                  <a:pt x="91697" y="152630"/>
                </a:lnTo>
                <a:lnTo>
                  <a:pt x="108521" y="153530"/>
                </a:lnTo>
                <a:close/>
              </a:path>
            </a:pathLst>
          </a:custGeom>
          <a:solidFill>
            <a:srgbClr val="F6AFB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136" name="object 23">
            <a:extLst>
              <a:ext uri="{FF2B5EF4-FFF2-40B4-BE49-F238E27FC236}">
                <a16:creationId xmlns:a16="http://schemas.microsoft.com/office/drawing/2014/main" id="{211EF86C-329B-2DA2-1323-28CB49E204FE}"/>
              </a:ext>
            </a:extLst>
          </p:cNvPr>
          <p:cNvSpPr/>
          <p:nvPr/>
        </p:nvSpPr>
        <p:spPr>
          <a:xfrm>
            <a:off x="9776846" y="765976"/>
            <a:ext cx="139230" cy="98577"/>
          </a:xfrm>
          <a:custGeom>
            <a:avLst/>
            <a:gdLst/>
            <a:ahLst/>
            <a:cxnLst/>
            <a:rect l="l" t="t" r="r" b="b"/>
            <a:pathLst>
              <a:path w="139230" h="98577">
                <a:moveTo>
                  <a:pt x="69672" y="98577"/>
                </a:moveTo>
                <a:lnTo>
                  <a:pt x="81750" y="97825"/>
                </a:lnTo>
                <a:lnTo>
                  <a:pt x="97360" y="94492"/>
                </a:lnTo>
                <a:lnTo>
                  <a:pt x="111186" y="88803"/>
                </a:lnTo>
                <a:lnTo>
                  <a:pt x="122757" y="81093"/>
                </a:lnTo>
                <a:lnTo>
                  <a:pt x="131602" y="71698"/>
                </a:lnTo>
                <a:lnTo>
                  <a:pt x="137250" y="60955"/>
                </a:lnTo>
                <a:lnTo>
                  <a:pt x="139230" y="49199"/>
                </a:lnTo>
                <a:lnTo>
                  <a:pt x="138175" y="40660"/>
                </a:lnTo>
                <a:lnTo>
                  <a:pt x="133481" y="29615"/>
                </a:lnTo>
                <a:lnTo>
                  <a:pt x="125460" y="19831"/>
                </a:lnTo>
                <a:lnTo>
                  <a:pt x="114584" y="11644"/>
                </a:lnTo>
                <a:lnTo>
                  <a:pt x="101327" y="5386"/>
                </a:lnTo>
                <a:lnTo>
                  <a:pt x="86160" y="1393"/>
                </a:lnTo>
                <a:lnTo>
                  <a:pt x="69557" y="0"/>
                </a:lnTo>
                <a:lnTo>
                  <a:pt x="57487" y="753"/>
                </a:lnTo>
                <a:lnTo>
                  <a:pt x="41875" y="4086"/>
                </a:lnTo>
                <a:lnTo>
                  <a:pt x="28048" y="9772"/>
                </a:lnTo>
                <a:lnTo>
                  <a:pt x="16475" y="17478"/>
                </a:lnTo>
                <a:lnTo>
                  <a:pt x="7628" y="26869"/>
                </a:lnTo>
                <a:lnTo>
                  <a:pt x="1980" y="37609"/>
                </a:lnTo>
                <a:lnTo>
                  <a:pt x="0" y="49364"/>
                </a:lnTo>
                <a:lnTo>
                  <a:pt x="1055" y="57913"/>
                </a:lnTo>
                <a:lnTo>
                  <a:pt x="5751" y="68961"/>
                </a:lnTo>
                <a:lnTo>
                  <a:pt x="13772" y="78746"/>
                </a:lnTo>
                <a:lnTo>
                  <a:pt x="24648" y="86934"/>
                </a:lnTo>
                <a:lnTo>
                  <a:pt x="37905" y="93191"/>
                </a:lnTo>
                <a:lnTo>
                  <a:pt x="53070" y="97183"/>
                </a:lnTo>
                <a:lnTo>
                  <a:pt x="69672" y="98577"/>
                </a:lnTo>
                <a:close/>
              </a:path>
            </a:pathLst>
          </a:custGeom>
          <a:solidFill>
            <a:srgbClr val="F6AFB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137" name="object 24">
            <a:extLst>
              <a:ext uri="{FF2B5EF4-FFF2-40B4-BE49-F238E27FC236}">
                <a16:creationId xmlns:a16="http://schemas.microsoft.com/office/drawing/2014/main" id="{2A8AAB7F-0450-C5C9-09FB-D6F8DB82CE1F}"/>
              </a:ext>
            </a:extLst>
          </p:cNvPr>
          <p:cNvSpPr/>
          <p:nvPr/>
        </p:nvSpPr>
        <p:spPr>
          <a:xfrm>
            <a:off x="10014201" y="444275"/>
            <a:ext cx="245795" cy="187274"/>
          </a:xfrm>
          <a:custGeom>
            <a:avLst/>
            <a:gdLst/>
            <a:ahLst/>
            <a:cxnLst/>
            <a:rect l="l" t="t" r="r" b="b"/>
            <a:pathLst>
              <a:path w="245795" h="187274">
                <a:moveTo>
                  <a:pt x="122999" y="187274"/>
                </a:moveTo>
                <a:lnTo>
                  <a:pt x="142243" y="186114"/>
                </a:lnTo>
                <a:lnTo>
                  <a:pt x="157892" y="183410"/>
                </a:lnTo>
                <a:lnTo>
                  <a:pt x="172716" y="179242"/>
                </a:lnTo>
                <a:lnTo>
                  <a:pt x="186573" y="173717"/>
                </a:lnTo>
                <a:lnTo>
                  <a:pt x="199323" y="166942"/>
                </a:lnTo>
                <a:lnTo>
                  <a:pt x="210826" y="159024"/>
                </a:lnTo>
                <a:lnTo>
                  <a:pt x="220942" y="150071"/>
                </a:lnTo>
                <a:lnTo>
                  <a:pt x="229530" y="140189"/>
                </a:lnTo>
                <a:lnTo>
                  <a:pt x="236450" y="129486"/>
                </a:lnTo>
                <a:lnTo>
                  <a:pt x="241561" y="118069"/>
                </a:lnTo>
                <a:lnTo>
                  <a:pt x="244723" y="106045"/>
                </a:lnTo>
                <a:lnTo>
                  <a:pt x="245795" y="93522"/>
                </a:lnTo>
                <a:lnTo>
                  <a:pt x="245760" y="91351"/>
                </a:lnTo>
                <a:lnTo>
                  <a:pt x="244288" y="78895"/>
                </a:lnTo>
                <a:lnTo>
                  <a:pt x="240753" y="66965"/>
                </a:lnTo>
                <a:lnTo>
                  <a:pt x="235295" y="55667"/>
                </a:lnTo>
                <a:lnTo>
                  <a:pt x="228054" y="45108"/>
                </a:lnTo>
                <a:lnTo>
                  <a:pt x="219172" y="35394"/>
                </a:lnTo>
                <a:lnTo>
                  <a:pt x="208787" y="26631"/>
                </a:lnTo>
                <a:lnTo>
                  <a:pt x="197042" y="18927"/>
                </a:lnTo>
                <a:lnTo>
                  <a:pt x="184076" y="12387"/>
                </a:lnTo>
                <a:lnTo>
                  <a:pt x="170029" y="7118"/>
                </a:lnTo>
                <a:lnTo>
                  <a:pt x="155042" y="3226"/>
                </a:lnTo>
                <a:lnTo>
                  <a:pt x="139255" y="818"/>
                </a:lnTo>
                <a:lnTo>
                  <a:pt x="122808" y="0"/>
                </a:lnTo>
                <a:lnTo>
                  <a:pt x="119935" y="29"/>
                </a:lnTo>
                <a:lnTo>
                  <a:pt x="103597" y="1168"/>
                </a:lnTo>
                <a:lnTo>
                  <a:pt x="87944" y="3877"/>
                </a:lnTo>
                <a:lnTo>
                  <a:pt x="73118" y="8049"/>
                </a:lnTo>
                <a:lnTo>
                  <a:pt x="59259" y="13577"/>
                </a:lnTo>
                <a:lnTo>
                  <a:pt x="46506" y="20354"/>
                </a:lnTo>
                <a:lnTo>
                  <a:pt x="35001" y="28273"/>
                </a:lnTo>
                <a:lnTo>
                  <a:pt x="24882" y="37228"/>
                </a:lnTo>
                <a:lnTo>
                  <a:pt x="16291" y="47111"/>
                </a:lnTo>
                <a:lnTo>
                  <a:pt x="9366" y="57815"/>
                </a:lnTo>
                <a:lnTo>
                  <a:pt x="4250" y="69234"/>
                </a:lnTo>
                <a:lnTo>
                  <a:pt x="1081" y="81261"/>
                </a:lnTo>
                <a:lnTo>
                  <a:pt x="0" y="93789"/>
                </a:lnTo>
                <a:lnTo>
                  <a:pt x="35" y="95977"/>
                </a:lnTo>
                <a:lnTo>
                  <a:pt x="1507" y="108425"/>
                </a:lnTo>
                <a:lnTo>
                  <a:pt x="5044" y="120349"/>
                </a:lnTo>
                <a:lnTo>
                  <a:pt x="10504" y="131642"/>
                </a:lnTo>
                <a:lnTo>
                  <a:pt x="17746" y="142197"/>
                </a:lnTo>
                <a:lnTo>
                  <a:pt x="26631" y="151907"/>
                </a:lnTo>
                <a:lnTo>
                  <a:pt x="37017" y="160667"/>
                </a:lnTo>
                <a:lnTo>
                  <a:pt x="48764" y="168368"/>
                </a:lnTo>
                <a:lnTo>
                  <a:pt x="61732" y="174905"/>
                </a:lnTo>
                <a:lnTo>
                  <a:pt x="75780" y="180170"/>
                </a:lnTo>
                <a:lnTo>
                  <a:pt x="90768" y="184058"/>
                </a:lnTo>
                <a:lnTo>
                  <a:pt x="106554" y="186461"/>
                </a:lnTo>
                <a:lnTo>
                  <a:pt x="122999" y="187274"/>
                </a:lnTo>
                <a:close/>
              </a:path>
            </a:pathLst>
          </a:custGeom>
          <a:solidFill>
            <a:srgbClr val="F6AFB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138" name="object 5">
            <a:extLst>
              <a:ext uri="{FF2B5EF4-FFF2-40B4-BE49-F238E27FC236}">
                <a16:creationId xmlns:a16="http://schemas.microsoft.com/office/drawing/2014/main" id="{D1C72ECA-186C-0BBB-B085-B61978F317D3}"/>
              </a:ext>
            </a:extLst>
          </p:cNvPr>
          <p:cNvSpPr txBox="1"/>
          <p:nvPr/>
        </p:nvSpPr>
        <p:spPr>
          <a:xfrm>
            <a:off x="7703610" y="548126"/>
            <a:ext cx="2200078" cy="466352"/>
          </a:xfrm>
          <a:prstGeom prst="rect">
            <a:avLst/>
          </a:prstGeom>
        </p:spPr>
        <p:txBody>
          <a:bodyPr wrap="square" lIns="0" tIns="18446" rIns="0" bIns="0">
            <a:noAutofit/>
          </a:bodyPr>
          <a:lstStyle/>
          <a:p>
            <a:pPr marL="12700">
              <a:lnSpc>
                <a:spcPts val="2905"/>
              </a:lnSpc>
              <a:defRPr sz="2700">
                <a:solidFill>
                  <a:srgbClr val="F6AFBD"/>
                </a:solidFill>
              </a:defRPr>
            </a:pPr>
            <a:r>
              <a:rPr b="1" dirty="0">
                <a:latin typeface="Arial Black"/>
                <a:cs typeface="Arial Black"/>
              </a:rPr>
              <a:t>MIND</a:t>
            </a:r>
            <a:r>
              <a:rPr dirty="0">
                <a:latin typeface="Arial"/>
                <a:cs typeface="Arial"/>
              </a:rPr>
              <a:t>OUT</a:t>
            </a:r>
            <a:endParaRPr sz="27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ject 22"/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520051" y="3060005"/>
            <a:ext cx="5039904" cy="2879959"/>
          </a:xfrm>
          <a:custGeom>
            <a:avLst/>
            <a:gdLst/>
            <a:ahLst/>
            <a:cxnLst/>
            <a:rect l="l" t="t" r="r" b="b"/>
            <a:pathLst>
              <a:path w="5039904" h="2879959">
                <a:moveTo>
                  <a:pt x="359949" y="0"/>
                </a:moveTo>
                <a:lnTo>
                  <a:pt x="308605" y="44"/>
                </a:lnTo>
                <a:lnTo>
                  <a:pt x="262390" y="359"/>
                </a:lnTo>
                <a:lnTo>
                  <a:pt x="221036" y="1214"/>
                </a:lnTo>
                <a:lnTo>
                  <a:pt x="151827" y="5624"/>
                </a:lnTo>
                <a:lnTo>
                  <a:pt x="98818" y="15434"/>
                </a:lnTo>
                <a:lnTo>
                  <a:pt x="59849" y="32804"/>
                </a:lnTo>
                <a:lnTo>
                  <a:pt x="32759" y="59894"/>
                </a:lnTo>
                <a:lnTo>
                  <a:pt x="15389" y="98863"/>
                </a:lnTo>
                <a:lnTo>
                  <a:pt x="5579" y="151872"/>
                </a:lnTo>
                <a:lnTo>
                  <a:pt x="1169" y="221081"/>
                </a:lnTo>
                <a:lnTo>
                  <a:pt x="314" y="262435"/>
                </a:lnTo>
                <a:lnTo>
                  <a:pt x="0" y="308650"/>
                </a:lnTo>
                <a:lnTo>
                  <a:pt x="0" y="2571343"/>
                </a:lnTo>
                <a:lnTo>
                  <a:pt x="314" y="2617559"/>
                </a:lnTo>
                <a:lnTo>
                  <a:pt x="1169" y="2658915"/>
                </a:lnTo>
                <a:lnTo>
                  <a:pt x="5579" y="2728126"/>
                </a:lnTo>
                <a:lnTo>
                  <a:pt x="15389" y="2781137"/>
                </a:lnTo>
                <a:lnTo>
                  <a:pt x="32759" y="2820108"/>
                </a:lnTo>
                <a:lnTo>
                  <a:pt x="59849" y="2847198"/>
                </a:lnTo>
                <a:lnTo>
                  <a:pt x="98818" y="2864569"/>
                </a:lnTo>
                <a:lnTo>
                  <a:pt x="151827" y="2874379"/>
                </a:lnTo>
                <a:lnTo>
                  <a:pt x="221036" y="2878789"/>
                </a:lnTo>
                <a:lnTo>
                  <a:pt x="262390" y="2879644"/>
                </a:lnTo>
                <a:lnTo>
                  <a:pt x="308605" y="2879959"/>
                </a:lnTo>
                <a:lnTo>
                  <a:pt x="4731289" y="2879959"/>
                </a:lnTo>
                <a:lnTo>
                  <a:pt x="4777504" y="2879644"/>
                </a:lnTo>
                <a:lnTo>
                  <a:pt x="4818860" y="2878789"/>
                </a:lnTo>
                <a:lnTo>
                  <a:pt x="4888072" y="2874379"/>
                </a:lnTo>
                <a:lnTo>
                  <a:pt x="4941083" y="2864569"/>
                </a:lnTo>
                <a:lnTo>
                  <a:pt x="4980053" y="2847198"/>
                </a:lnTo>
                <a:lnTo>
                  <a:pt x="5007144" y="2820108"/>
                </a:lnTo>
                <a:lnTo>
                  <a:pt x="5024514" y="2781137"/>
                </a:lnTo>
                <a:lnTo>
                  <a:pt x="5034324" y="2728126"/>
                </a:lnTo>
                <a:lnTo>
                  <a:pt x="5038734" y="2658915"/>
                </a:lnTo>
                <a:lnTo>
                  <a:pt x="5039589" y="2617559"/>
                </a:lnTo>
                <a:lnTo>
                  <a:pt x="5039904" y="2571343"/>
                </a:lnTo>
                <a:lnTo>
                  <a:pt x="5039904" y="308650"/>
                </a:lnTo>
                <a:lnTo>
                  <a:pt x="5039589" y="262435"/>
                </a:lnTo>
                <a:lnTo>
                  <a:pt x="5038734" y="221081"/>
                </a:lnTo>
                <a:lnTo>
                  <a:pt x="5034324" y="151872"/>
                </a:lnTo>
                <a:lnTo>
                  <a:pt x="5024514" y="98863"/>
                </a:lnTo>
                <a:lnTo>
                  <a:pt x="5007144" y="59894"/>
                </a:lnTo>
                <a:lnTo>
                  <a:pt x="4980053" y="32804"/>
                </a:lnTo>
                <a:lnTo>
                  <a:pt x="4941083" y="15434"/>
                </a:lnTo>
                <a:lnTo>
                  <a:pt x="4888072" y="5624"/>
                </a:lnTo>
                <a:lnTo>
                  <a:pt x="4818860" y="1214"/>
                </a:lnTo>
                <a:lnTo>
                  <a:pt x="4777504" y="359"/>
                </a:lnTo>
                <a:lnTo>
                  <a:pt x="4731289" y="44"/>
                </a:lnTo>
                <a:lnTo>
                  <a:pt x="359949" y="0"/>
                </a:lnTo>
                <a:close/>
              </a:path>
            </a:pathLst>
          </a:custGeom>
          <a:solidFill>
            <a:srgbClr val="EF668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1" name="object 11">
            <a:hlinkClick r:id="rId2"/>
          </p:cNvPr>
          <p:cNvSpPr/>
          <p:nvPr/>
        </p:nvSpPr>
        <p:spPr>
          <a:xfrm>
            <a:off x="2501694" y="3060005"/>
            <a:ext cx="5076610" cy="2880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object 4">
            <a:hlinkClick r:id="rId2"/>
          </p:cNvPr>
          <p:cNvSpPr/>
          <p:nvPr/>
        </p:nvSpPr>
        <p:spPr>
          <a:xfrm>
            <a:off x="763196" y="1123209"/>
            <a:ext cx="1353604" cy="1353591"/>
          </a:xfrm>
          <a:custGeom>
            <a:avLst/>
            <a:gdLst/>
            <a:ahLst/>
            <a:cxnLst/>
            <a:rect l="l" t="t" r="r" b="b"/>
            <a:pathLst>
              <a:path w="1353604" h="1353591">
                <a:moveTo>
                  <a:pt x="1353604" y="676795"/>
                </a:moveTo>
                <a:lnTo>
                  <a:pt x="1351360" y="621287"/>
                </a:lnTo>
                <a:lnTo>
                  <a:pt x="1344745" y="567015"/>
                </a:lnTo>
                <a:lnTo>
                  <a:pt x="1333934" y="514153"/>
                </a:lnTo>
                <a:lnTo>
                  <a:pt x="1319099" y="462874"/>
                </a:lnTo>
                <a:lnTo>
                  <a:pt x="1300416" y="413355"/>
                </a:lnTo>
                <a:lnTo>
                  <a:pt x="1278059" y="365768"/>
                </a:lnTo>
                <a:lnTo>
                  <a:pt x="1252202" y="320287"/>
                </a:lnTo>
                <a:lnTo>
                  <a:pt x="1223018" y="277087"/>
                </a:lnTo>
                <a:lnTo>
                  <a:pt x="1190683" y="236343"/>
                </a:lnTo>
                <a:lnTo>
                  <a:pt x="1155371" y="198227"/>
                </a:lnTo>
                <a:lnTo>
                  <a:pt x="1117255" y="162915"/>
                </a:lnTo>
                <a:lnTo>
                  <a:pt x="1076510" y="130581"/>
                </a:lnTo>
                <a:lnTo>
                  <a:pt x="1033310" y="101398"/>
                </a:lnTo>
                <a:lnTo>
                  <a:pt x="987830" y="75542"/>
                </a:lnTo>
                <a:lnTo>
                  <a:pt x="940243" y="53185"/>
                </a:lnTo>
                <a:lnTo>
                  <a:pt x="890724" y="34503"/>
                </a:lnTo>
                <a:lnTo>
                  <a:pt x="839446" y="19669"/>
                </a:lnTo>
                <a:lnTo>
                  <a:pt x="786585" y="8858"/>
                </a:lnTo>
                <a:lnTo>
                  <a:pt x="732314" y="2243"/>
                </a:lnTo>
                <a:lnTo>
                  <a:pt x="676808" y="0"/>
                </a:lnTo>
                <a:lnTo>
                  <a:pt x="621300" y="2243"/>
                </a:lnTo>
                <a:lnTo>
                  <a:pt x="567027" y="8858"/>
                </a:lnTo>
                <a:lnTo>
                  <a:pt x="514164" y="19669"/>
                </a:lnTo>
                <a:lnTo>
                  <a:pt x="462886" y="34503"/>
                </a:lnTo>
                <a:lnTo>
                  <a:pt x="413365" y="53185"/>
                </a:lnTo>
                <a:lnTo>
                  <a:pt x="365777" y="75542"/>
                </a:lnTo>
                <a:lnTo>
                  <a:pt x="320296" y="101398"/>
                </a:lnTo>
                <a:lnTo>
                  <a:pt x="277096" y="130581"/>
                </a:lnTo>
                <a:lnTo>
                  <a:pt x="236350" y="162915"/>
                </a:lnTo>
                <a:lnTo>
                  <a:pt x="198234" y="198227"/>
                </a:lnTo>
                <a:lnTo>
                  <a:pt x="162921" y="236343"/>
                </a:lnTo>
                <a:lnTo>
                  <a:pt x="130586" y="277087"/>
                </a:lnTo>
                <a:lnTo>
                  <a:pt x="101402" y="320287"/>
                </a:lnTo>
                <a:lnTo>
                  <a:pt x="75544" y="365768"/>
                </a:lnTo>
                <a:lnTo>
                  <a:pt x="53187" y="413355"/>
                </a:lnTo>
                <a:lnTo>
                  <a:pt x="34504" y="462874"/>
                </a:lnTo>
                <a:lnTo>
                  <a:pt x="19670" y="514153"/>
                </a:lnTo>
                <a:lnTo>
                  <a:pt x="8858" y="567015"/>
                </a:lnTo>
                <a:lnTo>
                  <a:pt x="2243" y="621287"/>
                </a:lnTo>
                <a:lnTo>
                  <a:pt x="0" y="676795"/>
                </a:lnTo>
                <a:lnTo>
                  <a:pt x="2243" y="732303"/>
                </a:lnTo>
                <a:lnTo>
                  <a:pt x="8858" y="786576"/>
                </a:lnTo>
                <a:lnTo>
                  <a:pt x="19670" y="839438"/>
                </a:lnTo>
                <a:lnTo>
                  <a:pt x="34504" y="890716"/>
                </a:lnTo>
                <a:lnTo>
                  <a:pt x="53187" y="940236"/>
                </a:lnTo>
                <a:lnTo>
                  <a:pt x="75544" y="987823"/>
                </a:lnTo>
                <a:lnTo>
                  <a:pt x="101402" y="1033303"/>
                </a:lnTo>
                <a:lnTo>
                  <a:pt x="130586" y="1076503"/>
                </a:lnTo>
                <a:lnTo>
                  <a:pt x="162921" y="1117248"/>
                </a:lnTo>
                <a:lnTo>
                  <a:pt x="198234" y="1155363"/>
                </a:lnTo>
                <a:lnTo>
                  <a:pt x="236350" y="1190675"/>
                </a:lnTo>
                <a:lnTo>
                  <a:pt x="277096" y="1223009"/>
                </a:lnTo>
                <a:lnTo>
                  <a:pt x="320296" y="1252192"/>
                </a:lnTo>
                <a:lnTo>
                  <a:pt x="365777" y="1278049"/>
                </a:lnTo>
                <a:lnTo>
                  <a:pt x="413365" y="1300405"/>
                </a:lnTo>
                <a:lnTo>
                  <a:pt x="462886" y="1319088"/>
                </a:lnTo>
                <a:lnTo>
                  <a:pt x="514164" y="1333922"/>
                </a:lnTo>
                <a:lnTo>
                  <a:pt x="567027" y="1344733"/>
                </a:lnTo>
                <a:lnTo>
                  <a:pt x="621300" y="1351347"/>
                </a:lnTo>
                <a:lnTo>
                  <a:pt x="676808" y="1353591"/>
                </a:lnTo>
                <a:lnTo>
                  <a:pt x="732314" y="1351347"/>
                </a:lnTo>
                <a:lnTo>
                  <a:pt x="786585" y="1344733"/>
                </a:lnTo>
                <a:lnTo>
                  <a:pt x="839446" y="1333922"/>
                </a:lnTo>
                <a:lnTo>
                  <a:pt x="890724" y="1319088"/>
                </a:lnTo>
                <a:lnTo>
                  <a:pt x="940243" y="1300405"/>
                </a:lnTo>
                <a:lnTo>
                  <a:pt x="987830" y="1278049"/>
                </a:lnTo>
                <a:lnTo>
                  <a:pt x="1033310" y="1252192"/>
                </a:lnTo>
                <a:lnTo>
                  <a:pt x="1076510" y="1223009"/>
                </a:lnTo>
                <a:lnTo>
                  <a:pt x="1117255" y="1190675"/>
                </a:lnTo>
                <a:lnTo>
                  <a:pt x="1155371" y="1155363"/>
                </a:lnTo>
                <a:lnTo>
                  <a:pt x="1190683" y="1117248"/>
                </a:lnTo>
                <a:lnTo>
                  <a:pt x="1223018" y="1076503"/>
                </a:lnTo>
                <a:lnTo>
                  <a:pt x="1252202" y="1033303"/>
                </a:lnTo>
                <a:lnTo>
                  <a:pt x="1278059" y="987823"/>
                </a:lnTo>
                <a:lnTo>
                  <a:pt x="1300416" y="940236"/>
                </a:lnTo>
                <a:lnTo>
                  <a:pt x="1319099" y="890716"/>
                </a:lnTo>
                <a:lnTo>
                  <a:pt x="1333934" y="839438"/>
                </a:lnTo>
                <a:lnTo>
                  <a:pt x="1344745" y="786576"/>
                </a:lnTo>
                <a:lnTo>
                  <a:pt x="1351360" y="732303"/>
                </a:lnTo>
                <a:lnTo>
                  <a:pt x="1353604" y="676795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63196" y="1123209"/>
            <a:ext cx="1353604" cy="1353591"/>
          </a:xfrm>
          <a:custGeom>
            <a:avLst/>
            <a:gdLst/>
            <a:ahLst/>
            <a:cxnLst/>
            <a:rect l="l" t="t" r="r" b="b"/>
            <a:pathLst>
              <a:path w="1353604" h="1353591">
                <a:moveTo>
                  <a:pt x="1353604" y="676795"/>
                </a:moveTo>
                <a:lnTo>
                  <a:pt x="1351360" y="732303"/>
                </a:lnTo>
                <a:lnTo>
                  <a:pt x="1344745" y="786576"/>
                </a:lnTo>
                <a:lnTo>
                  <a:pt x="1333934" y="839438"/>
                </a:lnTo>
                <a:lnTo>
                  <a:pt x="1319099" y="890716"/>
                </a:lnTo>
                <a:lnTo>
                  <a:pt x="1300416" y="940236"/>
                </a:lnTo>
                <a:lnTo>
                  <a:pt x="1278059" y="987823"/>
                </a:lnTo>
                <a:lnTo>
                  <a:pt x="1252202" y="1033303"/>
                </a:lnTo>
                <a:lnTo>
                  <a:pt x="1223018" y="1076503"/>
                </a:lnTo>
                <a:lnTo>
                  <a:pt x="1190683" y="1117248"/>
                </a:lnTo>
                <a:lnTo>
                  <a:pt x="1155371" y="1155363"/>
                </a:lnTo>
                <a:lnTo>
                  <a:pt x="1117255" y="1190675"/>
                </a:lnTo>
                <a:lnTo>
                  <a:pt x="1076510" y="1223009"/>
                </a:lnTo>
                <a:lnTo>
                  <a:pt x="1033310" y="1252192"/>
                </a:lnTo>
                <a:lnTo>
                  <a:pt x="987830" y="1278049"/>
                </a:lnTo>
                <a:lnTo>
                  <a:pt x="940243" y="1300405"/>
                </a:lnTo>
                <a:lnTo>
                  <a:pt x="890724" y="1319088"/>
                </a:lnTo>
                <a:lnTo>
                  <a:pt x="839446" y="1333922"/>
                </a:lnTo>
                <a:lnTo>
                  <a:pt x="786585" y="1344733"/>
                </a:lnTo>
                <a:lnTo>
                  <a:pt x="732314" y="1351347"/>
                </a:lnTo>
                <a:lnTo>
                  <a:pt x="676808" y="1353591"/>
                </a:lnTo>
                <a:lnTo>
                  <a:pt x="621300" y="1351347"/>
                </a:lnTo>
                <a:lnTo>
                  <a:pt x="567027" y="1344733"/>
                </a:lnTo>
                <a:lnTo>
                  <a:pt x="514164" y="1333922"/>
                </a:lnTo>
                <a:lnTo>
                  <a:pt x="462886" y="1319088"/>
                </a:lnTo>
                <a:lnTo>
                  <a:pt x="413365" y="1300405"/>
                </a:lnTo>
                <a:lnTo>
                  <a:pt x="365777" y="1278049"/>
                </a:lnTo>
                <a:lnTo>
                  <a:pt x="320296" y="1252192"/>
                </a:lnTo>
                <a:lnTo>
                  <a:pt x="277096" y="1223009"/>
                </a:lnTo>
                <a:lnTo>
                  <a:pt x="236350" y="1190675"/>
                </a:lnTo>
                <a:lnTo>
                  <a:pt x="198234" y="1155363"/>
                </a:lnTo>
                <a:lnTo>
                  <a:pt x="162921" y="1117248"/>
                </a:lnTo>
                <a:lnTo>
                  <a:pt x="130586" y="1076503"/>
                </a:lnTo>
                <a:lnTo>
                  <a:pt x="101402" y="1033303"/>
                </a:lnTo>
                <a:lnTo>
                  <a:pt x="75544" y="987823"/>
                </a:lnTo>
                <a:lnTo>
                  <a:pt x="53187" y="940236"/>
                </a:lnTo>
                <a:lnTo>
                  <a:pt x="34504" y="890716"/>
                </a:lnTo>
                <a:lnTo>
                  <a:pt x="19670" y="839438"/>
                </a:lnTo>
                <a:lnTo>
                  <a:pt x="8858" y="786576"/>
                </a:lnTo>
                <a:lnTo>
                  <a:pt x="2243" y="732303"/>
                </a:lnTo>
                <a:lnTo>
                  <a:pt x="0" y="676795"/>
                </a:lnTo>
                <a:lnTo>
                  <a:pt x="2243" y="621287"/>
                </a:lnTo>
                <a:lnTo>
                  <a:pt x="8858" y="567015"/>
                </a:lnTo>
                <a:lnTo>
                  <a:pt x="19670" y="514153"/>
                </a:lnTo>
                <a:lnTo>
                  <a:pt x="34504" y="462874"/>
                </a:lnTo>
                <a:lnTo>
                  <a:pt x="53187" y="413355"/>
                </a:lnTo>
                <a:lnTo>
                  <a:pt x="75544" y="365768"/>
                </a:lnTo>
                <a:lnTo>
                  <a:pt x="101402" y="320287"/>
                </a:lnTo>
                <a:lnTo>
                  <a:pt x="130586" y="277087"/>
                </a:lnTo>
                <a:lnTo>
                  <a:pt x="162921" y="236343"/>
                </a:lnTo>
                <a:lnTo>
                  <a:pt x="198234" y="198227"/>
                </a:lnTo>
                <a:lnTo>
                  <a:pt x="236350" y="162915"/>
                </a:lnTo>
                <a:lnTo>
                  <a:pt x="277096" y="130581"/>
                </a:lnTo>
                <a:lnTo>
                  <a:pt x="320296" y="101398"/>
                </a:lnTo>
                <a:lnTo>
                  <a:pt x="365777" y="75542"/>
                </a:lnTo>
                <a:lnTo>
                  <a:pt x="413365" y="53185"/>
                </a:lnTo>
                <a:lnTo>
                  <a:pt x="462886" y="34503"/>
                </a:lnTo>
                <a:lnTo>
                  <a:pt x="514164" y="19669"/>
                </a:lnTo>
                <a:lnTo>
                  <a:pt x="567027" y="8858"/>
                </a:lnTo>
                <a:lnTo>
                  <a:pt x="621300" y="2243"/>
                </a:lnTo>
                <a:lnTo>
                  <a:pt x="676808" y="0"/>
                </a:lnTo>
                <a:lnTo>
                  <a:pt x="732314" y="2243"/>
                </a:lnTo>
                <a:lnTo>
                  <a:pt x="786585" y="8858"/>
                </a:lnTo>
                <a:lnTo>
                  <a:pt x="839446" y="19669"/>
                </a:lnTo>
                <a:lnTo>
                  <a:pt x="890724" y="34503"/>
                </a:lnTo>
                <a:lnTo>
                  <a:pt x="940243" y="53185"/>
                </a:lnTo>
                <a:lnTo>
                  <a:pt x="987830" y="75542"/>
                </a:lnTo>
                <a:lnTo>
                  <a:pt x="1033310" y="101398"/>
                </a:lnTo>
                <a:lnTo>
                  <a:pt x="1076510" y="130581"/>
                </a:lnTo>
                <a:lnTo>
                  <a:pt x="1117255" y="162915"/>
                </a:lnTo>
                <a:lnTo>
                  <a:pt x="1155371" y="198227"/>
                </a:lnTo>
                <a:lnTo>
                  <a:pt x="1190683" y="236343"/>
                </a:lnTo>
                <a:lnTo>
                  <a:pt x="1223018" y="277087"/>
                </a:lnTo>
                <a:lnTo>
                  <a:pt x="1252202" y="320287"/>
                </a:lnTo>
                <a:lnTo>
                  <a:pt x="1278059" y="365768"/>
                </a:lnTo>
                <a:lnTo>
                  <a:pt x="1300416" y="413355"/>
                </a:lnTo>
                <a:lnTo>
                  <a:pt x="1319099" y="462874"/>
                </a:lnTo>
                <a:lnTo>
                  <a:pt x="1333934" y="514153"/>
                </a:lnTo>
                <a:lnTo>
                  <a:pt x="1344745" y="567015"/>
                </a:lnTo>
                <a:lnTo>
                  <a:pt x="1351360" y="621287"/>
                </a:lnTo>
                <a:lnTo>
                  <a:pt x="1353604" y="676795"/>
                </a:lnTo>
                <a:close/>
              </a:path>
            </a:pathLst>
          </a:custGeom>
          <a:ln w="86398">
            <a:solidFill>
              <a:srgbClr val="C7C8CA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044002" y="1425028"/>
            <a:ext cx="499948" cy="749990"/>
          </a:xfrm>
          <a:custGeom>
            <a:avLst/>
            <a:gdLst/>
            <a:ahLst/>
            <a:cxnLst/>
            <a:rect l="l" t="t" r="r" b="b"/>
            <a:pathLst>
              <a:path w="499948" h="749990">
                <a:moveTo>
                  <a:pt x="2007" y="495893"/>
                </a:moveTo>
                <a:lnTo>
                  <a:pt x="7653" y="508648"/>
                </a:lnTo>
                <a:lnTo>
                  <a:pt x="16375" y="519316"/>
                </a:lnTo>
                <a:lnTo>
                  <a:pt x="27607" y="527334"/>
                </a:lnTo>
                <a:lnTo>
                  <a:pt x="40785" y="532137"/>
                </a:lnTo>
                <a:lnTo>
                  <a:pt x="51663" y="500004"/>
                </a:lnTo>
                <a:lnTo>
                  <a:pt x="38923" y="494826"/>
                </a:lnTo>
                <a:lnTo>
                  <a:pt x="33287" y="482318"/>
                </a:lnTo>
                <a:lnTo>
                  <a:pt x="33274" y="268406"/>
                </a:lnTo>
                <a:lnTo>
                  <a:pt x="38462" y="255642"/>
                </a:lnTo>
                <a:lnTo>
                  <a:pt x="50980" y="250055"/>
                </a:lnTo>
                <a:lnTo>
                  <a:pt x="190398" y="250042"/>
                </a:lnTo>
                <a:lnTo>
                  <a:pt x="203127" y="248424"/>
                </a:lnTo>
                <a:lnTo>
                  <a:pt x="215046" y="243749"/>
                </a:lnTo>
                <a:lnTo>
                  <a:pt x="217665" y="242295"/>
                </a:lnTo>
                <a:lnTo>
                  <a:pt x="219544" y="240670"/>
                </a:lnTo>
                <a:lnTo>
                  <a:pt x="440309" y="35209"/>
                </a:lnTo>
                <a:lnTo>
                  <a:pt x="448030" y="31450"/>
                </a:lnTo>
                <a:lnTo>
                  <a:pt x="454710" y="34307"/>
                </a:lnTo>
                <a:lnTo>
                  <a:pt x="457390" y="35844"/>
                </a:lnTo>
                <a:lnTo>
                  <a:pt x="460159" y="37419"/>
                </a:lnTo>
                <a:lnTo>
                  <a:pt x="466585" y="42207"/>
                </a:lnTo>
                <a:lnTo>
                  <a:pt x="466585" y="707839"/>
                </a:lnTo>
                <a:lnTo>
                  <a:pt x="460159" y="712551"/>
                </a:lnTo>
                <a:lnTo>
                  <a:pt x="457314" y="714189"/>
                </a:lnTo>
                <a:lnTo>
                  <a:pt x="454710" y="715650"/>
                </a:lnTo>
                <a:lnTo>
                  <a:pt x="447954" y="718494"/>
                </a:lnTo>
                <a:lnTo>
                  <a:pt x="440220" y="714748"/>
                </a:lnTo>
                <a:lnTo>
                  <a:pt x="219544" y="509287"/>
                </a:lnTo>
                <a:lnTo>
                  <a:pt x="216611" y="507090"/>
                </a:lnTo>
                <a:lnTo>
                  <a:pt x="204813" y="502047"/>
                </a:lnTo>
                <a:lnTo>
                  <a:pt x="198386" y="535157"/>
                </a:lnTo>
                <a:lnTo>
                  <a:pt x="419074" y="740542"/>
                </a:lnTo>
                <a:lnTo>
                  <a:pt x="421995" y="742739"/>
                </a:lnTo>
                <a:lnTo>
                  <a:pt x="433953" y="747923"/>
                </a:lnTo>
                <a:lnTo>
                  <a:pt x="446431" y="749959"/>
                </a:lnTo>
                <a:lnTo>
                  <a:pt x="448195" y="749990"/>
                </a:lnTo>
                <a:lnTo>
                  <a:pt x="460764" y="748424"/>
                </a:lnTo>
                <a:lnTo>
                  <a:pt x="484636" y="734950"/>
                </a:lnTo>
                <a:lnTo>
                  <a:pt x="497934" y="712625"/>
                </a:lnTo>
                <a:lnTo>
                  <a:pt x="499948" y="51808"/>
                </a:lnTo>
                <a:lnTo>
                  <a:pt x="498242" y="38461"/>
                </a:lnTo>
                <a:lnTo>
                  <a:pt x="485454" y="15835"/>
                </a:lnTo>
                <a:lnTo>
                  <a:pt x="462242" y="1949"/>
                </a:lnTo>
                <a:lnTo>
                  <a:pt x="450068" y="0"/>
                </a:lnTo>
                <a:lnTo>
                  <a:pt x="437841" y="1042"/>
                </a:lnTo>
                <a:lnTo>
                  <a:pt x="426010" y="5066"/>
                </a:lnTo>
                <a:lnTo>
                  <a:pt x="421995" y="7205"/>
                </a:lnTo>
                <a:lnTo>
                  <a:pt x="419074" y="9415"/>
                </a:lnTo>
                <a:lnTo>
                  <a:pt x="198386" y="214876"/>
                </a:lnTo>
                <a:lnTo>
                  <a:pt x="195859" y="216019"/>
                </a:lnTo>
                <a:lnTo>
                  <a:pt x="193179" y="216667"/>
                </a:lnTo>
                <a:lnTo>
                  <a:pt x="51663" y="216667"/>
                </a:lnTo>
                <a:lnTo>
                  <a:pt x="37398" y="218671"/>
                </a:lnTo>
                <a:lnTo>
                  <a:pt x="24653" y="224312"/>
                </a:lnTo>
                <a:lnTo>
                  <a:pt x="13989" y="233029"/>
                </a:lnTo>
                <a:lnTo>
                  <a:pt x="5972" y="244263"/>
                </a:lnTo>
                <a:lnTo>
                  <a:pt x="1162" y="257456"/>
                </a:lnTo>
                <a:lnTo>
                  <a:pt x="0" y="268406"/>
                </a:lnTo>
                <a:lnTo>
                  <a:pt x="0" y="481614"/>
                </a:lnTo>
                <a:lnTo>
                  <a:pt x="2007" y="495893"/>
                </a:lnTo>
                <a:close/>
              </a:path>
              <a:path w="499948" h="749990">
                <a:moveTo>
                  <a:pt x="204813" y="502047"/>
                </a:moveTo>
                <a:lnTo>
                  <a:pt x="192179" y="500034"/>
                </a:lnTo>
                <a:lnTo>
                  <a:pt x="51663" y="500004"/>
                </a:lnTo>
                <a:lnTo>
                  <a:pt x="40785" y="532137"/>
                </a:lnTo>
                <a:lnTo>
                  <a:pt x="51663" y="533290"/>
                </a:lnTo>
                <a:lnTo>
                  <a:pt x="193179" y="533290"/>
                </a:lnTo>
                <a:lnTo>
                  <a:pt x="195948" y="533938"/>
                </a:lnTo>
                <a:lnTo>
                  <a:pt x="198386" y="535157"/>
                </a:lnTo>
                <a:lnTo>
                  <a:pt x="204813" y="502047"/>
                </a:lnTo>
                <a:close/>
              </a:path>
            </a:pathLst>
          </a:custGeom>
          <a:solidFill>
            <a:srgbClr val="EF668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636327" y="1591748"/>
            <a:ext cx="116079" cy="433953"/>
          </a:xfrm>
          <a:custGeom>
            <a:avLst/>
            <a:gdLst/>
            <a:ahLst/>
            <a:cxnLst/>
            <a:rect l="l" t="t" r="r" b="b"/>
            <a:pathLst>
              <a:path w="116079" h="433953">
                <a:moveTo>
                  <a:pt x="3849" y="27281"/>
                </a:moveTo>
                <a:lnTo>
                  <a:pt x="4862" y="28391"/>
                </a:lnTo>
                <a:lnTo>
                  <a:pt x="19669" y="44462"/>
                </a:lnTo>
                <a:lnTo>
                  <a:pt x="32918" y="61413"/>
                </a:lnTo>
                <a:lnTo>
                  <a:pt x="44608" y="79146"/>
                </a:lnTo>
                <a:lnTo>
                  <a:pt x="54739" y="97563"/>
                </a:lnTo>
                <a:lnTo>
                  <a:pt x="63312" y="116567"/>
                </a:lnTo>
                <a:lnTo>
                  <a:pt x="70326" y="136059"/>
                </a:lnTo>
                <a:lnTo>
                  <a:pt x="75781" y="155942"/>
                </a:lnTo>
                <a:lnTo>
                  <a:pt x="79678" y="176118"/>
                </a:lnTo>
                <a:lnTo>
                  <a:pt x="82016" y="196489"/>
                </a:lnTo>
                <a:lnTo>
                  <a:pt x="82795" y="216958"/>
                </a:lnTo>
                <a:lnTo>
                  <a:pt x="82016" y="237426"/>
                </a:lnTo>
                <a:lnTo>
                  <a:pt x="79678" y="257795"/>
                </a:lnTo>
                <a:lnTo>
                  <a:pt x="75781" y="277968"/>
                </a:lnTo>
                <a:lnTo>
                  <a:pt x="70326" y="297847"/>
                </a:lnTo>
                <a:lnTo>
                  <a:pt x="63312" y="317335"/>
                </a:lnTo>
                <a:lnTo>
                  <a:pt x="54739" y="336332"/>
                </a:lnTo>
                <a:lnTo>
                  <a:pt x="44608" y="354742"/>
                </a:lnTo>
                <a:lnTo>
                  <a:pt x="32918" y="372466"/>
                </a:lnTo>
                <a:lnTo>
                  <a:pt x="19669" y="389407"/>
                </a:lnTo>
                <a:lnTo>
                  <a:pt x="4862" y="405467"/>
                </a:lnTo>
                <a:lnTo>
                  <a:pt x="1" y="416536"/>
                </a:lnTo>
                <a:lnTo>
                  <a:pt x="3808" y="427908"/>
                </a:lnTo>
                <a:lnTo>
                  <a:pt x="4862" y="429064"/>
                </a:lnTo>
                <a:lnTo>
                  <a:pt x="8125" y="432327"/>
                </a:lnTo>
                <a:lnTo>
                  <a:pt x="12355" y="433953"/>
                </a:lnTo>
                <a:lnTo>
                  <a:pt x="20902" y="433953"/>
                </a:lnTo>
                <a:lnTo>
                  <a:pt x="45044" y="410992"/>
                </a:lnTo>
                <a:lnTo>
                  <a:pt x="59953" y="391929"/>
                </a:lnTo>
                <a:lnTo>
                  <a:pt x="73107" y="371985"/>
                </a:lnTo>
                <a:lnTo>
                  <a:pt x="84508" y="351271"/>
                </a:lnTo>
                <a:lnTo>
                  <a:pt x="94154" y="329895"/>
                </a:lnTo>
                <a:lnTo>
                  <a:pt x="102047" y="307969"/>
                </a:lnTo>
                <a:lnTo>
                  <a:pt x="108186" y="285603"/>
                </a:lnTo>
                <a:lnTo>
                  <a:pt x="112571" y="262906"/>
                </a:lnTo>
                <a:lnTo>
                  <a:pt x="115202" y="239989"/>
                </a:lnTo>
                <a:lnTo>
                  <a:pt x="116079" y="216962"/>
                </a:lnTo>
                <a:lnTo>
                  <a:pt x="115202" y="193936"/>
                </a:lnTo>
                <a:lnTo>
                  <a:pt x="112571" y="171019"/>
                </a:lnTo>
                <a:lnTo>
                  <a:pt x="108186" y="148323"/>
                </a:lnTo>
                <a:lnTo>
                  <a:pt x="102047" y="125957"/>
                </a:lnTo>
                <a:lnTo>
                  <a:pt x="94154" y="104032"/>
                </a:lnTo>
                <a:lnTo>
                  <a:pt x="84508" y="82658"/>
                </a:lnTo>
                <a:lnTo>
                  <a:pt x="73107" y="61944"/>
                </a:lnTo>
                <a:lnTo>
                  <a:pt x="59953" y="42002"/>
                </a:lnTo>
                <a:lnTo>
                  <a:pt x="45044" y="22941"/>
                </a:lnTo>
                <a:lnTo>
                  <a:pt x="28382" y="4871"/>
                </a:lnTo>
                <a:lnTo>
                  <a:pt x="17328" y="0"/>
                </a:lnTo>
                <a:lnTo>
                  <a:pt x="5979" y="3849"/>
                </a:lnTo>
                <a:lnTo>
                  <a:pt x="4862" y="4871"/>
                </a:lnTo>
                <a:lnTo>
                  <a:pt x="0" y="15921"/>
                </a:lnTo>
                <a:lnTo>
                  <a:pt x="3849" y="27281"/>
                </a:lnTo>
                <a:close/>
              </a:path>
            </a:pathLst>
          </a:custGeom>
          <a:solidFill>
            <a:srgbClr val="EF668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577247" y="1641709"/>
            <a:ext cx="91942" cy="316607"/>
          </a:xfrm>
          <a:custGeom>
            <a:avLst/>
            <a:gdLst/>
            <a:ahLst/>
            <a:cxnLst/>
            <a:rect l="l" t="t" r="r" b="b"/>
            <a:pathLst>
              <a:path w="91942" h="316607">
                <a:moveTo>
                  <a:pt x="15074" y="277144"/>
                </a:moveTo>
                <a:lnTo>
                  <a:pt x="4871" y="288210"/>
                </a:lnTo>
                <a:lnTo>
                  <a:pt x="0" y="299264"/>
                </a:lnTo>
                <a:lnTo>
                  <a:pt x="3849" y="310613"/>
                </a:lnTo>
                <a:lnTo>
                  <a:pt x="4871" y="311730"/>
                </a:lnTo>
                <a:lnTo>
                  <a:pt x="8122" y="314982"/>
                </a:lnTo>
                <a:lnTo>
                  <a:pt x="12440" y="316607"/>
                </a:lnTo>
                <a:lnTo>
                  <a:pt x="20974" y="316607"/>
                </a:lnTo>
                <a:lnTo>
                  <a:pt x="40528" y="298651"/>
                </a:lnTo>
                <a:lnTo>
                  <a:pt x="51318" y="284857"/>
                </a:lnTo>
                <a:lnTo>
                  <a:pt x="60839" y="270428"/>
                </a:lnTo>
                <a:lnTo>
                  <a:pt x="69091" y="255442"/>
                </a:lnTo>
                <a:lnTo>
                  <a:pt x="76073" y="239979"/>
                </a:lnTo>
                <a:lnTo>
                  <a:pt x="81786" y="224119"/>
                </a:lnTo>
                <a:lnTo>
                  <a:pt x="86229" y="207941"/>
                </a:lnTo>
                <a:lnTo>
                  <a:pt x="89403" y="191525"/>
                </a:lnTo>
                <a:lnTo>
                  <a:pt x="91307" y="174950"/>
                </a:lnTo>
                <a:lnTo>
                  <a:pt x="91942" y="158295"/>
                </a:lnTo>
                <a:lnTo>
                  <a:pt x="91307" y="141641"/>
                </a:lnTo>
                <a:lnTo>
                  <a:pt x="89403" y="125066"/>
                </a:lnTo>
                <a:lnTo>
                  <a:pt x="86229" y="108650"/>
                </a:lnTo>
                <a:lnTo>
                  <a:pt x="81786" y="92472"/>
                </a:lnTo>
                <a:lnTo>
                  <a:pt x="76073" y="76612"/>
                </a:lnTo>
                <a:lnTo>
                  <a:pt x="69091" y="61149"/>
                </a:lnTo>
                <a:lnTo>
                  <a:pt x="60839" y="46163"/>
                </a:lnTo>
                <a:lnTo>
                  <a:pt x="51318" y="31733"/>
                </a:lnTo>
                <a:lnTo>
                  <a:pt x="40528" y="17939"/>
                </a:lnTo>
                <a:lnTo>
                  <a:pt x="28467" y="4860"/>
                </a:lnTo>
                <a:lnTo>
                  <a:pt x="17398" y="0"/>
                </a:lnTo>
                <a:lnTo>
                  <a:pt x="6027" y="3807"/>
                </a:lnTo>
                <a:lnTo>
                  <a:pt x="1" y="15925"/>
                </a:lnTo>
                <a:lnTo>
                  <a:pt x="3801" y="27297"/>
                </a:lnTo>
                <a:lnTo>
                  <a:pt x="15074" y="39536"/>
                </a:lnTo>
                <a:lnTo>
                  <a:pt x="24204" y="51208"/>
                </a:lnTo>
                <a:lnTo>
                  <a:pt x="32259" y="63420"/>
                </a:lnTo>
                <a:lnTo>
                  <a:pt x="39240" y="76104"/>
                </a:lnTo>
                <a:lnTo>
                  <a:pt x="45147" y="89192"/>
                </a:lnTo>
                <a:lnTo>
                  <a:pt x="49980" y="102617"/>
                </a:lnTo>
                <a:lnTo>
                  <a:pt x="53740" y="116312"/>
                </a:lnTo>
                <a:lnTo>
                  <a:pt x="56425" y="130209"/>
                </a:lnTo>
                <a:lnTo>
                  <a:pt x="58036" y="144241"/>
                </a:lnTo>
                <a:lnTo>
                  <a:pt x="58573" y="158340"/>
                </a:lnTo>
                <a:lnTo>
                  <a:pt x="58036" y="172439"/>
                </a:lnTo>
                <a:lnTo>
                  <a:pt x="56425" y="186471"/>
                </a:lnTo>
                <a:lnTo>
                  <a:pt x="53740" y="200368"/>
                </a:lnTo>
                <a:lnTo>
                  <a:pt x="49980" y="214062"/>
                </a:lnTo>
                <a:lnTo>
                  <a:pt x="45147" y="227487"/>
                </a:lnTo>
                <a:lnTo>
                  <a:pt x="39240" y="240575"/>
                </a:lnTo>
                <a:lnTo>
                  <a:pt x="32259" y="253259"/>
                </a:lnTo>
                <a:lnTo>
                  <a:pt x="24204" y="265471"/>
                </a:lnTo>
                <a:lnTo>
                  <a:pt x="15074" y="277144"/>
                </a:lnTo>
                <a:close/>
              </a:path>
            </a:pathLst>
          </a:custGeom>
          <a:solidFill>
            <a:srgbClr val="EF668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685233" y="1508422"/>
            <a:ext cx="150772" cy="599866"/>
          </a:xfrm>
          <a:custGeom>
            <a:avLst/>
            <a:gdLst/>
            <a:ahLst/>
            <a:cxnLst/>
            <a:rect l="l" t="t" r="r" b="b"/>
            <a:pathLst>
              <a:path w="150772" h="599866">
                <a:moveTo>
                  <a:pt x="8125" y="598240"/>
                </a:moveTo>
                <a:lnTo>
                  <a:pt x="12355" y="599866"/>
                </a:lnTo>
                <a:lnTo>
                  <a:pt x="20902" y="599866"/>
                </a:lnTo>
                <a:lnTo>
                  <a:pt x="39955" y="582969"/>
                </a:lnTo>
                <a:lnTo>
                  <a:pt x="61479" y="557818"/>
                </a:lnTo>
                <a:lnTo>
                  <a:pt x="80804" y="531284"/>
                </a:lnTo>
                <a:lnTo>
                  <a:pt x="97881" y="503483"/>
                </a:lnTo>
                <a:lnTo>
                  <a:pt x="112662" y="474532"/>
                </a:lnTo>
                <a:lnTo>
                  <a:pt x="125098" y="444546"/>
                </a:lnTo>
                <a:lnTo>
                  <a:pt x="135143" y="413643"/>
                </a:lnTo>
                <a:lnTo>
                  <a:pt x="142748" y="381937"/>
                </a:lnTo>
                <a:lnTo>
                  <a:pt x="147865" y="349547"/>
                </a:lnTo>
                <a:lnTo>
                  <a:pt x="150447" y="316587"/>
                </a:lnTo>
                <a:lnTo>
                  <a:pt x="150772" y="299930"/>
                </a:lnTo>
                <a:lnTo>
                  <a:pt x="150447" y="283270"/>
                </a:lnTo>
                <a:lnTo>
                  <a:pt x="147865" y="250305"/>
                </a:lnTo>
                <a:lnTo>
                  <a:pt x="142748" y="217912"/>
                </a:lnTo>
                <a:lnTo>
                  <a:pt x="135143" y="186206"/>
                </a:lnTo>
                <a:lnTo>
                  <a:pt x="125098" y="155303"/>
                </a:lnTo>
                <a:lnTo>
                  <a:pt x="112662" y="125320"/>
                </a:lnTo>
                <a:lnTo>
                  <a:pt x="97881" y="96371"/>
                </a:lnTo>
                <a:lnTo>
                  <a:pt x="80804" y="68572"/>
                </a:lnTo>
                <a:lnTo>
                  <a:pt x="61479" y="42041"/>
                </a:lnTo>
                <a:lnTo>
                  <a:pt x="39955" y="16891"/>
                </a:lnTo>
                <a:lnTo>
                  <a:pt x="17328" y="0"/>
                </a:lnTo>
                <a:lnTo>
                  <a:pt x="5979" y="3849"/>
                </a:lnTo>
                <a:lnTo>
                  <a:pt x="4862" y="4871"/>
                </a:lnTo>
                <a:lnTo>
                  <a:pt x="0" y="15921"/>
                </a:lnTo>
                <a:lnTo>
                  <a:pt x="3849" y="27281"/>
                </a:lnTo>
                <a:lnTo>
                  <a:pt x="4862" y="28391"/>
                </a:lnTo>
                <a:lnTo>
                  <a:pt x="15505" y="39455"/>
                </a:lnTo>
                <a:lnTo>
                  <a:pt x="25653" y="50863"/>
                </a:lnTo>
                <a:lnTo>
                  <a:pt x="44442" y="74660"/>
                </a:lnTo>
                <a:lnTo>
                  <a:pt x="61185" y="99674"/>
                </a:lnTo>
                <a:lnTo>
                  <a:pt x="75839" y="125800"/>
                </a:lnTo>
                <a:lnTo>
                  <a:pt x="88358" y="152931"/>
                </a:lnTo>
                <a:lnTo>
                  <a:pt x="98699" y="180960"/>
                </a:lnTo>
                <a:lnTo>
                  <a:pt x="106819" y="209781"/>
                </a:lnTo>
                <a:lnTo>
                  <a:pt x="112673" y="239287"/>
                </a:lnTo>
                <a:lnTo>
                  <a:pt x="116218" y="269372"/>
                </a:lnTo>
                <a:lnTo>
                  <a:pt x="117409" y="299930"/>
                </a:lnTo>
                <a:lnTo>
                  <a:pt x="117110" y="315261"/>
                </a:lnTo>
                <a:lnTo>
                  <a:pt x="114737" y="345596"/>
                </a:lnTo>
                <a:lnTo>
                  <a:pt x="110032" y="375405"/>
                </a:lnTo>
                <a:lnTo>
                  <a:pt x="103039" y="404582"/>
                </a:lnTo>
                <a:lnTo>
                  <a:pt x="93803" y="433020"/>
                </a:lnTo>
                <a:lnTo>
                  <a:pt x="82368" y="460614"/>
                </a:lnTo>
                <a:lnTo>
                  <a:pt x="68776" y="487255"/>
                </a:lnTo>
                <a:lnTo>
                  <a:pt x="53072" y="512839"/>
                </a:lnTo>
                <a:lnTo>
                  <a:pt x="35301" y="537257"/>
                </a:lnTo>
                <a:lnTo>
                  <a:pt x="15505" y="560405"/>
                </a:lnTo>
                <a:lnTo>
                  <a:pt x="4862" y="571469"/>
                </a:lnTo>
                <a:lnTo>
                  <a:pt x="0" y="582528"/>
                </a:lnTo>
                <a:lnTo>
                  <a:pt x="3849" y="593881"/>
                </a:lnTo>
                <a:lnTo>
                  <a:pt x="4862" y="594989"/>
                </a:lnTo>
                <a:lnTo>
                  <a:pt x="8125" y="598240"/>
                </a:lnTo>
                <a:close/>
              </a:path>
            </a:pathLst>
          </a:custGeom>
          <a:solidFill>
            <a:srgbClr val="EF668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2503065" y="1576665"/>
            <a:ext cx="6333988" cy="533400"/>
          </a:xfrm>
          <a:prstGeom prst="rect">
            <a:avLst/>
          </a:prstGeom>
        </p:spPr>
        <p:txBody>
          <a:bodyPr wrap="square" lIns="0" tIns="26606" rIns="0" bIns="0">
            <a:noAutofit/>
          </a:bodyPr>
          <a:lstStyle/>
          <a:p>
            <a:pPr marL="12700">
              <a:lnSpc>
                <a:spcPts val="4190"/>
              </a:lnSpc>
              <a:defRPr sz="4000" b="1">
                <a:solidFill>
                  <a:srgbClr val="F17D9B"/>
                </a:solidFill>
                <a:latin typeface="Arial"/>
                <a:cs typeface="Arial"/>
              </a:defRPr>
            </a:pPr>
            <a:r>
              <a:t>Aireachas na hAnála</a:t>
            </a:r>
            <a:endParaRPr sz="4000">
              <a:latin typeface="Arial"/>
              <a:cs typeface="Arial"/>
            </a:endParaRPr>
          </a:p>
        </p:txBody>
      </p:sp>
      <p:sp>
        <p:nvSpPr>
          <p:cNvPr id="31" name="object 6">
            <a:extLst>
              <a:ext uri="{FF2B5EF4-FFF2-40B4-BE49-F238E27FC236}">
                <a16:creationId xmlns:a16="http://schemas.microsoft.com/office/drawing/2014/main" id="{777743DD-0F31-F5D6-B3D4-090F9EE5F3C2}"/>
              </a:ext>
            </a:extLst>
          </p:cNvPr>
          <p:cNvSpPr/>
          <p:nvPr/>
        </p:nvSpPr>
        <p:spPr>
          <a:xfrm>
            <a:off x="7919995" y="600160"/>
            <a:ext cx="248831" cy="242189"/>
          </a:xfrm>
          <a:custGeom>
            <a:avLst/>
            <a:gdLst/>
            <a:ahLst/>
            <a:cxnLst/>
            <a:rect l="l" t="t" r="r" b="b"/>
            <a:pathLst>
              <a:path w="248831" h="242189">
                <a:moveTo>
                  <a:pt x="187" y="213167"/>
                </a:moveTo>
                <a:lnTo>
                  <a:pt x="1916" y="225507"/>
                </a:lnTo>
                <a:lnTo>
                  <a:pt x="6984" y="234188"/>
                </a:lnTo>
                <a:lnTo>
                  <a:pt x="11976" y="239179"/>
                </a:lnTo>
                <a:lnTo>
                  <a:pt x="19291" y="242189"/>
                </a:lnTo>
                <a:lnTo>
                  <a:pt x="35267" y="242189"/>
                </a:lnTo>
                <a:lnTo>
                  <a:pt x="41579" y="237858"/>
                </a:lnTo>
                <a:lnTo>
                  <a:pt x="50046" y="227036"/>
                </a:lnTo>
                <a:lnTo>
                  <a:pt x="52023" y="215461"/>
                </a:lnTo>
                <a:lnTo>
                  <a:pt x="52235" y="198602"/>
                </a:lnTo>
                <a:lnTo>
                  <a:pt x="52235" y="53555"/>
                </a:lnTo>
                <a:lnTo>
                  <a:pt x="89153" y="198602"/>
                </a:lnTo>
                <a:lnTo>
                  <a:pt x="94124" y="217121"/>
                </a:lnTo>
                <a:lnTo>
                  <a:pt x="98475" y="228149"/>
                </a:lnTo>
                <a:lnTo>
                  <a:pt x="104457" y="235204"/>
                </a:lnTo>
                <a:lnTo>
                  <a:pt x="110121" y="239522"/>
                </a:lnTo>
                <a:lnTo>
                  <a:pt x="117436" y="242189"/>
                </a:lnTo>
                <a:lnTo>
                  <a:pt x="132740" y="242189"/>
                </a:lnTo>
                <a:lnTo>
                  <a:pt x="139725" y="238848"/>
                </a:lnTo>
                <a:lnTo>
                  <a:pt x="145267" y="234474"/>
                </a:lnTo>
                <a:lnTo>
                  <a:pt x="150957" y="226878"/>
                </a:lnTo>
                <a:lnTo>
                  <a:pt x="155214" y="215358"/>
                </a:lnTo>
                <a:lnTo>
                  <a:pt x="159677" y="198602"/>
                </a:lnTo>
                <a:lnTo>
                  <a:pt x="196608" y="53555"/>
                </a:lnTo>
                <a:lnTo>
                  <a:pt x="196608" y="198602"/>
                </a:lnTo>
                <a:lnTo>
                  <a:pt x="196796" y="213167"/>
                </a:lnTo>
                <a:lnTo>
                  <a:pt x="198525" y="225507"/>
                </a:lnTo>
                <a:lnTo>
                  <a:pt x="203593" y="234188"/>
                </a:lnTo>
                <a:lnTo>
                  <a:pt x="215899" y="242189"/>
                </a:lnTo>
                <a:lnTo>
                  <a:pt x="231876" y="242189"/>
                </a:lnTo>
                <a:lnTo>
                  <a:pt x="242176" y="233870"/>
                </a:lnTo>
                <a:lnTo>
                  <a:pt x="248536" y="215510"/>
                </a:lnTo>
                <a:lnTo>
                  <a:pt x="248831" y="198602"/>
                </a:lnTo>
                <a:lnTo>
                  <a:pt x="248831" y="51231"/>
                </a:lnTo>
                <a:lnTo>
                  <a:pt x="248682" y="34712"/>
                </a:lnTo>
                <a:lnTo>
                  <a:pt x="247501" y="22621"/>
                </a:lnTo>
                <a:lnTo>
                  <a:pt x="244182" y="14300"/>
                </a:lnTo>
                <a:lnTo>
                  <a:pt x="233710" y="4216"/>
                </a:lnTo>
                <a:lnTo>
                  <a:pt x="221929" y="681"/>
                </a:lnTo>
                <a:lnTo>
                  <a:pt x="207251" y="0"/>
                </a:lnTo>
                <a:lnTo>
                  <a:pt x="198452" y="74"/>
                </a:lnTo>
                <a:lnTo>
                  <a:pt x="181794" y="1300"/>
                </a:lnTo>
                <a:lnTo>
                  <a:pt x="170912" y="4982"/>
                </a:lnTo>
                <a:lnTo>
                  <a:pt x="163882" y="12335"/>
                </a:lnTo>
                <a:lnTo>
                  <a:pt x="158784" y="24574"/>
                </a:lnTo>
                <a:lnTo>
                  <a:pt x="153695" y="42913"/>
                </a:lnTo>
                <a:lnTo>
                  <a:pt x="124752" y="153682"/>
                </a:lnTo>
                <a:lnTo>
                  <a:pt x="95478" y="42913"/>
                </a:lnTo>
                <a:lnTo>
                  <a:pt x="91737" y="28976"/>
                </a:lnTo>
                <a:lnTo>
                  <a:pt x="87996" y="17101"/>
                </a:lnTo>
                <a:lnTo>
                  <a:pt x="83832" y="10312"/>
                </a:lnTo>
                <a:lnTo>
                  <a:pt x="72369" y="2438"/>
                </a:lnTo>
                <a:lnTo>
                  <a:pt x="60514" y="393"/>
                </a:lnTo>
                <a:lnTo>
                  <a:pt x="42252" y="0"/>
                </a:lnTo>
                <a:lnTo>
                  <a:pt x="31193" y="162"/>
                </a:lnTo>
                <a:lnTo>
                  <a:pt x="19007" y="2259"/>
                </a:lnTo>
                <a:lnTo>
                  <a:pt x="8991" y="8978"/>
                </a:lnTo>
                <a:lnTo>
                  <a:pt x="1827" y="20500"/>
                </a:lnTo>
                <a:lnTo>
                  <a:pt x="228" y="32282"/>
                </a:lnTo>
                <a:lnTo>
                  <a:pt x="0" y="51231"/>
                </a:lnTo>
                <a:lnTo>
                  <a:pt x="0" y="198602"/>
                </a:lnTo>
                <a:lnTo>
                  <a:pt x="187" y="21316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32" name="object 7">
            <a:extLst>
              <a:ext uri="{FF2B5EF4-FFF2-40B4-BE49-F238E27FC236}">
                <a16:creationId xmlns:a16="http://schemas.microsoft.com/office/drawing/2014/main" id="{B8ED37AA-7FF2-382C-F451-1A5CA30CD76E}"/>
              </a:ext>
            </a:extLst>
          </p:cNvPr>
          <p:cNvSpPr/>
          <p:nvPr/>
        </p:nvSpPr>
        <p:spPr>
          <a:xfrm>
            <a:off x="8216752" y="596178"/>
            <a:ext cx="60871" cy="246164"/>
          </a:xfrm>
          <a:custGeom>
            <a:avLst/>
            <a:gdLst/>
            <a:ahLst/>
            <a:cxnLst/>
            <a:rect l="l" t="t" r="r" b="b"/>
            <a:pathLst>
              <a:path w="60871" h="246164">
                <a:moveTo>
                  <a:pt x="60871" y="195592"/>
                </a:moveTo>
                <a:lnTo>
                  <a:pt x="60864" y="44774"/>
                </a:lnTo>
                <a:lnTo>
                  <a:pt x="60377" y="29289"/>
                </a:lnTo>
                <a:lnTo>
                  <a:pt x="58157" y="17873"/>
                </a:lnTo>
                <a:lnTo>
                  <a:pt x="52882" y="9309"/>
                </a:lnTo>
                <a:lnTo>
                  <a:pt x="46901" y="3314"/>
                </a:lnTo>
                <a:lnTo>
                  <a:pt x="38582" y="0"/>
                </a:lnTo>
                <a:lnTo>
                  <a:pt x="19951" y="0"/>
                </a:lnTo>
                <a:lnTo>
                  <a:pt x="12306" y="5308"/>
                </a:lnTo>
                <a:lnTo>
                  <a:pt x="6087" y="11774"/>
                </a:lnTo>
                <a:lnTo>
                  <a:pt x="1803" y="20847"/>
                </a:lnTo>
                <a:lnTo>
                  <a:pt x="225" y="33323"/>
                </a:lnTo>
                <a:lnTo>
                  <a:pt x="0" y="50558"/>
                </a:lnTo>
                <a:lnTo>
                  <a:pt x="6" y="201381"/>
                </a:lnTo>
                <a:lnTo>
                  <a:pt x="493" y="216957"/>
                </a:lnTo>
                <a:lnTo>
                  <a:pt x="2708" y="228429"/>
                </a:lnTo>
                <a:lnTo>
                  <a:pt x="7975" y="236842"/>
                </a:lnTo>
                <a:lnTo>
                  <a:pt x="13970" y="242823"/>
                </a:lnTo>
                <a:lnTo>
                  <a:pt x="22275" y="246164"/>
                </a:lnTo>
                <a:lnTo>
                  <a:pt x="40906" y="246164"/>
                </a:lnTo>
                <a:lnTo>
                  <a:pt x="48564" y="241172"/>
                </a:lnTo>
                <a:lnTo>
                  <a:pt x="54774" y="234378"/>
                </a:lnTo>
                <a:lnTo>
                  <a:pt x="59064" y="225308"/>
                </a:lnTo>
                <a:lnTo>
                  <a:pt x="60645" y="212829"/>
                </a:lnTo>
                <a:lnTo>
                  <a:pt x="60871" y="19559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33" name="object 8">
            <a:extLst>
              <a:ext uri="{FF2B5EF4-FFF2-40B4-BE49-F238E27FC236}">
                <a16:creationId xmlns:a16="http://schemas.microsoft.com/office/drawing/2014/main" id="{02CDDCE9-AC65-5AA7-BB7F-80F9634FE038}"/>
              </a:ext>
            </a:extLst>
          </p:cNvPr>
          <p:cNvSpPr/>
          <p:nvPr/>
        </p:nvSpPr>
        <p:spPr>
          <a:xfrm>
            <a:off x="8328195" y="596171"/>
            <a:ext cx="208241" cy="246176"/>
          </a:xfrm>
          <a:custGeom>
            <a:avLst/>
            <a:gdLst/>
            <a:ahLst/>
            <a:cxnLst/>
            <a:rect l="l" t="t" r="r" b="b"/>
            <a:pathLst>
              <a:path w="208241" h="246176">
                <a:moveTo>
                  <a:pt x="56883" y="99136"/>
                </a:moveTo>
                <a:lnTo>
                  <a:pt x="127736" y="208914"/>
                </a:lnTo>
                <a:lnTo>
                  <a:pt x="133454" y="217676"/>
                </a:lnTo>
                <a:lnTo>
                  <a:pt x="142741" y="230957"/>
                </a:lnTo>
                <a:lnTo>
                  <a:pt x="151035" y="239773"/>
                </a:lnTo>
                <a:lnTo>
                  <a:pt x="160006" y="244666"/>
                </a:lnTo>
                <a:lnTo>
                  <a:pt x="171323" y="246176"/>
                </a:lnTo>
                <a:lnTo>
                  <a:pt x="172471" y="246161"/>
                </a:lnTo>
                <a:lnTo>
                  <a:pt x="187112" y="242886"/>
                </a:lnTo>
                <a:lnTo>
                  <a:pt x="195935" y="237185"/>
                </a:lnTo>
                <a:lnTo>
                  <a:pt x="203754" y="227690"/>
                </a:lnTo>
                <a:lnTo>
                  <a:pt x="206912" y="218000"/>
                </a:lnTo>
                <a:lnTo>
                  <a:pt x="208075" y="204542"/>
                </a:lnTo>
                <a:lnTo>
                  <a:pt x="208241" y="185292"/>
                </a:lnTo>
                <a:lnTo>
                  <a:pt x="208241" y="45297"/>
                </a:lnTo>
                <a:lnTo>
                  <a:pt x="207904" y="29053"/>
                </a:lnTo>
                <a:lnTo>
                  <a:pt x="205948" y="17230"/>
                </a:lnTo>
                <a:lnTo>
                  <a:pt x="200926" y="8648"/>
                </a:lnTo>
                <a:lnTo>
                  <a:pt x="187286" y="0"/>
                </a:lnTo>
                <a:lnTo>
                  <a:pt x="169989" y="0"/>
                </a:lnTo>
                <a:lnTo>
                  <a:pt x="163004" y="4991"/>
                </a:lnTo>
                <a:lnTo>
                  <a:pt x="153415" y="18463"/>
                </a:lnTo>
                <a:lnTo>
                  <a:pt x="151615" y="30567"/>
                </a:lnTo>
                <a:lnTo>
                  <a:pt x="151358" y="47574"/>
                </a:lnTo>
                <a:lnTo>
                  <a:pt x="151358" y="149364"/>
                </a:lnTo>
                <a:lnTo>
                  <a:pt x="78828" y="36588"/>
                </a:lnTo>
                <a:lnTo>
                  <a:pt x="74178" y="29372"/>
                </a:lnTo>
                <a:lnTo>
                  <a:pt x="64781" y="15726"/>
                </a:lnTo>
                <a:lnTo>
                  <a:pt x="56421" y="6635"/>
                </a:lnTo>
                <a:lnTo>
                  <a:pt x="47460" y="1570"/>
                </a:lnTo>
                <a:lnTo>
                  <a:pt x="36258" y="0"/>
                </a:lnTo>
                <a:lnTo>
                  <a:pt x="35999" y="0"/>
                </a:lnTo>
                <a:lnTo>
                  <a:pt x="21075" y="3155"/>
                </a:lnTo>
                <a:lnTo>
                  <a:pt x="12306" y="8978"/>
                </a:lnTo>
                <a:lnTo>
                  <a:pt x="4739" y="17794"/>
                </a:lnTo>
                <a:lnTo>
                  <a:pt x="1404" y="27374"/>
                </a:lnTo>
                <a:lnTo>
                  <a:pt x="175" y="40721"/>
                </a:lnTo>
                <a:lnTo>
                  <a:pt x="0" y="59880"/>
                </a:lnTo>
                <a:lnTo>
                  <a:pt x="1" y="200828"/>
                </a:lnTo>
                <a:lnTo>
                  <a:pt x="420" y="217085"/>
                </a:lnTo>
                <a:lnTo>
                  <a:pt x="2521" y="228805"/>
                </a:lnTo>
                <a:lnTo>
                  <a:pt x="7645" y="237528"/>
                </a:lnTo>
                <a:lnTo>
                  <a:pt x="20955" y="246176"/>
                </a:lnTo>
                <a:lnTo>
                  <a:pt x="38252" y="246176"/>
                </a:lnTo>
                <a:lnTo>
                  <a:pt x="45237" y="241515"/>
                </a:lnTo>
                <a:lnTo>
                  <a:pt x="54850" y="228155"/>
                </a:lnTo>
                <a:lnTo>
                  <a:pt x="56629" y="216072"/>
                </a:lnTo>
                <a:lnTo>
                  <a:pt x="56883" y="198932"/>
                </a:lnTo>
                <a:lnTo>
                  <a:pt x="56883" y="9913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34" name="object 9">
            <a:extLst>
              <a:ext uri="{FF2B5EF4-FFF2-40B4-BE49-F238E27FC236}">
                <a16:creationId xmlns:a16="http://schemas.microsoft.com/office/drawing/2014/main" id="{C217DD82-9A7B-469D-4353-DE3F51CBB8C3}"/>
              </a:ext>
            </a:extLst>
          </p:cNvPr>
          <p:cNvSpPr/>
          <p:nvPr/>
        </p:nvSpPr>
        <p:spPr>
          <a:xfrm>
            <a:off x="8587007" y="600158"/>
            <a:ext cx="139508" cy="238188"/>
          </a:xfrm>
          <a:custGeom>
            <a:avLst/>
            <a:gdLst/>
            <a:ahLst/>
            <a:cxnLst/>
            <a:rect l="l" t="t" r="r" b="b"/>
            <a:pathLst>
              <a:path w="139508" h="238188">
                <a:moveTo>
                  <a:pt x="99590" y="190744"/>
                </a:moveTo>
                <a:lnTo>
                  <a:pt x="87820" y="190957"/>
                </a:lnTo>
                <a:lnTo>
                  <a:pt x="60883" y="190957"/>
                </a:lnTo>
                <a:lnTo>
                  <a:pt x="100139" y="238188"/>
                </a:lnTo>
                <a:lnTo>
                  <a:pt x="111785" y="237787"/>
                </a:lnTo>
                <a:lnTo>
                  <a:pt x="125394" y="236238"/>
                </a:lnTo>
                <a:lnTo>
                  <a:pt x="138473" y="233468"/>
                </a:lnTo>
                <a:lnTo>
                  <a:pt x="139508" y="168171"/>
                </a:lnTo>
                <a:lnTo>
                  <a:pt x="131652" y="179171"/>
                </a:lnTo>
                <a:lnTo>
                  <a:pt x="122030" y="185900"/>
                </a:lnTo>
                <a:lnTo>
                  <a:pt x="111169" y="189409"/>
                </a:lnTo>
                <a:lnTo>
                  <a:pt x="99590" y="190744"/>
                </a:lnTo>
                <a:close/>
              </a:path>
              <a:path w="139508" h="238188">
                <a:moveTo>
                  <a:pt x="149" y="203037"/>
                </a:moveTo>
                <a:lnTo>
                  <a:pt x="1332" y="215339"/>
                </a:lnTo>
                <a:lnTo>
                  <a:pt x="4660" y="223888"/>
                </a:lnTo>
                <a:lnTo>
                  <a:pt x="11110" y="231348"/>
                </a:lnTo>
                <a:lnTo>
                  <a:pt x="20323" y="236161"/>
                </a:lnTo>
                <a:lnTo>
                  <a:pt x="33037" y="237935"/>
                </a:lnTo>
                <a:lnTo>
                  <a:pt x="51231" y="238188"/>
                </a:lnTo>
                <a:lnTo>
                  <a:pt x="100139" y="238188"/>
                </a:lnTo>
                <a:lnTo>
                  <a:pt x="60883" y="190957"/>
                </a:lnTo>
                <a:lnTo>
                  <a:pt x="60883" y="47231"/>
                </a:lnTo>
                <a:lnTo>
                  <a:pt x="91295" y="47333"/>
                </a:lnTo>
                <a:lnTo>
                  <a:pt x="104091" y="48229"/>
                </a:lnTo>
                <a:lnTo>
                  <a:pt x="115950" y="50803"/>
                </a:lnTo>
                <a:lnTo>
                  <a:pt x="126496" y="55937"/>
                </a:lnTo>
                <a:lnTo>
                  <a:pt x="135353" y="64517"/>
                </a:lnTo>
                <a:lnTo>
                  <a:pt x="142146" y="77425"/>
                </a:lnTo>
                <a:lnTo>
                  <a:pt x="146497" y="95545"/>
                </a:lnTo>
                <a:lnTo>
                  <a:pt x="148031" y="119760"/>
                </a:lnTo>
                <a:lnTo>
                  <a:pt x="147829" y="129167"/>
                </a:lnTo>
                <a:lnTo>
                  <a:pt x="145075" y="151853"/>
                </a:lnTo>
                <a:lnTo>
                  <a:pt x="139508" y="168171"/>
                </a:lnTo>
                <a:lnTo>
                  <a:pt x="138473" y="233468"/>
                </a:lnTo>
                <a:lnTo>
                  <a:pt x="150701" y="229417"/>
                </a:lnTo>
                <a:lnTo>
                  <a:pt x="161758" y="224025"/>
                </a:lnTo>
                <a:lnTo>
                  <a:pt x="171323" y="217233"/>
                </a:lnTo>
                <a:lnTo>
                  <a:pt x="186827" y="200570"/>
                </a:lnTo>
                <a:lnTo>
                  <a:pt x="195032" y="187626"/>
                </a:lnTo>
                <a:lnTo>
                  <a:pt x="200982" y="174463"/>
                </a:lnTo>
                <a:lnTo>
                  <a:pt x="205039" y="161444"/>
                </a:lnTo>
                <a:lnTo>
                  <a:pt x="207566" y="148935"/>
                </a:lnTo>
                <a:lnTo>
                  <a:pt x="208923" y="137299"/>
                </a:lnTo>
                <a:lnTo>
                  <a:pt x="209472" y="126902"/>
                </a:lnTo>
                <a:lnTo>
                  <a:pt x="209575" y="118109"/>
                </a:lnTo>
                <a:lnTo>
                  <a:pt x="209442" y="110512"/>
                </a:lnTo>
                <a:lnTo>
                  <a:pt x="208420" y="96419"/>
                </a:lnTo>
                <a:lnTo>
                  <a:pt x="206333" y="82923"/>
                </a:lnTo>
                <a:lnTo>
                  <a:pt x="203115" y="70093"/>
                </a:lnTo>
                <a:lnTo>
                  <a:pt x="198697" y="57997"/>
                </a:lnTo>
                <a:lnTo>
                  <a:pt x="193011" y="46702"/>
                </a:lnTo>
                <a:lnTo>
                  <a:pt x="185989" y="36275"/>
                </a:lnTo>
                <a:lnTo>
                  <a:pt x="177563" y="26786"/>
                </a:lnTo>
                <a:lnTo>
                  <a:pt x="167665" y="18300"/>
                </a:lnTo>
                <a:lnTo>
                  <a:pt x="160539" y="13475"/>
                </a:lnTo>
                <a:lnTo>
                  <a:pt x="148597" y="7511"/>
                </a:lnTo>
                <a:lnTo>
                  <a:pt x="136384" y="3599"/>
                </a:lnTo>
                <a:lnTo>
                  <a:pt x="123969" y="1321"/>
                </a:lnTo>
                <a:lnTo>
                  <a:pt x="111420" y="260"/>
                </a:lnTo>
                <a:lnTo>
                  <a:pt x="98806" y="0"/>
                </a:lnTo>
                <a:lnTo>
                  <a:pt x="42777" y="14"/>
                </a:lnTo>
                <a:lnTo>
                  <a:pt x="27129" y="628"/>
                </a:lnTo>
                <a:lnTo>
                  <a:pt x="16845" y="3164"/>
                </a:lnTo>
                <a:lnTo>
                  <a:pt x="8978" y="8991"/>
                </a:lnTo>
                <a:lnTo>
                  <a:pt x="1827" y="20439"/>
                </a:lnTo>
                <a:lnTo>
                  <a:pt x="228" y="32047"/>
                </a:lnTo>
                <a:lnTo>
                  <a:pt x="0" y="51231"/>
                </a:lnTo>
                <a:lnTo>
                  <a:pt x="0" y="186956"/>
                </a:lnTo>
                <a:lnTo>
                  <a:pt x="149" y="20303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35" name="object 10">
            <a:extLst>
              <a:ext uri="{FF2B5EF4-FFF2-40B4-BE49-F238E27FC236}">
                <a16:creationId xmlns:a16="http://schemas.microsoft.com/office/drawing/2014/main" id="{E9B67423-26E9-2A58-067C-477F4C3BBC94}"/>
              </a:ext>
            </a:extLst>
          </p:cNvPr>
          <p:cNvSpPr/>
          <p:nvPr/>
        </p:nvSpPr>
        <p:spPr>
          <a:xfrm>
            <a:off x="8828871" y="596168"/>
            <a:ext cx="225869" cy="246176"/>
          </a:xfrm>
          <a:custGeom>
            <a:avLst/>
            <a:gdLst/>
            <a:ahLst/>
            <a:cxnLst/>
            <a:rect l="l" t="t" r="r" b="b"/>
            <a:pathLst>
              <a:path w="225869" h="246176">
                <a:moveTo>
                  <a:pt x="121783" y="219972"/>
                </a:moveTo>
                <a:lnTo>
                  <a:pt x="112776" y="220560"/>
                </a:lnTo>
                <a:lnTo>
                  <a:pt x="103492" y="220018"/>
                </a:lnTo>
                <a:lnTo>
                  <a:pt x="90690" y="217385"/>
                </a:lnTo>
                <a:lnTo>
                  <a:pt x="94234" y="244929"/>
                </a:lnTo>
                <a:lnTo>
                  <a:pt x="114096" y="246176"/>
                </a:lnTo>
                <a:lnTo>
                  <a:pt x="115795" y="246167"/>
                </a:lnTo>
                <a:lnTo>
                  <a:pt x="133361" y="244890"/>
                </a:lnTo>
                <a:lnTo>
                  <a:pt x="149214" y="241585"/>
                </a:lnTo>
                <a:lnTo>
                  <a:pt x="163409" y="236433"/>
                </a:lnTo>
                <a:lnTo>
                  <a:pt x="175998" y="229616"/>
                </a:lnTo>
                <a:lnTo>
                  <a:pt x="187035" y="221312"/>
                </a:lnTo>
                <a:lnTo>
                  <a:pt x="196573" y="211704"/>
                </a:lnTo>
                <a:lnTo>
                  <a:pt x="204666" y="200972"/>
                </a:lnTo>
                <a:lnTo>
                  <a:pt x="211368" y="189296"/>
                </a:lnTo>
                <a:lnTo>
                  <a:pt x="216731" y="176858"/>
                </a:lnTo>
                <a:lnTo>
                  <a:pt x="220809" y="163837"/>
                </a:lnTo>
                <a:lnTo>
                  <a:pt x="223656" y="150414"/>
                </a:lnTo>
                <a:lnTo>
                  <a:pt x="225325" y="136771"/>
                </a:lnTo>
                <a:lnTo>
                  <a:pt x="225869" y="123088"/>
                </a:lnTo>
                <a:lnTo>
                  <a:pt x="225861" y="121485"/>
                </a:lnTo>
                <a:lnTo>
                  <a:pt x="225247" y="108637"/>
                </a:lnTo>
                <a:lnTo>
                  <a:pt x="223591" y="95591"/>
                </a:lnTo>
                <a:lnTo>
                  <a:pt x="220812" y="82559"/>
                </a:lnTo>
                <a:lnTo>
                  <a:pt x="216830" y="69755"/>
                </a:lnTo>
                <a:lnTo>
                  <a:pt x="211563" y="57392"/>
                </a:lnTo>
                <a:lnTo>
                  <a:pt x="204930" y="45684"/>
                </a:lnTo>
                <a:lnTo>
                  <a:pt x="196850" y="34845"/>
                </a:lnTo>
                <a:lnTo>
                  <a:pt x="187242" y="25087"/>
                </a:lnTo>
                <a:lnTo>
                  <a:pt x="176024" y="16625"/>
                </a:lnTo>
                <a:lnTo>
                  <a:pt x="163116" y="9671"/>
                </a:lnTo>
                <a:lnTo>
                  <a:pt x="148436" y="4440"/>
                </a:lnTo>
                <a:lnTo>
                  <a:pt x="131903" y="1145"/>
                </a:lnTo>
                <a:lnTo>
                  <a:pt x="113436" y="0"/>
                </a:lnTo>
                <a:lnTo>
                  <a:pt x="109817" y="39"/>
                </a:lnTo>
                <a:lnTo>
                  <a:pt x="91019" y="1654"/>
                </a:lnTo>
                <a:lnTo>
                  <a:pt x="74336" y="5456"/>
                </a:lnTo>
                <a:lnTo>
                  <a:pt x="59662" y="11206"/>
                </a:lnTo>
                <a:lnTo>
                  <a:pt x="46890" y="18665"/>
                </a:lnTo>
                <a:lnTo>
                  <a:pt x="35914" y="27591"/>
                </a:lnTo>
                <a:lnTo>
                  <a:pt x="26628" y="37746"/>
                </a:lnTo>
                <a:lnTo>
                  <a:pt x="18925" y="48889"/>
                </a:lnTo>
                <a:lnTo>
                  <a:pt x="12699" y="60782"/>
                </a:lnTo>
                <a:lnTo>
                  <a:pt x="7844" y="73184"/>
                </a:lnTo>
                <a:lnTo>
                  <a:pt x="4252" y="85855"/>
                </a:lnTo>
                <a:lnTo>
                  <a:pt x="1819" y="98556"/>
                </a:lnTo>
                <a:lnTo>
                  <a:pt x="437" y="111047"/>
                </a:lnTo>
                <a:lnTo>
                  <a:pt x="0" y="123088"/>
                </a:lnTo>
                <a:lnTo>
                  <a:pt x="17" y="125452"/>
                </a:lnTo>
                <a:lnTo>
                  <a:pt x="579" y="136918"/>
                </a:lnTo>
                <a:lnTo>
                  <a:pt x="2031" y="148997"/>
                </a:lnTo>
                <a:lnTo>
                  <a:pt x="4503" y="161423"/>
                </a:lnTo>
                <a:lnTo>
                  <a:pt x="8127" y="173930"/>
                </a:lnTo>
                <a:lnTo>
                  <a:pt x="13033" y="186252"/>
                </a:lnTo>
                <a:lnTo>
                  <a:pt x="19351" y="198121"/>
                </a:lnTo>
                <a:lnTo>
                  <a:pt x="27212" y="209272"/>
                </a:lnTo>
                <a:lnTo>
                  <a:pt x="36747" y="219439"/>
                </a:lnTo>
                <a:lnTo>
                  <a:pt x="48086" y="228354"/>
                </a:lnTo>
                <a:lnTo>
                  <a:pt x="42230" y="174152"/>
                </a:lnTo>
                <a:lnTo>
                  <a:pt x="37010" y="160059"/>
                </a:lnTo>
                <a:lnTo>
                  <a:pt x="33735" y="144340"/>
                </a:lnTo>
                <a:lnTo>
                  <a:pt x="32600" y="127076"/>
                </a:lnTo>
                <a:lnTo>
                  <a:pt x="32658" y="122710"/>
                </a:lnTo>
                <a:lnTo>
                  <a:pt x="33382" y="110777"/>
                </a:lnTo>
                <a:lnTo>
                  <a:pt x="35129" y="97819"/>
                </a:lnTo>
                <a:lnTo>
                  <a:pt x="38141" y="84529"/>
                </a:lnTo>
                <a:lnTo>
                  <a:pt x="42664" y="71596"/>
                </a:lnTo>
                <a:lnTo>
                  <a:pt x="48940" y="59712"/>
                </a:lnTo>
                <a:lnTo>
                  <a:pt x="57213" y="49568"/>
                </a:lnTo>
                <a:lnTo>
                  <a:pt x="64182" y="43290"/>
                </a:lnTo>
                <a:lnTo>
                  <a:pt x="74488" y="36138"/>
                </a:lnTo>
                <a:lnTo>
                  <a:pt x="86071" y="30551"/>
                </a:lnTo>
                <a:lnTo>
                  <a:pt x="98858" y="26914"/>
                </a:lnTo>
                <a:lnTo>
                  <a:pt x="112776" y="25615"/>
                </a:lnTo>
                <a:lnTo>
                  <a:pt x="121345" y="26149"/>
                </a:lnTo>
                <a:lnTo>
                  <a:pt x="131370" y="28023"/>
                </a:lnTo>
                <a:lnTo>
                  <a:pt x="141996" y="31503"/>
                </a:lnTo>
                <a:lnTo>
                  <a:pt x="152749" y="36854"/>
                </a:lnTo>
                <a:lnTo>
                  <a:pt x="163152" y="44340"/>
                </a:lnTo>
                <a:lnTo>
                  <a:pt x="172730" y="54228"/>
                </a:lnTo>
                <a:lnTo>
                  <a:pt x="181008" y="66782"/>
                </a:lnTo>
                <a:lnTo>
                  <a:pt x="187509" y="82266"/>
                </a:lnTo>
                <a:lnTo>
                  <a:pt x="191759" y="100947"/>
                </a:lnTo>
                <a:lnTo>
                  <a:pt x="193281" y="123088"/>
                </a:lnTo>
                <a:lnTo>
                  <a:pt x="191891" y="144295"/>
                </a:lnTo>
                <a:lnTo>
                  <a:pt x="187756" y="163128"/>
                </a:lnTo>
                <a:lnTo>
                  <a:pt x="181347" y="178753"/>
                </a:lnTo>
                <a:lnTo>
                  <a:pt x="173140" y="191434"/>
                </a:lnTo>
                <a:lnTo>
                  <a:pt x="163611" y="201438"/>
                </a:lnTo>
                <a:lnTo>
                  <a:pt x="153235" y="209029"/>
                </a:lnTo>
                <a:lnTo>
                  <a:pt x="142488" y="214471"/>
                </a:lnTo>
                <a:lnTo>
                  <a:pt x="131845" y="218031"/>
                </a:lnTo>
                <a:lnTo>
                  <a:pt x="121783" y="219972"/>
                </a:lnTo>
                <a:close/>
              </a:path>
              <a:path w="225869" h="246176">
                <a:moveTo>
                  <a:pt x="57725" y="197135"/>
                </a:moveTo>
                <a:lnTo>
                  <a:pt x="49200" y="186538"/>
                </a:lnTo>
                <a:lnTo>
                  <a:pt x="42230" y="174152"/>
                </a:lnTo>
                <a:lnTo>
                  <a:pt x="48086" y="228354"/>
                </a:lnTo>
                <a:lnTo>
                  <a:pt x="61360" y="235752"/>
                </a:lnTo>
                <a:lnTo>
                  <a:pt x="76699" y="241366"/>
                </a:lnTo>
                <a:lnTo>
                  <a:pt x="94234" y="244929"/>
                </a:lnTo>
                <a:lnTo>
                  <a:pt x="90690" y="217385"/>
                </a:lnTo>
                <a:lnTo>
                  <a:pt x="78666" y="212640"/>
                </a:lnTo>
                <a:lnTo>
                  <a:pt x="67612" y="205863"/>
                </a:lnTo>
                <a:lnTo>
                  <a:pt x="57725" y="197135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36" name="object 11">
            <a:extLst>
              <a:ext uri="{FF2B5EF4-FFF2-40B4-BE49-F238E27FC236}">
                <a16:creationId xmlns:a16="http://schemas.microsoft.com/office/drawing/2014/main" id="{ADA72717-55E8-9598-B070-EE62E554323E}"/>
              </a:ext>
            </a:extLst>
          </p:cNvPr>
          <p:cNvSpPr/>
          <p:nvPr/>
        </p:nvSpPr>
        <p:spPr>
          <a:xfrm>
            <a:off x="9098657" y="596168"/>
            <a:ext cx="188620" cy="246176"/>
          </a:xfrm>
          <a:custGeom>
            <a:avLst/>
            <a:gdLst/>
            <a:ahLst/>
            <a:cxnLst/>
            <a:rect l="l" t="t" r="r" b="b"/>
            <a:pathLst>
              <a:path w="188620" h="246176">
                <a:moveTo>
                  <a:pt x="97142" y="246176"/>
                </a:moveTo>
                <a:lnTo>
                  <a:pt x="106001" y="245938"/>
                </a:lnTo>
                <a:lnTo>
                  <a:pt x="124454" y="243629"/>
                </a:lnTo>
                <a:lnTo>
                  <a:pt x="140097" y="239062"/>
                </a:lnTo>
                <a:lnTo>
                  <a:pt x="153136" y="232479"/>
                </a:lnTo>
                <a:lnTo>
                  <a:pt x="163775" y="224124"/>
                </a:lnTo>
                <a:lnTo>
                  <a:pt x="172217" y="214239"/>
                </a:lnTo>
                <a:lnTo>
                  <a:pt x="178666" y="203067"/>
                </a:lnTo>
                <a:lnTo>
                  <a:pt x="183327" y="190851"/>
                </a:lnTo>
                <a:lnTo>
                  <a:pt x="186404" y="177834"/>
                </a:lnTo>
                <a:lnTo>
                  <a:pt x="188100" y="164259"/>
                </a:lnTo>
                <a:lnTo>
                  <a:pt x="188620" y="150367"/>
                </a:lnTo>
                <a:lnTo>
                  <a:pt x="188620" y="9321"/>
                </a:lnTo>
                <a:lnTo>
                  <a:pt x="184302" y="4991"/>
                </a:lnTo>
                <a:lnTo>
                  <a:pt x="181305" y="1663"/>
                </a:lnTo>
                <a:lnTo>
                  <a:pt x="176987" y="0"/>
                </a:lnTo>
                <a:lnTo>
                  <a:pt x="167335" y="0"/>
                </a:lnTo>
                <a:lnTo>
                  <a:pt x="163347" y="2654"/>
                </a:lnTo>
                <a:lnTo>
                  <a:pt x="161010" y="4991"/>
                </a:lnTo>
                <a:lnTo>
                  <a:pt x="156692" y="9321"/>
                </a:lnTo>
                <a:lnTo>
                  <a:pt x="156679" y="155551"/>
                </a:lnTo>
                <a:lnTo>
                  <a:pt x="156021" y="167617"/>
                </a:lnTo>
                <a:lnTo>
                  <a:pt x="153843" y="180196"/>
                </a:lnTo>
                <a:lnTo>
                  <a:pt x="149421" y="192424"/>
                </a:lnTo>
                <a:lnTo>
                  <a:pt x="142032" y="203438"/>
                </a:lnTo>
                <a:lnTo>
                  <a:pt x="130952" y="212375"/>
                </a:lnTo>
                <a:lnTo>
                  <a:pt x="115455" y="218370"/>
                </a:lnTo>
                <a:lnTo>
                  <a:pt x="94818" y="220560"/>
                </a:lnTo>
                <a:lnTo>
                  <a:pt x="88164" y="220374"/>
                </a:lnTo>
                <a:lnTo>
                  <a:pt x="67346" y="216651"/>
                </a:lnTo>
                <a:lnTo>
                  <a:pt x="52430" y="209027"/>
                </a:lnTo>
                <a:lnTo>
                  <a:pt x="42431" y="198663"/>
                </a:lnTo>
                <a:lnTo>
                  <a:pt x="36366" y="186720"/>
                </a:lnTo>
                <a:lnTo>
                  <a:pt x="33251" y="174359"/>
                </a:lnTo>
                <a:lnTo>
                  <a:pt x="32104" y="162739"/>
                </a:lnTo>
                <a:lnTo>
                  <a:pt x="31940" y="153022"/>
                </a:lnTo>
                <a:lnTo>
                  <a:pt x="31940" y="9321"/>
                </a:lnTo>
                <a:lnTo>
                  <a:pt x="27622" y="4991"/>
                </a:lnTo>
                <a:lnTo>
                  <a:pt x="24625" y="1663"/>
                </a:lnTo>
                <a:lnTo>
                  <a:pt x="20294" y="0"/>
                </a:lnTo>
                <a:lnTo>
                  <a:pt x="10655" y="0"/>
                </a:lnTo>
                <a:lnTo>
                  <a:pt x="6654" y="2654"/>
                </a:lnTo>
                <a:lnTo>
                  <a:pt x="4330" y="4991"/>
                </a:lnTo>
                <a:lnTo>
                  <a:pt x="0" y="9321"/>
                </a:lnTo>
                <a:lnTo>
                  <a:pt x="0" y="150698"/>
                </a:lnTo>
                <a:lnTo>
                  <a:pt x="459" y="164325"/>
                </a:lnTo>
                <a:lnTo>
                  <a:pt x="2592" y="181165"/>
                </a:lnTo>
                <a:lnTo>
                  <a:pt x="6448" y="195827"/>
                </a:lnTo>
                <a:lnTo>
                  <a:pt x="12007" y="208407"/>
                </a:lnTo>
                <a:lnTo>
                  <a:pt x="19253" y="219000"/>
                </a:lnTo>
                <a:lnTo>
                  <a:pt x="28167" y="227701"/>
                </a:lnTo>
                <a:lnTo>
                  <a:pt x="38732" y="234607"/>
                </a:lnTo>
                <a:lnTo>
                  <a:pt x="50930" y="239812"/>
                </a:lnTo>
                <a:lnTo>
                  <a:pt x="64743" y="243411"/>
                </a:lnTo>
                <a:lnTo>
                  <a:pt x="80153" y="245501"/>
                </a:lnTo>
                <a:lnTo>
                  <a:pt x="97142" y="246176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37" name="object 12">
            <a:extLst>
              <a:ext uri="{FF2B5EF4-FFF2-40B4-BE49-F238E27FC236}">
                <a16:creationId xmlns:a16="http://schemas.microsoft.com/office/drawing/2014/main" id="{C7158450-DE59-1A2E-D2E8-FCBCB0B13B09}"/>
              </a:ext>
            </a:extLst>
          </p:cNvPr>
          <p:cNvSpPr/>
          <p:nvPr/>
        </p:nvSpPr>
        <p:spPr>
          <a:xfrm>
            <a:off x="9318232" y="600162"/>
            <a:ext cx="185953" cy="242176"/>
          </a:xfrm>
          <a:custGeom>
            <a:avLst/>
            <a:gdLst/>
            <a:ahLst/>
            <a:cxnLst/>
            <a:rect l="l" t="t" r="r" b="b"/>
            <a:pathLst>
              <a:path w="185953" h="242176">
                <a:moveTo>
                  <a:pt x="1993" y="19634"/>
                </a:moveTo>
                <a:lnTo>
                  <a:pt x="4318" y="21958"/>
                </a:lnTo>
                <a:lnTo>
                  <a:pt x="7645" y="25615"/>
                </a:lnTo>
                <a:lnTo>
                  <a:pt x="76835" y="25615"/>
                </a:lnTo>
                <a:lnTo>
                  <a:pt x="76835" y="233527"/>
                </a:lnTo>
                <a:lnTo>
                  <a:pt x="81495" y="237528"/>
                </a:lnTo>
                <a:lnTo>
                  <a:pt x="84493" y="240512"/>
                </a:lnTo>
                <a:lnTo>
                  <a:pt x="88811" y="242176"/>
                </a:lnTo>
                <a:lnTo>
                  <a:pt x="98132" y="242176"/>
                </a:lnTo>
                <a:lnTo>
                  <a:pt x="102120" y="239852"/>
                </a:lnTo>
                <a:lnTo>
                  <a:pt x="104457" y="237528"/>
                </a:lnTo>
                <a:lnTo>
                  <a:pt x="108775" y="233527"/>
                </a:lnTo>
                <a:lnTo>
                  <a:pt x="108775" y="25615"/>
                </a:lnTo>
                <a:lnTo>
                  <a:pt x="177965" y="25615"/>
                </a:lnTo>
                <a:lnTo>
                  <a:pt x="181635" y="21958"/>
                </a:lnTo>
                <a:lnTo>
                  <a:pt x="183959" y="19634"/>
                </a:lnTo>
                <a:lnTo>
                  <a:pt x="185953" y="15963"/>
                </a:lnTo>
                <a:lnTo>
                  <a:pt x="185953" y="9639"/>
                </a:lnTo>
                <a:lnTo>
                  <a:pt x="183959" y="6324"/>
                </a:lnTo>
                <a:lnTo>
                  <a:pt x="181635" y="3987"/>
                </a:lnTo>
                <a:lnTo>
                  <a:pt x="178308" y="0"/>
                </a:lnTo>
                <a:lnTo>
                  <a:pt x="7645" y="0"/>
                </a:lnTo>
                <a:lnTo>
                  <a:pt x="3987" y="3987"/>
                </a:lnTo>
                <a:lnTo>
                  <a:pt x="1993" y="6324"/>
                </a:lnTo>
                <a:lnTo>
                  <a:pt x="0" y="9982"/>
                </a:lnTo>
                <a:lnTo>
                  <a:pt x="0" y="16306"/>
                </a:lnTo>
                <a:lnTo>
                  <a:pt x="1993" y="19634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38" name="object 13">
            <a:extLst>
              <a:ext uri="{FF2B5EF4-FFF2-40B4-BE49-F238E27FC236}">
                <a16:creationId xmlns:a16="http://schemas.microsoft.com/office/drawing/2014/main" id="{DAE126AB-177F-39D1-0E9A-E34DAC134092}"/>
              </a:ext>
            </a:extLst>
          </p:cNvPr>
          <p:cNvSpPr/>
          <p:nvPr/>
        </p:nvSpPr>
        <p:spPr>
          <a:xfrm>
            <a:off x="9551311" y="624777"/>
            <a:ext cx="117144" cy="95034"/>
          </a:xfrm>
          <a:custGeom>
            <a:avLst/>
            <a:gdLst/>
            <a:ahLst/>
            <a:cxnLst/>
            <a:rect l="l" t="t" r="r" b="b"/>
            <a:pathLst>
              <a:path w="117144" h="95034">
                <a:moveTo>
                  <a:pt x="57975" y="95034"/>
                </a:moveTo>
                <a:lnTo>
                  <a:pt x="73307" y="93582"/>
                </a:lnTo>
                <a:lnTo>
                  <a:pt x="87441" y="88994"/>
                </a:lnTo>
                <a:lnTo>
                  <a:pt x="99461" y="81715"/>
                </a:lnTo>
                <a:lnTo>
                  <a:pt x="108799" y="72196"/>
                </a:lnTo>
                <a:lnTo>
                  <a:pt x="114883" y="60886"/>
                </a:lnTo>
                <a:lnTo>
                  <a:pt x="117144" y="48234"/>
                </a:lnTo>
                <a:lnTo>
                  <a:pt x="115279" y="35806"/>
                </a:lnTo>
                <a:lnTo>
                  <a:pt x="109554" y="24317"/>
                </a:lnTo>
                <a:lnTo>
                  <a:pt x="100522" y="14528"/>
                </a:lnTo>
                <a:lnTo>
                  <a:pt x="88739" y="6902"/>
                </a:lnTo>
                <a:lnTo>
                  <a:pt x="74765" y="1905"/>
                </a:lnTo>
                <a:lnTo>
                  <a:pt x="59156" y="0"/>
                </a:lnTo>
                <a:lnTo>
                  <a:pt x="43839" y="1449"/>
                </a:lnTo>
                <a:lnTo>
                  <a:pt x="29706" y="6036"/>
                </a:lnTo>
                <a:lnTo>
                  <a:pt x="17685" y="13314"/>
                </a:lnTo>
                <a:lnTo>
                  <a:pt x="8346" y="22834"/>
                </a:lnTo>
                <a:lnTo>
                  <a:pt x="2261" y="34146"/>
                </a:lnTo>
                <a:lnTo>
                  <a:pt x="0" y="46799"/>
                </a:lnTo>
                <a:lnTo>
                  <a:pt x="1863" y="59235"/>
                </a:lnTo>
                <a:lnTo>
                  <a:pt x="7587" y="70721"/>
                </a:lnTo>
                <a:lnTo>
                  <a:pt x="16620" y="80509"/>
                </a:lnTo>
                <a:lnTo>
                  <a:pt x="28401" y="88133"/>
                </a:lnTo>
                <a:lnTo>
                  <a:pt x="42372" y="93129"/>
                </a:lnTo>
                <a:lnTo>
                  <a:pt x="57975" y="950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39" name="object 14">
            <a:extLst>
              <a:ext uri="{FF2B5EF4-FFF2-40B4-BE49-F238E27FC236}">
                <a16:creationId xmlns:a16="http://schemas.microsoft.com/office/drawing/2014/main" id="{24C59DC1-26E2-8217-B405-99CF8B0E6AFC}"/>
              </a:ext>
            </a:extLst>
          </p:cNvPr>
          <p:cNvSpPr/>
          <p:nvPr/>
        </p:nvSpPr>
        <p:spPr>
          <a:xfrm>
            <a:off x="9649123" y="493779"/>
            <a:ext cx="188785" cy="153149"/>
          </a:xfrm>
          <a:custGeom>
            <a:avLst/>
            <a:gdLst/>
            <a:ahLst/>
            <a:cxnLst/>
            <a:rect l="l" t="t" r="r" b="b"/>
            <a:pathLst>
              <a:path w="188785" h="153149">
                <a:moveTo>
                  <a:pt x="95694" y="153149"/>
                </a:moveTo>
                <a:lnTo>
                  <a:pt x="106194" y="152500"/>
                </a:lnTo>
                <a:lnTo>
                  <a:pt x="121454" y="149810"/>
                </a:lnTo>
                <a:lnTo>
                  <a:pt x="135690" y="145222"/>
                </a:lnTo>
                <a:lnTo>
                  <a:pt x="148689" y="138915"/>
                </a:lnTo>
                <a:lnTo>
                  <a:pt x="160238" y="131067"/>
                </a:lnTo>
                <a:lnTo>
                  <a:pt x="170124" y="121856"/>
                </a:lnTo>
                <a:lnTo>
                  <a:pt x="178135" y="111463"/>
                </a:lnTo>
                <a:lnTo>
                  <a:pt x="184057" y="100064"/>
                </a:lnTo>
                <a:lnTo>
                  <a:pt x="187678" y="87840"/>
                </a:lnTo>
                <a:lnTo>
                  <a:pt x="188785" y="74968"/>
                </a:lnTo>
                <a:lnTo>
                  <a:pt x="188062" y="66458"/>
                </a:lnTo>
                <a:lnTo>
                  <a:pt x="184856" y="54093"/>
                </a:lnTo>
                <a:lnTo>
                  <a:pt x="179304" y="42574"/>
                </a:lnTo>
                <a:lnTo>
                  <a:pt x="171624" y="32073"/>
                </a:lnTo>
                <a:lnTo>
                  <a:pt x="162034" y="22759"/>
                </a:lnTo>
                <a:lnTo>
                  <a:pt x="150753" y="14804"/>
                </a:lnTo>
                <a:lnTo>
                  <a:pt x="137999" y="8380"/>
                </a:lnTo>
                <a:lnTo>
                  <a:pt x="123992" y="3657"/>
                </a:lnTo>
                <a:lnTo>
                  <a:pt x="108950" y="806"/>
                </a:lnTo>
                <a:lnTo>
                  <a:pt x="93090" y="0"/>
                </a:lnTo>
                <a:lnTo>
                  <a:pt x="82566" y="650"/>
                </a:lnTo>
                <a:lnTo>
                  <a:pt x="67306" y="3342"/>
                </a:lnTo>
                <a:lnTo>
                  <a:pt x="53072" y="7930"/>
                </a:lnTo>
                <a:lnTo>
                  <a:pt x="40075" y="14237"/>
                </a:lnTo>
                <a:lnTo>
                  <a:pt x="28528" y="22084"/>
                </a:lnTo>
                <a:lnTo>
                  <a:pt x="18645" y="31293"/>
                </a:lnTo>
                <a:lnTo>
                  <a:pt x="10638" y="41685"/>
                </a:lnTo>
                <a:lnTo>
                  <a:pt x="4720" y="53083"/>
                </a:lnTo>
                <a:lnTo>
                  <a:pt x="1103" y="65307"/>
                </a:lnTo>
                <a:lnTo>
                  <a:pt x="0" y="78181"/>
                </a:lnTo>
                <a:lnTo>
                  <a:pt x="723" y="86705"/>
                </a:lnTo>
                <a:lnTo>
                  <a:pt x="3928" y="99068"/>
                </a:lnTo>
                <a:lnTo>
                  <a:pt x="9481" y="110586"/>
                </a:lnTo>
                <a:lnTo>
                  <a:pt x="17162" y="121087"/>
                </a:lnTo>
                <a:lnTo>
                  <a:pt x="26753" y="130400"/>
                </a:lnTo>
                <a:lnTo>
                  <a:pt x="38034" y="138353"/>
                </a:lnTo>
                <a:lnTo>
                  <a:pt x="50788" y="144777"/>
                </a:lnTo>
                <a:lnTo>
                  <a:pt x="64795" y="149498"/>
                </a:lnTo>
                <a:lnTo>
                  <a:pt x="79837" y="152346"/>
                </a:lnTo>
                <a:lnTo>
                  <a:pt x="95694" y="153149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40" name="object 15">
            <a:extLst>
              <a:ext uri="{FF2B5EF4-FFF2-40B4-BE49-F238E27FC236}">
                <a16:creationId xmlns:a16="http://schemas.microsoft.com/office/drawing/2014/main" id="{1E5C7AB3-4292-EBE0-CBE5-9AC41B06EEAA}"/>
              </a:ext>
            </a:extLst>
          </p:cNvPr>
          <p:cNvSpPr/>
          <p:nvPr/>
        </p:nvSpPr>
        <p:spPr>
          <a:xfrm>
            <a:off x="9793174" y="300282"/>
            <a:ext cx="286816" cy="232689"/>
          </a:xfrm>
          <a:custGeom>
            <a:avLst/>
            <a:gdLst/>
            <a:ahLst/>
            <a:cxnLst/>
            <a:rect l="l" t="t" r="r" b="b"/>
            <a:pathLst>
              <a:path w="286816" h="232689">
                <a:moveTo>
                  <a:pt x="142532" y="232689"/>
                </a:moveTo>
                <a:lnTo>
                  <a:pt x="152220" y="232501"/>
                </a:lnTo>
                <a:lnTo>
                  <a:pt x="167982" y="231056"/>
                </a:lnTo>
                <a:lnTo>
                  <a:pt x="183179" y="228264"/>
                </a:lnTo>
                <a:lnTo>
                  <a:pt x="197717" y="224201"/>
                </a:lnTo>
                <a:lnTo>
                  <a:pt x="211500" y="218942"/>
                </a:lnTo>
                <a:lnTo>
                  <a:pt x="224433" y="212565"/>
                </a:lnTo>
                <a:lnTo>
                  <a:pt x="236420" y="205146"/>
                </a:lnTo>
                <a:lnTo>
                  <a:pt x="247366" y="196761"/>
                </a:lnTo>
                <a:lnTo>
                  <a:pt x="257175" y="187486"/>
                </a:lnTo>
                <a:lnTo>
                  <a:pt x="265752" y="177398"/>
                </a:lnTo>
                <a:lnTo>
                  <a:pt x="273001" y="166572"/>
                </a:lnTo>
                <a:lnTo>
                  <a:pt x="278828" y="155085"/>
                </a:lnTo>
                <a:lnTo>
                  <a:pt x="283136" y="143014"/>
                </a:lnTo>
                <a:lnTo>
                  <a:pt x="285831" y="130435"/>
                </a:lnTo>
                <a:lnTo>
                  <a:pt x="286816" y="117424"/>
                </a:lnTo>
                <a:lnTo>
                  <a:pt x="286553" y="109536"/>
                </a:lnTo>
                <a:lnTo>
                  <a:pt x="284721" y="96746"/>
                </a:lnTo>
                <a:lnTo>
                  <a:pt x="281230" y="84411"/>
                </a:lnTo>
                <a:lnTo>
                  <a:pt x="276174" y="72606"/>
                </a:lnTo>
                <a:lnTo>
                  <a:pt x="269648" y="61410"/>
                </a:lnTo>
                <a:lnTo>
                  <a:pt x="261746" y="50900"/>
                </a:lnTo>
                <a:lnTo>
                  <a:pt x="252562" y="41154"/>
                </a:lnTo>
                <a:lnTo>
                  <a:pt x="242191" y="32249"/>
                </a:lnTo>
                <a:lnTo>
                  <a:pt x="230727" y="24264"/>
                </a:lnTo>
                <a:lnTo>
                  <a:pt x="218265" y="17275"/>
                </a:lnTo>
                <a:lnTo>
                  <a:pt x="204897" y="11361"/>
                </a:lnTo>
                <a:lnTo>
                  <a:pt x="190720" y="6599"/>
                </a:lnTo>
                <a:lnTo>
                  <a:pt x="175827" y="3066"/>
                </a:lnTo>
                <a:lnTo>
                  <a:pt x="160313" y="840"/>
                </a:lnTo>
                <a:lnTo>
                  <a:pt x="144271" y="0"/>
                </a:lnTo>
                <a:lnTo>
                  <a:pt x="134596" y="187"/>
                </a:lnTo>
                <a:lnTo>
                  <a:pt x="118835" y="1630"/>
                </a:lnTo>
                <a:lnTo>
                  <a:pt x="103638" y="4421"/>
                </a:lnTo>
                <a:lnTo>
                  <a:pt x="89099" y="8483"/>
                </a:lnTo>
                <a:lnTo>
                  <a:pt x="75316" y="13740"/>
                </a:lnTo>
                <a:lnTo>
                  <a:pt x="62382" y="20116"/>
                </a:lnTo>
                <a:lnTo>
                  <a:pt x="50394" y="27535"/>
                </a:lnTo>
                <a:lnTo>
                  <a:pt x="39448" y="35919"/>
                </a:lnTo>
                <a:lnTo>
                  <a:pt x="29638" y="45194"/>
                </a:lnTo>
                <a:lnTo>
                  <a:pt x="21060" y="55282"/>
                </a:lnTo>
                <a:lnTo>
                  <a:pt x="13810" y="66109"/>
                </a:lnTo>
                <a:lnTo>
                  <a:pt x="7984" y="77596"/>
                </a:lnTo>
                <a:lnTo>
                  <a:pt x="3676" y="89669"/>
                </a:lnTo>
                <a:lnTo>
                  <a:pt x="983" y="102250"/>
                </a:lnTo>
                <a:lnTo>
                  <a:pt x="0" y="115265"/>
                </a:lnTo>
                <a:lnTo>
                  <a:pt x="262" y="123143"/>
                </a:lnTo>
                <a:lnTo>
                  <a:pt x="2093" y="135933"/>
                </a:lnTo>
                <a:lnTo>
                  <a:pt x="5582" y="148270"/>
                </a:lnTo>
                <a:lnTo>
                  <a:pt x="10636" y="160076"/>
                </a:lnTo>
                <a:lnTo>
                  <a:pt x="17161" y="171273"/>
                </a:lnTo>
                <a:lnTo>
                  <a:pt x="25061" y="181784"/>
                </a:lnTo>
                <a:lnTo>
                  <a:pt x="34244" y="191531"/>
                </a:lnTo>
                <a:lnTo>
                  <a:pt x="44614" y="200436"/>
                </a:lnTo>
                <a:lnTo>
                  <a:pt x="56077" y="208422"/>
                </a:lnTo>
                <a:lnTo>
                  <a:pt x="68538" y="215411"/>
                </a:lnTo>
                <a:lnTo>
                  <a:pt x="81905" y="221326"/>
                </a:lnTo>
                <a:lnTo>
                  <a:pt x="96082" y="226089"/>
                </a:lnTo>
                <a:lnTo>
                  <a:pt x="110975" y="229622"/>
                </a:lnTo>
                <a:lnTo>
                  <a:pt x="126489" y="231848"/>
                </a:lnTo>
                <a:lnTo>
                  <a:pt x="142532" y="232689"/>
                </a:lnTo>
                <a:close/>
              </a:path>
            </a:pathLst>
          </a:custGeom>
          <a:solidFill>
            <a:srgbClr val="D06EAA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41" name="object 18">
            <a:extLst>
              <a:ext uri="{FF2B5EF4-FFF2-40B4-BE49-F238E27FC236}">
                <a16:creationId xmlns:a16="http://schemas.microsoft.com/office/drawing/2014/main" id="{64FCF10A-E1FD-86B0-E989-3F29E6359E3A}"/>
              </a:ext>
            </a:extLst>
          </p:cNvPr>
          <p:cNvSpPr/>
          <p:nvPr/>
        </p:nvSpPr>
        <p:spPr>
          <a:xfrm>
            <a:off x="9869624" y="617783"/>
            <a:ext cx="216877" cy="153530"/>
          </a:xfrm>
          <a:custGeom>
            <a:avLst/>
            <a:gdLst/>
            <a:ahLst/>
            <a:cxnLst/>
            <a:rect l="l" t="t" r="r" b="b"/>
            <a:pathLst>
              <a:path w="216877" h="153530">
                <a:moveTo>
                  <a:pt x="108521" y="153530"/>
                </a:moveTo>
                <a:lnTo>
                  <a:pt x="116465" y="153320"/>
                </a:lnTo>
                <a:lnTo>
                  <a:pt x="132927" y="151555"/>
                </a:lnTo>
                <a:lnTo>
                  <a:pt x="148482" y="148111"/>
                </a:lnTo>
                <a:lnTo>
                  <a:pt x="162934" y="143124"/>
                </a:lnTo>
                <a:lnTo>
                  <a:pt x="176090" y="136734"/>
                </a:lnTo>
                <a:lnTo>
                  <a:pt x="187753" y="129080"/>
                </a:lnTo>
                <a:lnTo>
                  <a:pt x="197730" y="120298"/>
                </a:lnTo>
                <a:lnTo>
                  <a:pt x="205826" y="110528"/>
                </a:lnTo>
                <a:lnTo>
                  <a:pt x="211845" y="99908"/>
                </a:lnTo>
                <a:lnTo>
                  <a:pt x="215594" y="88575"/>
                </a:lnTo>
                <a:lnTo>
                  <a:pt x="216877" y="76669"/>
                </a:lnTo>
                <a:lnTo>
                  <a:pt x="216582" y="71042"/>
                </a:lnTo>
                <a:lnTo>
                  <a:pt x="214094" y="59384"/>
                </a:lnTo>
                <a:lnTo>
                  <a:pt x="209234" y="48372"/>
                </a:lnTo>
                <a:lnTo>
                  <a:pt x="202198" y="38143"/>
                </a:lnTo>
                <a:lnTo>
                  <a:pt x="193180" y="28835"/>
                </a:lnTo>
                <a:lnTo>
                  <a:pt x="182375" y="20584"/>
                </a:lnTo>
                <a:lnTo>
                  <a:pt x="169977" y="13528"/>
                </a:lnTo>
                <a:lnTo>
                  <a:pt x="156182" y="7804"/>
                </a:lnTo>
                <a:lnTo>
                  <a:pt x="141183" y="3550"/>
                </a:lnTo>
                <a:lnTo>
                  <a:pt x="125177" y="903"/>
                </a:lnTo>
                <a:lnTo>
                  <a:pt x="108356" y="0"/>
                </a:lnTo>
                <a:lnTo>
                  <a:pt x="100392" y="215"/>
                </a:lnTo>
                <a:lnTo>
                  <a:pt x="83930" y="1989"/>
                </a:lnTo>
                <a:lnTo>
                  <a:pt x="68377" y="5440"/>
                </a:lnTo>
                <a:lnTo>
                  <a:pt x="53926" y="10430"/>
                </a:lnTo>
                <a:lnTo>
                  <a:pt x="40774" y="16822"/>
                </a:lnTo>
                <a:lnTo>
                  <a:pt x="29113" y="24476"/>
                </a:lnTo>
                <a:lnTo>
                  <a:pt x="19139" y="33257"/>
                </a:lnTo>
                <a:lnTo>
                  <a:pt x="11046" y="43026"/>
                </a:lnTo>
                <a:lnTo>
                  <a:pt x="5029" y="53646"/>
                </a:lnTo>
                <a:lnTo>
                  <a:pt x="1282" y="64978"/>
                </a:lnTo>
                <a:lnTo>
                  <a:pt x="0" y="76885"/>
                </a:lnTo>
                <a:lnTo>
                  <a:pt x="291" y="82511"/>
                </a:lnTo>
                <a:lnTo>
                  <a:pt x="2774" y="94166"/>
                </a:lnTo>
                <a:lnTo>
                  <a:pt x="7630" y="105175"/>
                </a:lnTo>
                <a:lnTo>
                  <a:pt x="14665" y="115402"/>
                </a:lnTo>
                <a:lnTo>
                  <a:pt x="23682" y="124709"/>
                </a:lnTo>
                <a:lnTo>
                  <a:pt x="34488" y="132958"/>
                </a:lnTo>
                <a:lnTo>
                  <a:pt x="46887" y="140012"/>
                </a:lnTo>
                <a:lnTo>
                  <a:pt x="60685" y="145733"/>
                </a:lnTo>
                <a:lnTo>
                  <a:pt x="75686" y="149985"/>
                </a:lnTo>
                <a:lnTo>
                  <a:pt x="91697" y="152630"/>
                </a:lnTo>
                <a:lnTo>
                  <a:pt x="108521" y="153530"/>
                </a:lnTo>
                <a:close/>
              </a:path>
            </a:pathLst>
          </a:custGeom>
          <a:solidFill>
            <a:srgbClr val="F6AFB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42" name="object 19">
            <a:extLst>
              <a:ext uri="{FF2B5EF4-FFF2-40B4-BE49-F238E27FC236}">
                <a16:creationId xmlns:a16="http://schemas.microsoft.com/office/drawing/2014/main" id="{3CAAE609-D7E1-E424-2A06-FDDE7F9A418B}"/>
              </a:ext>
            </a:extLst>
          </p:cNvPr>
          <p:cNvSpPr/>
          <p:nvPr/>
        </p:nvSpPr>
        <p:spPr>
          <a:xfrm>
            <a:off x="9776846" y="765976"/>
            <a:ext cx="139230" cy="98577"/>
          </a:xfrm>
          <a:custGeom>
            <a:avLst/>
            <a:gdLst/>
            <a:ahLst/>
            <a:cxnLst/>
            <a:rect l="l" t="t" r="r" b="b"/>
            <a:pathLst>
              <a:path w="139230" h="98577">
                <a:moveTo>
                  <a:pt x="69672" y="98577"/>
                </a:moveTo>
                <a:lnTo>
                  <a:pt x="81750" y="97825"/>
                </a:lnTo>
                <a:lnTo>
                  <a:pt x="97360" y="94492"/>
                </a:lnTo>
                <a:lnTo>
                  <a:pt x="111186" y="88803"/>
                </a:lnTo>
                <a:lnTo>
                  <a:pt x="122757" y="81093"/>
                </a:lnTo>
                <a:lnTo>
                  <a:pt x="131602" y="71698"/>
                </a:lnTo>
                <a:lnTo>
                  <a:pt x="137250" y="60955"/>
                </a:lnTo>
                <a:lnTo>
                  <a:pt x="139230" y="49199"/>
                </a:lnTo>
                <a:lnTo>
                  <a:pt x="138175" y="40660"/>
                </a:lnTo>
                <a:lnTo>
                  <a:pt x="133481" y="29615"/>
                </a:lnTo>
                <a:lnTo>
                  <a:pt x="125460" y="19831"/>
                </a:lnTo>
                <a:lnTo>
                  <a:pt x="114584" y="11644"/>
                </a:lnTo>
                <a:lnTo>
                  <a:pt x="101327" y="5386"/>
                </a:lnTo>
                <a:lnTo>
                  <a:pt x="86160" y="1393"/>
                </a:lnTo>
                <a:lnTo>
                  <a:pt x="69557" y="0"/>
                </a:lnTo>
                <a:lnTo>
                  <a:pt x="57487" y="753"/>
                </a:lnTo>
                <a:lnTo>
                  <a:pt x="41875" y="4086"/>
                </a:lnTo>
                <a:lnTo>
                  <a:pt x="28048" y="9772"/>
                </a:lnTo>
                <a:lnTo>
                  <a:pt x="16475" y="17478"/>
                </a:lnTo>
                <a:lnTo>
                  <a:pt x="7628" y="26869"/>
                </a:lnTo>
                <a:lnTo>
                  <a:pt x="1980" y="37609"/>
                </a:lnTo>
                <a:lnTo>
                  <a:pt x="0" y="49364"/>
                </a:lnTo>
                <a:lnTo>
                  <a:pt x="1055" y="57913"/>
                </a:lnTo>
                <a:lnTo>
                  <a:pt x="5751" y="68961"/>
                </a:lnTo>
                <a:lnTo>
                  <a:pt x="13772" y="78746"/>
                </a:lnTo>
                <a:lnTo>
                  <a:pt x="24648" y="86934"/>
                </a:lnTo>
                <a:lnTo>
                  <a:pt x="37905" y="93191"/>
                </a:lnTo>
                <a:lnTo>
                  <a:pt x="53070" y="97183"/>
                </a:lnTo>
                <a:lnTo>
                  <a:pt x="69672" y="98577"/>
                </a:lnTo>
                <a:close/>
              </a:path>
            </a:pathLst>
          </a:custGeom>
          <a:solidFill>
            <a:srgbClr val="F6AFB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43" name="object 20">
            <a:extLst>
              <a:ext uri="{FF2B5EF4-FFF2-40B4-BE49-F238E27FC236}">
                <a16:creationId xmlns:a16="http://schemas.microsoft.com/office/drawing/2014/main" id="{8AEA1821-EA87-8E11-441D-FC3D5B790A6A}"/>
              </a:ext>
            </a:extLst>
          </p:cNvPr>
          <p:cNvSpPr/>
          <p:nvPr/>
        </p:nvSpPr>
        <p:spPr>
          <a:xfrm>
            <a:off x="10014201" y="444275"/>
            <a:ext cx="245795" cy="187274"/>
          </a:xfrm>
          <a:custGeom>
            <a:avLst/>
            <a:gdLst/>
            <a:ahLst/>
            <a:cxnLst/>
            <a:rect l="l" t="t" r="r" b="b"/>
            <a:pathLst>
              <a:path w="245795" h="187274">
                <a:moveTo>
                  <a:pt x="122999" y="187274"/>
                </a:moveTo>
                <a:lnTo>
                  <a:pt x="142243" y="186114"/>
                </a:lnTo>
                <a:lnTo>
                  <a:pt x="157892" y="183410"/>
                </a:lnTo>
                <a:lnTo>
                  <a:pt x="172716" y="179242"/>
                </a:lnTo>
                <a:lnTo>
                  <a:pt x="186573" y="173717"/>
                </a:lnTo>
                <a:lnTo>
                  <a:pt x="199323" y="166942"/>
                </a:lnTo>
                <a:lnTo>
                  <a:pt x="210826" y="159024"/>
                </a:lnTo>
                <a:lnTo>
                  <a:pt x="220942" y="150071"/>
                </a:lnTo>
                <a:lnTo>
                  <a:pt x="229530" y="140189"/>
                </a:lnTo>
                <a:lnTo>
                  <a:pt x="236450" y="129486"/>
                </a:lnTo>
                <a:lnTo>
                  <a:pt x="241561" y="118069"/>
                </a:lnTo>
                <a:lnTo>
                  <a:pt x="244723" y="106045"/>
                </a:lnTo>
                <a:lnTo>
                  <a:pt x="245795" y="93522"/>
                </a:lnTo>
                <a:lnTo>
                  <a:pt x="245760" y="91351"/>
                </a:lnTo>
                <a:lnTo>
                  <a:pt x="244288" y="78895"/>
                </a:lnTo>
                <a:lnTo>
                  <a:pt x="240753" y="66965"/>
                </a:lnTo>
                <a:lnTo>
                  <a:pt x="235295" y="55667"/>
                </a:lnTo>
                <a:lnTo>
                  <a:pt x="228054" y="45108"/>
                </a:lnTo>
                <a:lnTo>
                  <a:pt x="219172" y="35394"/>
                </a:lnTo>
                <a:lnTo>
                  <a:pt x="208787" y="26631"/>
                </a:lnTo>
                <a:lnTo>
                  <a:pt x="197042" y="18927"/>
                </a:lnTo>
                <a:lnTo>
                  <a:pt x="184076" y="12387"/>
                </a:lnTo>
                <a:lnTo>
                  <a:pt x="170029" y="7118"/>
                </a:lnTo>
                <a:lnTo>
                  <a:pt x="155042" y="3226"/>
                </a:lnTo>
                <a:lnTo>
                  <a:pt x="139255" y="818"/>
                </a:lnTo>
                <a:lnTo>
                  <a:pt x="122808" y="0"/>
                </a:lnTo>
                <a:lnTo>
                  <a:pt x="119935" y="29"/>
                </a:lnTo>
                <a:lnTo>
                  <a:pt x="103597" y="1168"/>
                </a:lnTo>
                <a:lnTo>
                  <a:pt x="87944" y="3877"/>
                </a:lnTo>
                <a:lnTo>
                  <a:pt x="73118" y="8049"/>
                </a:lnTo>
                <a:lnTo>
                  <a:pt x="59259" y="13577"/>
                </a:lnTo>
                <a:lnTo>
                  <a:pt x="46506" y="20354"/>
                </a:lnTo>
                <a:lnTo>
                  <a:pt x="35001" y="28273"/>
                </a:lnTo>
                <a:lnTo>
                  <a:pt x="24882" y="37228"/>
                </a:lnTo>
                <a:lnTo>
                  <a:pt x="16291" y="47111"/>
                </a:lnTo>
                <a:lnTo>
                  <a:pt x="9366" y="57815"/>
                </a:lnTo>
                <a:lnTo>
                  <a:pt x="4250" y="69234"/>
                </a:lnTo>
                <a:lnTo>
                  <a:pt x="1081" y="81261"/>
                </a:lnTo>
                <a:lnTo>
                  <a:pt x="0" y="93789"/>
                </a:lnTo>
                <a:lnTo>
                  <a:pt x="35" y="95977"/>
                </a:lnTo>
                <a:lnTo>
                  <a:pt x="1507" y="108425"/>
                </a:lnTo>
                <a:lnTo>
                  <a:pt x="5044" y="120349"/>
                </a:lnTo>
                <a:lnTo>
                  <a:pt x="10504" y="131642"/>
                </a:lnTo>
                <a:lnTo>
                  <a:pt x="17746" y="142197"/>
                </a:lnTo>
                <a:lnTo>
                  <a:pt x="26631" y="151907"/>
                </a:lnTo>
                <a:lnTo>
                  <a:pt x="37017" y="160667"/>
                </a:lnTo>
                <a:lnTo>
                  <a:pt x="48764" y="168368"/>
                </a:lnTo>
                <a:lnTo>
                  <a:pt x="61732" y="174905"/>
                </a:lnTo>
                <a:lnTo>
                  <a:pt x="75780" y="180170"/>
                </a:lnTo>
                <a:lnTo>
                  <a:pt x="90768" y="184058"/>
                </a:lnTo>
                <a:lnTo>
                  <a:pt x="106554" y="186461"/>
                </a:lnTo>
                <a:lnTo>
                  <a:pt x="122999" y="187274"/>
                </a:lnTo>
                <a:close/>
              </a:path>
            </a:pathLst>
          </a:custGeom>
          <a:solidFill>
            <a:srgbClr val="F6AFB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44" name="object 21">
            <a:extLst>
              <a:ext uri="{FF2B5EF4-FFF2-40B4-BE49-F238E27FC236}">
                <a16:creationId xmlns:a16="http://schemas.microsoft.com/office/drawing/2014/main" id="{7E13BA32-3783-10D0-E075-DE4F89462C4F}"/>
              </a:ext>
            </a:extLst>
          </p:cNvPr>
          <p:cNvSpPr/>
          <p:nvPr/>
        </p:nvSpPr>
        <p:spPr>
          <a:xfrm>
            <a:off x="7560000" y="12272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EF668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45" name="object 22">
            <a:extLst>
              <a:ext uri="{FF2B5EF4-FFF2-40B4-BE49-F238E27FC236}">
                <a16:creationId xmlns:a16="http://schemas.microsoft.com/office/drawing/2014/main" id="{552B3287-1EF7-44F2-CB42-49A070B16A5F}"/>
              </a:ext>
            </a:extLst>
          </p:cNvPr>
          <p:cNvSpPr/>
          <p:nvPr/>
        </p:nvSpPr>
        <p:spPr>
          <a:xfrm>
            <a:off x="9869624" y="617783"/>
            <a:ext cx="216877" cy="153530"/>
          </a:xfrm>
          <a:custGeom>
            <a:avLst/>
            <a:gdLst/>
            <a:ahLst/>
            <a:cxnLst/>
            <a:rect l="l" t="t" r="r" b="b"/>
            <a:pathLst>
              <a:path w="216877" h="153530">
                <a:moveTo>
                  <a:pt x="108521" y="153530"/>
                </a:moveTo>
                <a:lnTo>
                  <a:pt x="116465" y="153320"/>
                </a:lnTo>
                <a:lnTo>
                  <a:pt x="132927" y="151555"/>
                </a:lnTo>
                <a:lnTo>
                  <a:pt x="148482" y="148111"/>
                </a:lnTo>
                <a:lnTo>
                  <a:pt x="162934" y="143124"/>
                </a:lnTo>
                <a:lnTo>
                  <a:pt x="176090" y="136734"/>
                </a:lnTo>
                <a:lnTo>
                  <a:pt x="187753" y="129080"/>
                </a:lnTo>
                <a:lnTo>
                  <a:pt x="197730" y="120298"/>
                </a:lnTo>
                <a:lnTo>
                  <a:pt x="205826" y="110528"/>
                </a:lnTo>
                <a:lnTo>
                  <a:pt x="211845" y="99908"/>
                </a:lnTo>
                <a:lnTo>
                  <a:pt x="215594" y="88575"/>
                </a:lnTo>
                <a:lnTo>
                  <a:pt x="216877" y="76669"/>
                </a:lnTo>
                <a:lnTo>
                  <a:pt x="216582" y="71042"/>
                </a:lnTo>
                <a:lnTo>
                  <a:pt x="214094" y="59384"/>
                </a:lnTo>
                <a:lnTo>
                  <a:pt x="209234" y="48372"/>
                </a:lnTo>
                <a:lnTo>
                  <a:pt x="202198" y="38143"/>
                </a:lnTo>
                <a:lnTo>
                  <a:pt x="193180" y="28835"/>
                </a:lnTo>
                <a:lnTo>
                  <a:pt x="182375" y="20584"/>
                </a:lnTo>
                <a:lnTo>
                  <a:pt x="169977" y="13528"/>
                </a:lnTo>
                <a:lnTo>
                  <a:pt x="156182" y="7804"/>
                </a:lnTo>
                <a:lnTo>
                  <a:pt x="141183" y="3550"/>
                </a:lnTo>
                <a:lnTo>
                  <a:pt x="125177" y="903"/>
                </a:lnTo>
                <a:lnTo>
                  <a:pt x="108356" y="0"/>
                </a:lnTo>
                <a:lnTo>
                  <a:pt x="100392" y="215"/>
                </a:lnTo>
                <a:lnTo>
                  <a:pt x="83930" y="1989"/>
                </a:lnTo>
                <a:lnTo>
                  <a:pt x="68377" y="5440"/>
                </a:lnTo>
                <a:lnTo>
                  <a:pt x="53926" y="10430"/>
                </a:lnTo>
                <a:lnTo>
                  <a:pt x="40774" y="16822"/>
                </a:lnTo>
                <a:lnTo>
                  <a:pt x="29113" y="24476"/>
                </a:lnTo>
                <a:lnTo>
                  <a:pt x="19139" y="33257"/>
                </a:lnTo>
                <a:lnTo>
                  <a:pt x="11046" y="43026"/>
                </a:lnTo>
                <a:lnTo>
                  <a:pt x="5029" y="53646"/>
                </a:lnTo>
                <a:lnTo>
                  <a:pt x="1282" y="64978"/>
                </a:lnTo>
                <a:lnTo>
                  <a:pt x="0" y="76885"/>
                </a:lnTo>
                <a:lnTo>
                  <a:pt x="291" y="82511"/>
                </a:lnTo>
                <a:lnTo>
                  <a:pt x="2774" y="94166"/>
                </a:lnTo>
                <a:lnTo>
                  <a:pt x="7630" y="105175"/>
                </a:lnTo>
                <a:lnTo>
                  <a:pt x="14665" y="115402"/>
                </a:lnTo>
                <a:lnTo>
                  <a:pt x="23682" y="124709"/>
                </a:lnTo>
                <a:lnTo>
                  <a:pt x="34488" y="132958"/>
                </a:lnTo>
                <a:lnTo>
                  <a:pt x="46887" y="140012"/>
                </a:lnTo>
                <a:lnTo>
                  <a:pt x="60685" y="145733"/>
                </a:lnTo>
                <a:lnTo>
                  <a:pt x="75686" y="149985"/>
                </a:lnTo>
                <a:lnTo>
                  <a:pt x="91697" y="152630"/>
                </a:lnTo>
                <a:lnTo>
                  <a:pt x="108521" y="153530"/>
                </a:lnTo>
                <a:close/>
              </a:path>
            </a:pathLst>
          </a:custGeom>
          <a:solidFill>
            <a:srgbClr val="F6AFB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46" name="object 23">
            <a:extLst>
              <a:ext uri="{FF2B5EF4-FFF2-40B4-BE49-F238E27FC236}">
                <a16:creationId xmlns:a16="http://schemas.microsoft.com/office/drawing/2014/main" id="{1F025D34-2456-5671-3886-CFC3578F826E}"/>
              </a:ext>
            </a:extLst>
          </p:cNvPr>
          <p:cNvSpPr/>
          <p:nvPr/>
        </p:nvSpPr>
        <p:spPr>
          <a:xfrm>
            <a:off x="9776846" y="765976"/>
            <a:ext cx="139230" cy="98577"/>
          </a:xfrm>
          <a:custGeom>
            <a:avLst/>
            <a:gdLst/>
            <a:ahLst/>
            <a:cxnLst/>
            <a:rect l="l" t="t" r="r" b="b"/>
            <a:pathLst>
              <a:path w="139230" h="98577">
                <a:moveTo>
                  <a:pt x="69672" y="98577"/>
                </a:moveTo>
                <a:lnTo>
                  <a:pt x="81750" y="97825"/>
                </a:lnTo>
                <a:lnTo>
                  <a:pt x="97360" y="94492"/>
                </a:lnTo>
                <a:lnTo>
                  <a:pt x="111186" y="88803"/>
                </a:lnTo>
                <a:lnTo>
                  <a:pt x="122757" y="81093"/>
                </a:lnTo>
                <a:lnTo>
                  <a:pt x="131602" y="71698"/>
                </a:lnTo>
                <a:lnTo>
                  <a:pt x="137250" y="60955"/>
                </a:lnTo>
                <a:lnTo>
                  <a:pt x="139230" y="49199"/>
                </a:lnTo>
                <a:lnTo>
                  <a:pt x="138175" y="40660"/>
                </a:lnTo>
                <a:lnTo>
                  <a:pt x="133481" y="29615"/>
                </a:lnTo>
                <a:lnTo>
                  <a:pt x="125460" y="19831"/>
                </a:lnTo>
                <a:lnTo>
                  <a:pt x="114584" y="11644"/>
                </a:lnTo>
                <a:lnTo>
                  <a:pt x="101327" y="5386"/>
                </a:lnTo>
                <a:lnTo>
                  <a:pt x="86160" y="1393"/>
                </a:lnTo>
                <a:lnTo>
                  <a:pt x="69557" y="0"/>
                </a:lnTo>
                <a:lnTo>
                  <a:pt x="57487" y="753"/>
                </a:lnTo>
                <a:lnTo>
                  <a:pt x="41875" y="4086"/>
                </a:lnTo>
                <a:lnTo>
                  <a:pt x="28048" y="9772"/>
                </a:lnTo>
                <a:lnTo>
                  <a:pt x="16475" y="17478"/>
                </a:lnTo>
                <a:lnTo>
                  <a:pt x="7628" y="26869"/>
                </a:lnTo>
                <a:lnTo>
                  <a:pt x="1980" y="37609"/>
                </a:lnTo>
                <a:lnTo>
                  <a:pt x="0" y="49364"/>
                </a:lnTo>
                <a:lnTo>
                  <a:pt x="1055" y="57913"/>
                </a:lnTo>
                <a:lnTo>
                  <a:pt x="5751" y="68961"/>
                </a:lnTo>
                <a:lnTo>
                  <a:pt x="13772" y="78746"/>
                </a:lnTo>
                <a:lnTo>
                  <a:pt x="24648" y="86934"/>
                </a:lnTo>
                <a:lnTo>
                  <a:pt x="37905" y="93191"/>
                </a:lnTo>
                <a:lnTo>
                  <a:pt x="53070" y="97183"/>
                </a:lnTo>
                <a:lnTo>
                  <a:pt x="69672" y="98577"/>
                </a:lnTo>
                <a:close/>
              </a:path>
            </a:pathLst>
          </a:custGeom>
          <a:solidFill>
            <a:srgbClr val="F6AFB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47" name="object 24">
            <a:extLst>
              <a:ext uri="{FF2B5EF4-FFF2-40B4-BE49-F238E27FC236}">
                <a16:creationId xmlns:a16="http://schemas.microsoft.com/office/drawing/2014/main" id="{E8CEEF0A-2666-E22C-4493-836E8399F634}"/>
              </a:ext>
            </a:extLst>
          </p:cNvPr>
          <p:cNvSpPr/>
          <p:nvPr/>
        </p:nvSpPr>
        <p:spPr>
          <a:xfrm>
            <a:off x="10014201" y="444275"/>
            <a:ext cx="245795" cy="187274"/>
          </a:xfrm>
          <a:custGeom>
            <a:avLst/>
            <a:gdLst/>
            <a:ahLst/>
            <a:cxnLst/>
            <a:rect l="l" t="t" r="r" b="b"/>
            <a:pathLst>
              <a:path w="245795" h="187274">
                <a:moveTo>
                  <a:pt x="122999" y="187274"/>
                </a:moveTo>
                <a:lnTo>
                  <a:pt x="142243" y="186114"/>
                </a:lnTo>
                <a:lnTo>
                  <a:pt x="157892" y="183410"/>
                </a:lnTo>
                <a:lnTo>
                  <a:pt x="172716" y="179242"/>
                </a:lnTo>
                <a:lnTo>
                  <a:pt x="186573" y="173717"/>
                </a:lnTo>
                <a:lnTo>
                  <a:pt x="199323" y="166942"/>
                </a:lnTo>
                <a:lnTo>
                  <a:pt x="210826" y="159024"/>
                </a:lnTo>
                <a:lnTo>
                  <a:pt x="220942" y="150071"/>
                </a:lnTo>
                <a:lnTo>
                  <a:pt x="229530" y="140189"/>
                </a:lnTo>
                <a:lnTo>
                  <a:pt x="236450" y="129486"/>
                </a:lnTo>
                <a:lnTo>
                  <a:pt x="241561" y="118069"/>
                </a:lnTo>
                <a:lnTo>
                  <a:pt x="244723" y="106045"/>
                </a:lnTo>
                <a:lnTo>
                  <a:pt x="245795" y="93522"/>
                </a:lnTo>
                <a:lnTo>
                  <a:pt x="245760" y="91351"/>
                </a:lnTo>
                <a:lnTo>
                  <a:pt x="244288" y="78895"/>
                </a:lnTo>
                <a:lnTo>
                  <a:pt x="240753" y="66965"/>
                </a:lnTo>
                <a:lnTo>
                  <a:pt x="235295" y="55667"/>
                </a:lnTo>
                <a:lnTo>
                  <a:pt x="228054" y="45108"/>
                </a:lnTo>
                <a:lnTo>
                  <a:pt x="219172" y="35394"/>
                </a:lnTo>
                <a:lnTo>
                  <a:pt x="208787" y="26631"/>
                </a:lnTo>
                <a:lnTo>
                  <a:pt x="197042" y="18927"/>
                </a:lnTo>
                <a:lnTo>
                  <a:pt x="184076" y="12387"/>
                </a:lnTo>
                <a:lnTo>
                  <a:pt x="170029" y="7118"/>
                </a:lnTo>
                <a:lnTo>
                  <a:pt x="155042" y="3226"/>
                </a:lnTo>
                <a:lnTo>
                  <a:pt x="139255" y="818"/>
                </a:lnTo>
                <a:lnTo>
                  <a:pt x="122808" y="0"/>
                </a:lnTo>
                <a:lnTo>
                  <a:pt x="119935" y="29"/>
                </a:lnTo>
                <a:lnTo>
                  <a:pt x="103597" y="1168"/>
                </a:lnTo>
                <a:lnTo>
                  <a:pt x="87944" y="3877"/>
                </a:lnTo>
                <a:lnTo>
                  <a:pt x="73118" y="8049"/>
                </a:lnTo>
                <a:lnTo>
                  <a:pt x="59259" y="13577"/>
                </a:lnTo>
                <a:lnTo>
                  <a:pt x="46506" y="20354"/>
                </a:lnTo>
                <a:lnTo>
                  <a:pt x="35001" y="28273"/>
                </a:lnTo>
                <a:lnTo>
                  <a:pt x="24882" y="37228"/>
                </a:lnTo>
                <a:lnTo>
                  <a:pt x="16291" y="47111"/>
                </a:lnTo>
                <a:lnTo>
                  <a:pt x="9366" y="57815"/>
                </a:lnTo>
                <a:lnTo>
                  <a:pt x="4250" y="69234"/>
                </a:lnTo>
                <a:lnTo>
                  <a:pt x="1081" y="81261"/>
                </a:lnTo>
                <a:lnTo>
                  <a:pt x="0" y="93789"/>
                </a:lnTo>
                <a:lnTo>
                  <a:pt x="35" y="95977"/>
                </a:lnTo>
                <a:lnTo>
                  <a:pt x="1507" y="108425"/>
                </a:lnTo>
                <a:lnTo>
                  <a:pt x="5044" y="120349"/>
                </a:lnTo>
                <a:lnTo>
                  <a:pt x="10504" y="131642"/>
                </a:lnTo>
                <a:lnTo>
                  <a:pt x="17746" y="142197"/>
                </a:lnTo>
                <a:lnTo>
                  <a:pt x="26631" y="151907"/>
                </a:lnTo>
                <a:lnTo>
                  <a:pt x="37017" y="160667"/>
                </a:lnTo>
                <a:lnTo>
                  <a:pt x="48764" y="168368"/>
                </a:lnTo>
                <a:lnTo>
                  <a:pt x="61732" y="174905"/>
                </a:lnTo>
                <a:lnTo>
                  <a:pt x="75780" y="180170"/>
                </a:lnTo>
                <a:lnTo>
                  <a:pt x="90768" y="184058"/>
                </a:lnTo>
                <a:lnTo>
                  <a:pt x="106554" y="186461"/>
                </a:lnTo>
                <a:lnTo>
                  <a:pt x="122999" y="187274"/>
                </a:lnTo>
                <a:close/>
              </a:path>
            </a:pathLst>
          </a:custGeom>
          <a:solidFill>
            <a:srgbClr val="F6AFB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48" name="object 5">
            <a:extLst>
              <a:ext uri="{FF2B5EF4-FFF2-40B4-BE49-F238E27FC236}">
                <a16:creationId xmlns:a16="http://schemas.microsoft.com/office/drawing/2014/main" id="{83CC98AF-2938-1958-7DE7-322522735550}"/>
              </a:ext>
            </a:extLst>
          </p:cNvPr>
          <p:cNvSpPr txBox="1"/>
          <p:nvPr/>
        </p:nvSpPr>
        <p:spPr>
          <a:xfrm>
            <a:off x="7703610" y="548126"/>
            <a:ext cx="2200078" cy="466352"/>
          </a:xfrm>
          <a:prstGeom prst="rect">
            <a:avLst/>
          </a:prstGeom>
        </p:spPr>
        <p:txBody>
          <a:bodyPr wrap="square" lIns="0" tIns="18446" rIns="0" bIns="0">
            <a:noAutofit/>
          </a:bodyPr>
          <a:lstStyle/>
          <a:p>
            <a:pPr marL="12700">
              <a:lnSpc>
                <a:spcPts val="2905"/>
              </a:lnSpc>
              <a:defRPr sz="2700">
                <a:solidFill>
                  <a:srgbClr val="F6AFBD"/>
                </a:solidFill>
              </a:defRPr>
            </a:pPr>
            <a:r>
              <a:rPr b="1" dirty="0">
                <a:latin typeface="Arial Black"/>
                <a:cs typeface="Arial Black"/>
              </a:rPr>
              <a:t>MIND</a:t>
            </a:r>
            <a:r>
              <a:rPr dirty="0">
                <a:latin typeface="Arial"/>
                <a:cs typeface="Arial"/>
              </a:rPr>
              <a:t>OUT</a:t>
            </a:r>
            <a:endParaRPr sz="27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</TotalTime>
  <Words>545</Words>
  <Application>Microsoft Macintosh PowerPoint</Application>
  <PresentationFormat>Custom</PresentationFormat>
  <Paragraphs>62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Arial Black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HSE</dc:creator>
  <cp:lastModifiedBy>Don O'Connor</cp:lastModifiedBy>
  <cp:revision>18</cp:revision>
  <dcterms:modified xsi:type="dcterms:W3CDTF">2022-10-12T09:50:10Z</dcterms:modified>
</cp:coreProperties>
</file>