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80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TUBK9FNJ3G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2" y="615590"/>
            <a:ext cx="1713006" cy="363865"/>
          </a:xfrm>
          <a:prstGeom prst="rect">
            <a:avLst/>
          </a:prstGeom>
        </p:spPr>
        <p:txBody>
          <a:bodyPr wrap="square" lIns="0" tIns="18192" rIns="0" bIns="0" rtlCol="0">
            <a:noAutofit/>
          </a:bodyPr>
          <a:lstStyle/>
          <a:p>
            <a:pPr marL="12700">
              <a:lnSpc>
                <a:spcPts val="2865"/>
              </a:lnSpc>
            </a:pPr>
            <a:r>
              <a:rPr sz="2650" b="1" spc="-125" dirty="0" smtClean="0">
                <a:solidFill>
                  <a:srgbClr val="565657"/>
                </a:solidFill>
                <a:latin typeface="Arial Black"/>
                <a:cs typeface="Arial Black"/>
              </a:rPr>
              <a:t>M</a:t>
            </a:r>
            <a:r>
              <a:rPr sz="2650" b="1" spc="-144" dirty="0" smtClean="0">
                <a:solidFill>
                  <a:srgbClr val="565657"/>
                </a:solidFill>
                <a:latin typeface="Arial Black"/>
                <a:cs typeface="Arial Black"/>
              </a:rPr>
              <a:t>I</a:t>
            </a:r>
            <a:r>
              <a:rPr sz="2650" b="1" spc="-110" dirty="0" smtClean="0">
                <a:solidFill>
                  <a:srgbClr val="565657"/>
                </a:solidFill>
                <a:latin typeface="Arial Black"/>
                <a:cs typeface="Arial Black"/>
              </a:rPr>
              <a:t>N</a:t>
            </a:r>
            <a:r>
              <a:rPr sz="2650" b="1" spc="87" dirty="0" smtClean="0">
                <a:solidFill>
                  <a:srgbClr val="565657"/>
                </a:solidFill>
                <a:latin typeface="Arial Black"/>
                <a:cs typeface="Arial Black"/>
              </a:rPr>
              <a:t>D</a:t>
            </a:r>
            <a:r>
              <a:rPr sz="2650" spc="15" dirty="0" smtClean="0">
                <a:solidFill>
                  <a:srgbClr val="90B857"/>
                </a:solidFill>
                <a:latin typeface="Arial"/>
                <a:cs typeface="Arial"/>
              </a:rPr>
              <a:t>O</a:t>
            </a:r>
            <a:r>
              <a:rPr sz="2650" spc="37" dirty="0" smtClean="0">
                <a:solidFill>
                  <a:srgbClr val="90B857"/>
                </a:solidFill>
                <a:latin typeface="Arial"/>
                <a:cs typeface="Arial"/>
              </a:rPr>
              <a:t>U</a:t>
            </a:r>
            <a:r>
              <a:rPr sz="2650" spc="-48" dirty="0" smtClean="0">
                <a:solidFill>
                  <a:srgbClr val="90B857"/>
                </a:solidFill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3634968" cy="304800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spc="36" dirty="0" smtClean="0">
                <a:solidFill>
                  <a:srgbClr val="FDFDFD"/>
                </a:solidFill>
                <a:latin typeface="Arial"/>
                <a:cs typeface="Arial"/>
              </a:rPr>
              <a:t>INTRODUCTION SESSION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b="1" spc="45" dirty="0" smtClean="0">
                <a:solidFill>
                  <a:srgbClr val="F6AFBD"/>
                </a:solidFill>
                <a:latin typeface="Arial"/>
                <a:cs typeface="Arial"/>
              </a:rP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4325620" cy="12446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 marR="76200">
              <a:lnSpc>
                <a:spcPts val="4215"/>
              </a:lnSpc>
            </a:pPr>
            <a:r>
              <a:rPr sz="4000" b="1" spc="7" dirty="0" smtClean="0">
                <a:solidFill>
                  <a:srgbClr val="FDFDFD"/>
                </a:solidFill>
                <a:latin typeface="Arial"/>
                <a:cs typeface="Arial"/>
              </a:rPr>
              <a:t>Minding your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1018"/>
              </a:spcBef>
            </a:pPr>
            <a:r>
              <a:rPr sz="4000" b="1" spc="30" dirty="0" smtClean="0">
                <a:solidFill>
                  <a:srgbClr val="FDFDFD"/>
                </a:solidFill>
                <a:latin typeface="Arial"/>
                <a:cs typeface="Arial"/>
              </a:rPr>
              <a:t>Mental Wellbeing</a:t>
            </a:r>
            <a:endParaRPr sz="4000"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947699" y="570800"/>
            <a:ext cx="173494" cy="122834"/>
          </a:xfrm>
          <a:custGeom>
            <a:avLst/>
            <a:gdLst/>
            <a:ahLst/>
            <a:cxnLst/>
            <a:rect l="l" t="t" r="r" b="b"/>
            <a:pathLst>
              <a:path w="173494" h="122834">
                <a:moveTo>
                  <a:pt x="86817" y="122834"/>
                </a:moveTo>
                <a:lnTo>
                  <a:pt x="93189" y="122666"/>
                </a:lnTo>
                <a:lnTo>
                  <a:pt x="109541" y="120685"/>
                </a:lnTo>
                <a:lnTo>
                  <a:pt x="124697" y="116648"/>
                </a:lnTo>
                <a:lnTo>
                  <a:pt x="138355" y="110771"/>
                </a:lnTo>
                <a:lnTo>
                  <a:pt x="150208" y="103270"/>
                </a:lnTo>
                <a:lnTo>
                  <a:pt x="159953" y="94360"/>
                </a:lnTo>
                <a:lnTo>
                  <a:pt x="167285" y="84258"/>
                </a:lnTo>
                <a:lnTo>
                  <a:pt x="171900" y="73179"/>
                </a:lnTo>
                <a:lnTo>
                  <a:pt x="173494" y="61341"/>
                </a:lnTo>
                <a:lnTo>
                  <a:pt x="173261" y="56852"/>
                </a:lnTo>
                <a:lnTo>
                  <a:pt x="170477" y="45269"/>
                </a:lnTo>
                <a:lnTo>
                  <a:pt x="164787" y="34536"/>
                </a:lnTo>
                <a:lnTo>
                  <a:pt x="156496" y="24868"/>
                </a:lnTo>
                <a:lnTo>
                  <a:pt x="145908" y="16479"/>
                </a:lnTo>
                <a:lnTo>
                  <a:pt x="133328" y="9584"/>
                </a:lnTo>
                <a:lnTo>
                  <a:pt x="119060" y="4396"/>
                </a:lnTo>
                <a:lnTo>
                  <a:pt x="103408" y="1130"/>
                </a:lnTo>
                <a:lnTo>
                  <a:pt x="86677" y="0"/>
                </a:lnTo>
                <a:lnTo>
                  <a:pt x="80313" y="172"/>
                </a:lnTo>
                <a:lnTo>
                  <a:pt x="63960" y="2162"/>
                </a:lnTo>
                <a:lnTo>
                  <a:pt x="48803" y="6205"/>
                </a:lnTo>
                <a:lnTo>
                  <a:pt x="35146" y="12086"/>
                </a:lnTo>
                <a:lnTo>
                  <a:pt x="23293" y="19589"/>
                </a:lnTo>
                <a:lnTo>
                  <a:pt x="13548" y="28499"/>
                </a:lnTo>
                <a:lnTo>
                  <a:pt x="6215" y="38601"/>
                </a:lnTo>
                <a:lnTo>
                  <a:pt x="1597" y="49679"/>
                </a:lnTo>
                <a:lnTo>
                  <a:pt x="0" y="61518"/>
                </a:lnTo>
                <a:lnTo>
                  <a:pt x="234" y="66019"/>
                </a:lnTo>
                <a:lnTo>
                  <a:pt x="3022" y="77596"/>
                </a:lnTo>
                <a:lnTo>
                  <a:pt x="8715" y="88325"/>
                </a:lnTo>
                <a:lnTo>
                  <a:pt x="17008" y="97990"/>
                </a:lnTo>
                <a:lnTo>
                  <a:pt x="27597" y="106375"/>
                </a:lnTo>
                <a:lnTo>
                  <a:pt x="40177" y="113267"/>
                </a:lnTo>
                <a:lnTo>
                  <a:pt x="54443" y="118451"/>
                </a:lnTo>
                <a:lnTo>
                  <a:pt x="70091" y="121711"/>
                </a:lnTo>
                <a:lnTo>
                  <a:pt x="86817" y="12283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873474" y="689372"/>
            <a:ext cx="111391" cy="78854"/>
          </a:xfrm>
          <a:custGeom>
            <a:avLst/>
            <a:gdLst/>
            <a:ahLst/>
            <a:cxnLst/>
            <a:rect l="l" t="t" r="r" b="b"/>
            <a:pathLst>
              <a:path w="111391" h="78854">
                <a:moveTo>
                  <a:pt x="55740" y="78854"/>
                </a:moveTo>
                <a:lnTo>
                  <a:pt x="62087" y="78593"/>
                </a:lnTo>
                <a:lnTo>
                  <a:pt x="77878" y="75586"/>
                </a:lnTo>
                <a:lnTo>
                  <a:pt x="91441" y="69634"/>
                </a:lnTo>
                <a:lnTo>
                  <a:pt x="102038" y="61263"/>
                </a:lnTo>
                <a:lnTo>
                  <a:pt x="108934" y="50995"/>
                </a:lnTo>
                <a:lnTo>
                  <a:pt x="111391" y="39357"/>
                </a:lnTo>
                <a:lnTo>
                  <a:pt x="111024" y="34852"/>
                </a:lnTo>
                <a:lnTo>
                  <a:pt x="106784" y="23681"/>
                </a:lnTo>
                <a:lnTo>
                  <a:pt x="98389" y="14088"/>
                </a:lnTo>
                <a:lnTo>
                  <a:pt x="86576" y="6595"/>
                </a:lnTo>
                <a:lnTo>
                  <a:pt x="72084" y="1725"/>
                </a:lnTo>
                <a:lnTo>
                  <a:pt x="55651" y="0"/>
                </a:lnTo>
                <a:lnTo>
                  <a:pt x="49287" y="260"/>
                </a:lnTo>
                <a:lnTo>
                  <a:pt x="33499" y="3264"/>
                </a:lnTo>
                <a:lnTo>
                  <a:pt x="19939" y="9213"/>
                </a:lnTo>
                <a:lnTo>
                  <a:pt x="9344" y="17582"/>
                </a:lnTo>
                <a:lnTo>
                  <a:pt x="2451" y="27848"/>
                </a:lnTo>
                <a:lnTo>
                  <a:pt x="0" y="39484"/>
                </a:lnTo>
                <a:lnTo>
                  <a:pt x="366" y="43995"/>
                </a:lnTo>
                <a:lnTo>
                  <a:pt x="4602" y="55167"/>
                </a:lnTo>
                <a:lnTo>
                  <a:pt x="12996" y="64761"/>
                </a:lnTo>
                <a:lnTo>
                  <a:pt x="24809" y="72256"/>
                </a:lnTo>
                <a:lnTo>
                  <a:pt x="39303" y="77128"/>
                </a:lnTo>
                <a:lnTo>
                  <a:pt x="55740" y="7885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63361" y="432000"/>
            <a:ext cx="196634" cy="149821"/>
          </a:xfrm>
          <a:custGeom>
            <a:avLst/>
            <a:gdLst/>
            <a:ahLst/>
            <a:cxnLst/>
            <a:rect l="l" t="t" r="r" b="b"/>
            <a:pathLst>
              <a:path w="196634" h="149821">
                <a:moveTo>
                  <a:pt x="98399" y="149821"/>
                </a:moveTo>
                <a:lnTo>
                  <a:pt x="110579" y="149240"/>
                </a:lnTo>
                <a:lnTo>
                  <a:pt x="126318" y="146730"/>
                </a:lnTo>
                <a:lnTo>
                  <a:pt x="141024" y="142390"/>
                </a:lnTo>
                <a:lnTo>
                  <a:pt x="154478" y="136386"/>
                </a:lnTo>
                <a:lnTo>
                  <a:pt x="166461" y="128887"/>
                </a:lnTo>
                <a:lnTo>
                  <a:pt x="176754" y="120060"/>
                </a:lnTo>
                <a:lnTo>
                  <a:pt x="185137" y="110072"/>
                </a:lnTo>
                <a:lnTo>
                  <a:pt x="191391" y="99090"/>
                </a:lnTo>
                <a:lnTo>
                  <a:pt x="195296" y="87282"/>
                </a:lnTo>
                <a:lnTo>
                  <a:pt x="196634" y="74815"/>
                </a:lnTo>
                <a:lnTo>
                  <a:pt x="195885" y="65575"/>
                </a:lnTo>
                <a:lnTo>
                  <a:pt x="192606" y="53576"/>
                </a:lnTo>
                <a:lnTo>
                  <a:pt x="186922" y="42366"/>
                </a:lnTo>
                <a:lnTo>
                  <a:pt x="179053" y="32114"/>
                </a:lnTo>
                <a:lnTo>
                  <a:pt x="169219" y="22984"/>
                </a:lnTo>
                <a:lnTo>
                  <a:pt x="157638" y="15144"/>
                </a:lnTo>
                <a:lnTo>
                  <a:pt x="144531" y="8759"/>
                </a:lnTo>
                <a:lnTo>
                  <a:pt x="130117" y="3996"/>
                </a:lnTo>
                <a:lnTo>
                  <a:pt x="114615" y="1020"/>
                </a:lnTo>
                <a:lnTo>
                  <a:pt x="98247" y="0"/>
                </a:lnTo>
                <a:lnTo>
                  <a:pt x="86084" y="587"/>
                </a:lnTo>
                <a:lnTo>
                  <a:pt x="70344" y="3103"/>
                </a:lnTo>
                <a:lnTo>
                  <a:pt x="55636" y="7448"/>
                </a:lnTo>
                <a:lnTo>
                  <a:pt x="42180" y="13455"/>
                </a:lnTo>
                <a:lnTo>
                  <a:pt x="30195" y="20956"/>
                </a:lnTo>
                <a:lnTo>
                  <a:pt x="19899" y="29784"/>
                </a:lnTo>
                <a:lnTo>
                  <a:pt x="11513" y="39773"/>
                </a:lnTo>
                <a:lnTo>
                  <a:pt x="5255" y="50755"/>
                </a:lnTo>
                <a:lnTo>
                  <a:pt x="1344" y="62563"/>
                </a:lnTo>
                <a:lnTo>
                  <a:pt x="0" y="75031"/>
                </a:lnTo>
                <a:lnTo>
                  <a:pt x="752" y="84292"/>
                </a:lnTo>
                <a:lnTo>
                  <a:pt x="4036" y="96285"/>
                </a:lnTo>
                <a:lnTo>
                  <a:pt x="9723" y="107489"/>
                </a:lnTo>
                <a:lnTo>
                  <a:pt x="17595" y="117737"/>
                </a:lnTo>
                <a:lnTo>
                  <a:pt x="27432" y="126863"/>
                </a:lnTo>
                <a:lnTo>
                  <a:pt x="39013" y="134699"/>
                </a:lnTo>
                <a:lnTo>
                  <a:pt x="52121" y="141080"/>
                </a:lnTo>
                <a:lnTo>
                  <a:pt x="66534" y="145838"/>
                </a:lnTo>
                <a:lnTo>
                  <a:pt x="82033" y="148808"/>
                </a:lnTo>
                <a:lnTo>
                  <a:pt x="98399" y="149821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467940" y="578564"/>
            <a:ext cx="1394662" cy="300018"/>
          </a:xfrm>
          <a:prstGeom prst="rect">
            <a:avLst/>
          </a:prstGeom>
        </p:spPr>
        <p:txBody>
          <a:bodyPr wrap="square" lIns="0" tIns="14986" rIns="0" bIns="0" rtlCol="0">
            <a:noAutofit/>
          </a:bodyPr>
          <a:lstStyle/>
          <a:p>
            <a:pPr marL="12700">
              <a:lnSpc>
                <a:spcPts val="2360"/>
              </a:lnSpc>
            </a:pPr>
            <a:r>
              <a:rPr sz="2150" b="1" spc="-84" dirty="0" smtClean="0">
                <a:solidFill>
                  <a:srgbClr val="F6AFBD"/>
                </a:solidFill>
                <a:latin typeface="Arial Black"/>
                <a:cs typeface="Arial Black"/>
              </a:rPr>
              <a:t>MIND</a:t>
            </a:r>
            <a:r>
              <a:rPr sz="2150" spc="-28" dirty="0" smtClean="0">
                <a:solidFill>
                  <a:srgbClr val="F6AFBD"/>
                </a:solidFill>
                <a:latin typeface="Arial"/>
                <a:cs typeface="Arial"/>
              </a:rPr>
              <a:t>OUT</a:t>
            </a:r>
            <a:endParaRPr sz="2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27299" y="1220133"/>
            <a:ext cx="5543964" cy="1371295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spc="-8" dirty="0" smtClean="0">
                <a:solidFill>
                  <a:srgbClr val="FDFDFD"/>
                </a:solidFill>
                <a:latin typeface="Arial"/>
                <a:cs typeface="Arial"/>
              </a:rPr>
              <a:t>To introduce the MindOut programme</a:t>
            </a:r>
            <a:endParaRPr sz="2600">
              <a:latin typeface="Arial"/>
              <a:cs typeface="Arial"/>
            </a:endParaRPr>
          </a:p>
          <a:p>
            <a:pPr marL="12700" marR="49529">
              <a:lnSpc>
                <a:spcPct val="95825"/>
              </a:lnSpc>
              <a:spcBef>
                <a:spcPts val="871"/>
              </a:spcBef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and to explore ideas around</a:t>
            </a:r>
            <a:endParaRPr sz="2600">
              <a:latin typeface="Arial"/>
              <a:cs typeface="Arial"/>
            </a:endParaRPr>
          </a:p>
          <a:p>
            <a:pPr marL="12700" marR="49529">
              <a:lnSpc>
                <a:spcPct val="95825"/>
              </a:lnSpc>
              <a:spcBef>
                <a:spcPts val="1009"/>
              </a:spcBef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Mental Health Wellbeing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2666" y="1705826"/>
            <a:ext cx="1429918" cy="685901"/>
          </a:xfrm>
          <a:prstGeom prst="rect">
            <a:avLst/>
          </a:prstGeom>
        </p:spPr>
        <p:txBody>
          <a:bodyPr wrap="square" lIns="0" tIns="17811" rIns="0" bIns="0" rtlCol="0">
            <a:noAutofit/>
          </a:bodyPr>
          <a:lstStyle/>
          <a:p>
            <a:pPr algn="ctr">
              <a:lnSpc>
                <a:spcPts val="2805"/>
              </a:lnSpc>
            </a:pPr>
            <a:r>
              <a:rPr sz="2400" b="1" spc="-144" dirty="0" smtClean="0">
                <a:solidFill>
                  <a:srgbClr val="EF668D"/>
                </a:solidFill>
                <a:latin typeface="Arial Black"/>
                <a:cs typeface="Arial Black"/>
              </a:rPr>
              <a:t>SESSION</a:t>
            </a:r>
            <a:endParaRPr sz="2400"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</a:pPr>
            <a:r>
              <a:rPr sz="2400" b="1" spc="-164" dirty="0" smtClean="0">
                <a:solidFill>
                  <a:srgbClr val="EF668D"/>
                </a:solidFill>
                <a:latin typeface="Arial Black"/>
                <a:cs typeface="Arial Black"/>
              </a:rPr>
              <a:t>GOAL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555" y="3325838"/>
            <a:ext cx="2062988" cy="838301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3004">
              <a:lnSpc>
                <a:spcPts val="2550"/>
              </a:lnSpc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 dirty="0">
              <a:latin typeface="Arial Black"/>
              <a:cs typeface="Arial Black"/>
            </a:endParaRPr>
          </a:p>
          <a:p>
            <a:pPr marL="12700" marR="16764">
              <a:lnSpc>
                <a:spcPts val="2000"/>
              </a:lnSpc>
            </a:pPr>
            <a:r>
              <a:rPr sz="2400" b="1" spc="-162" dirty="0" smtClean="0">
                <a:solidFill>
                  <a:srgbClr val="FDFDFD"/>
                </a:solidFill>
                <a:latin typeface="Arial Black"/>
                <a:cs typeface="Arial Black"/>
              </a:rPr>
              <a:t>OBJECTIVES</a:t>
            </a:r>
            <a:endParaRPr sz="2400" dirty="0">
              <a:latin typeface="Arial Black"/>
              <a:cs typeface="Arial Black"/>
            </a:endParaRPr>
          </a:p>
          <a:p>
            <a:pPr marL="13004">
              <a:lnSpc>
                <a:spcPts val="2050"/>
              </a:lnSpc>
              <a:spcBef>
                <a:spcPts val="2"/>
              </a:spcBef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 dirty="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27299" y="3602404"/>
            <a:ext cx="148937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Students will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7217" y="4077313"/>
            <a:ext cx="153415" cy="1227836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27"/>
              </a:spcBef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434"/>
              </a:spcBef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7135" y="4077313"/>
            <a:ext cx="3522192" cy="753618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 marR="14452">
              <a:lnSpc>
                <a:spcPts val="2140"/>
              </a:lnSpc>
            </a:pPr>
            <a:r>
              <a:rPr sz="2000" spc="14" dirty="0" smtClean="0">
                <a:solidFill>
                  <a:srgbClr val="FDFDFD"/>
                </a:solidFill>
                <a:latin typeface="Arial"/>
                <a:cs typeface="Arial"/>
              </a:rPr>
              <a:t>Be introduced  to the MindOut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27"/>
              </a:spcBef>
            </a:pPr>
            <a:r>
              <a:rPr sz="2000" spc="35" dirty="0" smtClean="0">
                <a:solidFill>
                  <a:srgbClr val="FDFDFD"/>
                </a:solidFill>
                <a:latin typeface="Arial"/>
                <a:cs typeface="Arial"/>
              </a:rPr>
              <a:t>Establish ground rules for the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3003" y="4077313"/>
            <a:ext cx="1486281" cy="753618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 marR="14427">
              <a:lnSpc>
                <a:spcPts val="2140"/>
              </a:lnSpc>
            </a:pPr>
            <a:r>
              <a:rPr sz="2000" spc="23" dirty="0" smtClean="0">
                <a:solidFill>
                  <a:srgbClr val="FDFDFD"/>
                </a:solidFill>
                <a:latin typeface="Arial"/>
                <a:cs typeface="Arial"/>
              </a:rPr>
              <a:t>programme.</a:t>
            </a:r>
            <a:endParaRPr sz="2000">
              <a:latin typeface="Arial"/>
              <a:cs typeface="Arial"/>
            </a:endParaRPr>
          </a:p>
          <a:p>
            <a:pPr marL="27152">
              <a:lnSpc>
                <a:spcPct val="95825"/>
              </a:lnSpc>
              <a:spcBef>
                <a:spcPts val="1327"/>
              </a:spcBef>
            </a:pPr>
            <a:r>
              <a:rPr sz="2000" spc="23" dirty="0" smtClean="0">
                <a:solidFill>
                  <a:srgbClr val="FDFDFD"/>
                </a:solidFill>
                <a:latin typeface="Arial"/>
                <a:cs typeface="Arial"/>
              </a:rPr>
              <a:t>programme.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7135" y="5025749"/>
            <a:ext cx="5368315" cy="6096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25" dirty="0" smtClean="0">
                <a:solidFill>
                  <a:srgbClr val="FDFDFD"/>
                </a:solidFill>
                <a:latin typeface="Arial"/>
                <a:cs typeface="Arial"/>
              </a:rPr>
              <a:t>Gain a better understanding  of what it means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193"/>
              </a:spcBef>
            </a:pPr>
            <a:r>
              <a:rPr sz="2000" spc="19" dirty="0" smtClean="0">
                <a:solidFill>
                  <a:srgbClr val="FDFDFD"/>
                </a:solidFill>
                <a:latin typeface="Arial"/>
                <a:cs typeface="Arial"/>
              </a:rPr>
              <a:t>be mentally well.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23579" y="5025749"/>
            <a:ext cx="285750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40" dirty="0" smtClean="0">
                <a:solidFill>
                  <a:srgbClr val="FDFDFD"/>
                </a:solidFill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90" dirty="0" smtClean="0">
                <a:solidFill>
                  <a:srgbClr val="F6AFBD"/>
                </a:solidFill>
                <a:latin typeface="Arial Black"/>
                <a:cs typeface="Arial Black"/>
              </a:rPr>
              <a:t>MIND</a:t>
            </a:r>
            <a:r>
              <a:rPr sz="2700" spc="-10" dirty="0" smtClean="0">
                <a:solidFill>
                  <a:srgbClr val="F6AFBD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7300" y="692921"/>
            <a:ext cx="3470147" cy="1168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 marR="76200">
              <a:lnSpc>
                <a:spcPts val="4215"/>
              </a:lnSpc>
            </a:pPr>
            <a:r>
              <a:rPr sz="4000" b="1" spc="17" dirty="0" smtClean="0">
                <a:solidFill>
                  <a:srgbClr val="F17D9B"/>
                </a:solidFill>
                <a:latin typeface="Arial"/>
                <a:cs typeface="Arial"/>
              </a:rPr>
              <a:t>Suggested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418"/>
              </a:spcBef>
            </a:pPr>
            <a:r>
              <a:rPr sz="4000" b="1" spc="-4" dirty="0" smtClean="0">
                <a:solidFill>
                  <a:srgbClr val="F17D9B"/>
                </a:solidFill>
                <a:latin typeface="Arial"/>
                <a:cs typeface="Arial"/>
              </a:rPr>
              <a:t>Ground Rules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7300" y="2672674"/>
            <a:ext cx="2445114" cy="711352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17967">
              <a:lnSpc>
                <a:spcPts val="1530"/>
              </a:lnSpc>
            </a:pPr>
            <a:r>
              <a:rPr sz="1400" b="1" dirty="0" smtClean="0">
                <a:solidFill>
                  <a:srgbClr val="F17D9B"/>
                </a:solidFill>
                <a:latin typeface="Arial"/>
                <a:cs typeface="Arial"/>
              </a:rPr>
              <a:t>RESPECT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2000"/>
              </a:lnSpc>
              <a:spcBef>
                <a:spcPts val="123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Give undivided attention to the person who is speaking.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1247" y="2673563"/>
            <a:ext cx="2622291" cy="965428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17967">
              <a:lnSpc>
                <a:spcPts val="1530"/>
              </a:lnSpc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use names or other ID. For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2000"/>
              </a:lnSpc>
              <a:spcBef>
                <a:spcPts val="123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example, we won’t say “my older brother…” instead we will say “I know someone who…”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15195" y="2674274"/>
            <a:ext cx="2589387" cy="1727657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17967">
              <a:lnSpc>
                <a:spcPts val="1530"/>
              </a:lnSpc>
            </a:pPr>
            <a:r>
              <a:rPr sz="1400" b="1" dirty="0" smtClean="0">
                <a:solidFill>
                  <a:srgbClr val="F17D9B"/>
                </a:solidFill>
                <a:latin typeface="Arial"/>
                <a:cs typeface="Arial"/>
              </a:rPr>
              <a:t>SENSITIVITY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313"/>
              </a:spcBef>
            </a:pPr>
            <a:r>
              <a:rPr sz="1400" spc="-25" dirty="0" smtClean="0">
                <a:solidFill>
                  <a:srgbClr val="565657"/>
                </a:solidFill>
                <a:latin typeface="Arial"/>
                <a:cs typeface="Arial"/>
              </a:rPr>
              <a:t>W</a:t>
            </a:r>
            <a:r>
              <a:rPr sz="1400" spc="0" dirty="0" smtClean="0">
                <a:solidFill>
                  <a:srgbClr val="565657"/>
                </a:solidFill>
                <a:latin typeface="Arial"/>
                <a:cs typeface="Arial"/>
              </a:rPr>
              <a:t>e will remember that everyone 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391"/>
              </a:spcBef>
            </a:pPr>
            <a:r>
              <a:rPr sz="1400" spc="0" dirty="0" smtClean="0">
                <a:solidFill>
                  <a:srgbClr val="565657"/>
                </a:solidFill>
                <a:latin typeface="Arial"/>
                <a:cs typeface="Arial"/>
              </a:rPr>
              <a:t>is different and we all come</a:t>
            </a:r>
            <a:endParaRPr sz="1400">
              <a:latin typeface="Arial"/>
              <a:cs typeface="Arial"/>
            </a:endParaRPr>
          </a:p>
          <a:p>
            <a:pPr marL="12700" marR="184189">
              <a:lnSpc>
                <a:spcPts val="1609"/>
              </a:lnSpc>
              <a:spcBef>
                <a:spcPts val="401"/>
              </a:spcBef>
            </a:pPr>
            <a:r>
              <a:rPr sz="1400" spc="0" dirty="0" smtClean="0">
                <a:solidFill>
                  <a:srgbClr val="565657"/>
                </a:solidFill>
                <a:latin typeface="Arial"/>
                <a:cs typeface="Arial"/>
              </a:rPr>
              <a:t>from different backgrounds </a:t>
            </a:r>
            <a:endParaRPr sz="1400">
              <a:latin typeface="Arial"/>
              <a:cs typeface="Arial"/>
            </a:endParaRPr>
          </a:p>
          <a:p>
            <a:pPr marL="12700" marR="184189">
              <a:lnSpc>
                <a:spcPts val="1609"/>
              </a:lnSpc>
              <a:spcBef>
                <a:spcPts val="39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and experiences and so will </a:t>
            </a:r>
            <a:endParaRPr sz="1400">
              <a:latin typeface="Arial"/>
              <a:cs typeface="Arial"/>
            </a:endParaRPr>
          </a:p>
          <a:p>
            <a:pPr marL="12700" marR="184189">
              <a:lnSpc>
                <a:spcPts val="1609"/>
              </a:lnSpc>
              <a:spcBef>
                <a:spcPts val="39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avoid insensitive and careless</a:t>
            </a:r>
            <a:endParaRPr sz="1400">
              <a:latin typeface="Arial"/>
              <a:cs typeface="Arial"/>
            </a:endParaRPr>
          </a:p>
          <a:p>
            <a:pPr marL="12700" marR="17967">
              <a:lnSpc>
                <a:spcPct val="95825"/>
              </a:lnSpc>
              <a:spcBef>
                <a:spcPts val="40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remarks.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3942877"/>
            <a:ext cx="2543355" cy="711352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17967">
              <a:lnSpc>
                <a:spcPts val="1530"/>
              </a:lnSpc>
            </a:pPr>
            <a:r>
              <a:rPr sz="1400" b="1" dirty="0" smtClean="0">
                <a:solidFill>
                  <a:srgbClr val="F17D9B"/>
                </a:solidFill>
                <a:latin typeface="Arial"/>
                <a:cs typeface="Arial"/>
              </a:rPr>
              <a:t>CONFIDENTIALITY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2000"/>
              </a:lnSpc>
              <a:spcBef>
                <a:spcPts val="123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What we share in this group will remain in this group.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1247" y="4197842"/>
            <a:ext cx="2543645" cy="711352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17967">
              <a:lnSpc>
                <a:spcPts val="1530"/>
              </a:lnSpc>
            </a:pPr>
            <a:r>
              <a:rPr sz="1400" b="1" spc="-9" dirty="0" smtClean="0">
                <a:solidFill>
                  <a:srgbClr val="F17D9B"/>
                </a:solidFill>
                <a:latin typeface="Arial"/>
                <a:cs typeface="Arial"/>
              </a:rPr>
              <a:t>RIGHT TO PASS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2000"/>
              </a:lnSpc>
              <a:spcBef>
                <a:spcPts val="123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It is always okay to pass on any activit</a:t>
            </a:r>
            <a:r>
              <a:rPr sz="1400" spc="-104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400" spc="0" dirty="0" smtClean="0">
                <a:solidFill>
                  <a:srgbClr val="565657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15195" y="4960782"/>
            <a:ext cx="2364795" cy="1727657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26670">
              <a:lnSpc>
                <a:spcPts val="1530"/>
              </a:lnSpc>
            </a:pPr>
            <a:r>
              <a:rPr sz="1400" b="1" spc="-11" dirty="0" smtClean="0">
                <a:solidFill>
                  <a:srgbClr val="F17D9B"/>
                </a:solidFill>
                <a:latin typeface="Arial"/>
                <a:cs typeface="Arial"/>
              </a:rPr>
              <a:t>HAVE FUN!</a:t>
            </a:r>
            <a:endParaRPr sz="1400">
              <a:latin typeface="Arial"/>
              <a:cs typeface="Arial"/>
            </a:endParaRPr>
          </a:p>
          <a:p>
            <a:pPr marL="12700" marR="81533">
              <a:lnSpc>
                <a:spcPts val="1609"/>
              </a:lnSpc>
              <a:spcBef>
                <a:spcPts val="313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It is okay to have a good </a:t>
            </a:r>
            <a:endParaRPr sz="1400">
              <a:latin typeface="Arial"/>
              <a:cs typeface="Arial"/>
            </a:endParaRPr>
          </a:p>
          <a:p>
            <a:pPr marL="12700" marR="81533">
              <a:lnSpc>
                <a:spcPts val="1609"/>
              </a:lnSpc>
              <a:spcBef>
                <a:spcPts val="39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time. Creating a safe space </a:t>
            </a:r>
            <a:endParaRPr sz="1400">
              <a:latin typeface="Arial"/>
              <a:cs typeface="Arial"/>
            </a:endParaRPr>
          </a:p>
          <a:p>
            <a:pPr marL="12700" marR="81533">
              <a:lnSpc>
                <a:spcPts val="1609"/>
              </a:lnSpc>
              <a:spcBef>
                <a:spcPts val="39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is about coming together as </a:t>
            </a:r>
            <a:endParaRPr sz="1400">
              <a:latin typeface="Arial"/>
              <a:cs typeface="Arial"/>
            </a:endParaRPr>
          </a:p>
          <a:p>
            <a:pPr marL="12700" marR="81533">
              <a:lnSpc>
                <a:spcPts val="1609"/>
              </a:lnSpc>
              <a:spcBef>
                <a:spcPts val="391"/>
              </a:spcBef>
            </a:pPr>
            <a:r>
              <a:rPr sz="1400" spc="-3" dirty="0" smtClean="0">
                <a:solidFill>
                  <a:srgbClr val="565657"/>
                </a:solidFill>
                <a:latin typeface="Arial"/>
                <a:cs typeface="Arial"/>
              </a:rPr>
              <a:t>a community, being mutually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0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supportive and enjoying each</a:t>
            </a:r>
            <a:endParaRPr sz="1400">
              <a:latin typeface="Arial"/>
              <a:cs typeface="Arial"/>
            </a:endParaRPr>
          </a:p>
          <a:p>
            <a:pPr marL="12700" marR="26670">
              <a:lnSpc>
                <a:spcPct val="95825"/>
              </a:lnSpc>
              <a:spcBef>
                <a:spcPts val="390"/>
              </a:spcBef>
            </a:pPr>
            <a:r>
              <a:rPr sz="1400" spc="1" dirty="0" smtClean="0">
                <a:solidFill>
                  <a:srgbClr val="565657"/>
                </a:solidFill>
                <a:latin typeface="Arial"/>
                <a:cs typeface="Arial"/>
              </a:rPr>
              <a:t>other’s qualities.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5213080"/>
            <a:ext cx="2532464" cy="1727657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26669">
              <a:lnSpc>
                <a:spcPts val="1530"/>
              </a:lnSpc>
            </a:pPr>
            <a:r>
              <a:rPr sz="1400" b="1" dirty="0" smtClean="0">
                <a:solidFill>
                  <a:srgbClr val="F17D9B"/>
                </a:solidFill>
                <a:latin typeface="Arial"/>
                <a:cs typeface="Arial"/>
              </a:rPr>
              <a:t>OPENNESS</a:t>
            </a:r>
            <a:endParaRPr sz="1400">
              <a:latin typeface="Arial"/>
              <a:cs typeface="Arial"/>
            </a:endParaRPr>
          </a:p>
          <a:p>
            <a:pPr marL="12700" marR="70973">
              <a:lnSpc>
                <a:spcPts val="1609"/>
              </a:lnSpc>
              <a:spcBef>
                <a:spcPts val="313"/>
              </a:spcBef>
            </a:pPr>
            <a:r>
              <a:rPr sz="1400" spc="0" dirty="0" smtClean="0">
                <a:solidFill>
                  <a:srgbClr val="565657"/>
                </a:solidFill>
                <a:latin typeface="Arial"/>
                <a:cs typeface="Arial"/>
              </a:rPr>
              <a:t>We will be as open and honest </a:t>
            </a:r>
            <a:endParaRPr sz="1400">
              <a:latin typeface="Arial"/>
              <a:cs typeface="Arial"/>
            </a:endParaRPr>
          </a:p>
          <a:p>
            <a:pPr marL="12700" marR="70973">
              <a:lnSpc>
                <a:spcPts val="1609"/>
              </a:lnSpc>
              <a:spcBef>
                <a:spcPts val="39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as possible without disclosing </a:t>
            </a:r>
            <a:endParaRPr sz="1400">
              <a:latin typeface="Arial"/>
              <a:cs typeface="Arial"/>
            </a:endParaRPr>
          </a:p>
          <a:p>
            <a:pPr marL="12700" marR="70973">
              <a:lnSpc>
                <a:spcPts val="1609"/>
              </a:lnSpc>
              <a:spcBef>
                <a:spcPts val="391"/>
              </a:spcBef>
            </a:pPr>
            <a:r>
              <a:rPr sz="1400" spc="-5" dirty="0" smtClean="0">
                <a:solidFill>
                  <a:srgbClr val="565657"/>
                </a:solidFill>
                <a:latin typeface="Arial"/>
                <a:cs typeface="Arial"/>
              </a:rPr>
              <a:t>others’ (family, neighbours,</a:t>
            </a:r>
            <a:endParaRPr sz="1400">
              <a:latin typeface="Arial"/>
              <a:cs typeface="Arial"/>
            </a:endParaRPr>
          </a:p>
          <a:p>
            <a:pPr marL="12700" marR="404038">
              <a:lnSpc>
                <a:spcPts val="1609"/>
              </a:lnSpc>
              <a:spcBef>
                <a:spcPts val="40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and friends) personal or </a:t>
            </a:r>
            <a:endParaRPr sz="1400">
              <a:latin typeface="Arial"/>
              <a:cs typeface="Arial"/>
            </a:endParaRPr>
          </a:p>
          <a:p>
            <a:pPr marL="12700" marR="404038">
              <a:lnSpc>
                <a:spcPts val="1609"/>
              </a:lnSpc>
              <a:spcBef>
                <a:spcPts val="39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private issues. It is okay to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01"/>
              </a:spcBef>
            </a:pPr>
            <a:r>
              <a:rPr sz="1400" dirty="0" smtClean="0">
                <a:solidFill>
                  <a:srgbClr val="565657"/>
                </a:solidFill>
                <a:latin typeface="Arial"/>
                <a:cs typeface="Arial"/>
              </a:rPr>
              <a:t>discuss situations, but we won’t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21247" y="5468045"/>
            <a:ext cx="2392177" cy="965428"/>
          </a:xfrm>
          <a:prstGeom prst="rect">
            <a:avLst/>
          </a:prstGeom>
        </p:spPr>
        <p:txBody>
          <a:bodyPr wrap="square" lIns="0" tIns="9715" rIns="0" bIns="0" rtlCol="0">
            <a:noAutofit/>
          </a:bodyPr>
          <a:lstStyle/>
          <a:p>
            <a:pPr marL="12700" marR="920393" algn="just">
              <a:lnSpc>
                <a:spcPts val="1530"/>
              </a:lnSpc>
            </a:pPr>
            <a:r>
              <a:rPr sz="1400" b="1" dirty="0" smtClean="0">
                <a:solidFill>
                  <a:srgbClr val="F17D9B"/>
                </a:solidFill>
                <a:latin typeface="Arial"/>
                <a:cs typeface="Arial"/>
              </a:rPr>
              <a:t>NO JUDGEMENT</a:t>
            </a:r>
            <a:endParaRPr sz="1400">
              <a:latin typeface="Arial"/>
              <a:cs typeface="Arial"/>
            </a:endParaRPr>
          </a:p>
          <a:p>
            <a:pPr marL="12700" algn="just">
              <a:lnSpc>
                <a:spcPts val="2000"/>
              </a:lnSpc>
              <a:spcBef>
                <a:spcPts val="123"/>
              </a:spcBef>
            </a:pPr>
            <a:r>
              <a:rPr sz="1400" spc="-25" dirty="0" smtClean="0">
                <a:solidFill>
                  <a:srgbClr val="565657"/>
                </a:solidFill>
                <a:latin typeface="Arial"/>
                <a:cs typeface="Arial"/>
              </a:rPr>
              <a:t>W</a:t>
            </a:r>
            <a:r>
              <a:rPr sz="1400" spc="0" dirty="0" smtClean="0">
                <a:solidFill>
                  <a:srgbClr val="565657"/>
                </a:solidFill>
                <a:latin typeface="Arial"/>
                <a:cs typeface="Arial"/>
              </a:rPr>
              <a:t>e can disagree with another person</a:t>
            </a:r>
            <a:r>
              <a:rPr sz="1400" spc="-25" dirty="0" smtClean="0">
                <a:solidFill>
                  <a:srgbClr val="565657"/>
                </a:solidFill>
                <a:latin typeface="Arial"/>
                <a:cs typeface="Arial"/>
              </a:rPr>
              <a:t>’</a:t>
            </a:r>
            <a:r>
              <a:rPr sz="1400" spc="0" dirty="0" smtClean="0">
                <a:solidFill>
                  <a:srgbClr val="565657"/>
                </a:solidFill>
                <a:latin typeface="Arial"/>
                <a:cs typeface="Arial"/>
              </a:rPr>
              <a:t>s point of view without putting that person down.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90" dirty="0" smtClean="0">
                <a:solidFill>
                  <a:srgbClr val="F6AFBD"/>
                </a:solidFill>
                <a:latin typeface="Arial Black"/>
                <a:cs typeface="Arial Black"/>
              </a:rPr>
              <a:t>MIND</a:t>
            </a:r>
            <a:r>
              <a:rPr sz="2700" spc="-10" dirty="0" smtClean="0">
                <a:solidFill>
                  <a:srgbClr val="F6AFBD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299" y="692921"/>
            <a:ext cx="432562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30" dirty="0" smtClean="0">
                <a:solidFill>
                  <a:srgbClr val="F17D9B"/>
                </a:solidFill>
                <a:latin typeface="Arial"/>
                <a:cs typeface="Arial"/>
              </a:rPr>
              <a:t>Mental Wellbeing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2666404"/>
            <a:ext cx="7102919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b="1" spc="0" dirty="0" smtClean="0">
                <a:solidFill>
                  <a:srgbClr val="F17D9B"/>
                </a:solidFill>
                <a:latin typeface="Arial"/>
                <a:cs typeface="Arial"/>
              </a:rPr>
              <a:t>Mental Wellbeing </a:t>
            </a: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encompasses the emotional, psychological,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spiritual, and social aspects of daily life.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87300" y="3809404"/>
            <a:ext cx="7030959" cy="1041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 marR="31111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Simply put, it can be explained as the skills someone has to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3000"/>
              </a:lnSpc>
              <a:spcBef>
                <a:spcPts val="217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cope with challenges, realise their own potential, feel able and optimistic and build relationships with others and societ</a:t>
            </a:r>
            <a:r>
              <a:rPr sz="2000" spc="-139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104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F6AFBD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F6AFBD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07299" y="692921"/>
            <a:ext cx="2334768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dirty="0" smtClean="0">
                <a:solidFill>
                  <a:srgbClr val="F17D9B"/>
                </a:solidFill>
                <a:latin typeface="Arial"/>
                <a:cs typeface="Arial"/>
              </a:rPr>
              <a:t>MindOut:</a:t>
            </a:r>
            <a:endParaRPr sz="40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07299" y="1327921"/>
            <a:ext cx="2033016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41" dirty="0" smtClean="0">
                <a:solidFill>
                  <a:srgbClr val="F17D9B"/>
                </a:solidFill>
                <a:latin typeface="Arial"/>
                <a:cs typeface="Arial"/>
              </a:rPr>
              <a:t>Student</a:t>
            </a:r>
            <a:endParaRPr sz="40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789591" y="1327921"/>
            <a:ext cx="3292297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32" dirty="0" smtClean="0">
                <a:solidFill>
                  <a:srgbClr val="F17D9B"/>
                </a:solidFill>
                <a:latin typeface="Arial"/>
                <a:cs typeface="Arial"/>
              </a:rPr>
              <a:t>Perspectives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313710" y="4769134"/>
            <a:ext cx="1813894" cy="1145540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407365" marR="414380" algn="ctr">
              <a:lnSpc>
                <a:spcPts val="1905"/>
              </a:lnSpc>
            </a:pPr>
            <a:r>
              <a:rPr sz="1800" spc="-16" dirty="0" smtClean="0">
                <a:solidFill>
                  <a:srgbClr val="69B2B9"/>
                </a:solidFill>
                <a:latin typeface="Times New Roman"/>
                <a:cs typeface="Times New Roman"/>
              </a:rPr>
              <a:t>“good and</a:t>
            </a:r>
            <a:endParaRPr sz="1800">
              <a:latin typeface="Times New Roman"/>
              <a:cs typeface="Times New Roman"/>
            </a:endParaRPr>
          </a:p>
          <a:p>
            <a:pPr indent="0" algn="ctr">
              <a:lnSpc>
                <a:spcPts val="2340"/>
              </a:lnSpc>
              <a:spcBef>
                <a:spcPts val="96"/>
              </a:spcBef>
            </a:pPr>
            <a:r>
              <a:rPr sz="1800" spc="-13" dirty="0" smtClean="0">
                <a:solidFill>
                  <a:srgbClr val="69B2B9"/>
                </a:solidFill>
                <a:latin typeface="Times New Roman"/>
                <a:cs typeface="Times New Roman"/>
              </a:rPr>
              <a:t>informative, I hope more students  can experience  it”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132723" y="1912431"/>
            <a:ext cx="640582" cy="289330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18" dirty="0" smtClean="0">
                <a:solidFill>
                  <a:srgbClr val="D6A984"/>
                </a:solidFill>
                <a:latin typeface="Times New Roman"/>
                <a:cs typeface="Times New Roman"/>
              </a:rPr>
              <a:t>“each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826039" y="1924532"/>
            <a:ext cx="565976" cy="288031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78" dirty="0" smtClean="0">
                <a:solidFill>
                  <a:srgbClr val="D6A984"/>
                </a:solidFill>
                <a:latin typeface="Times New Roman"/>
                <a:cs typeface="Times New Roman"/>
              </a:rPr>
              <a:t>week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444944" y="1935333"/>
            <a:ext cx="588892" cy="288430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18" dirty="0" smtClean="0">
                <a:solidFill>
                  <a:srgbClr val="D6A984"/>
                </a:solidFill>
                <a:latin typeface="Times New Roman"/>
                <a:cs typeface="Times New Roman"/>
              </a:rPr>
              <a:t>there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043915" y="2241132"/>
            <a:ext cx="451394" cy="286036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37" dirty="0" smtClean="0">
                <a:solidFill>
                  <a:srgbClr val="D6A984"/>
                </a:solidFill>
                <a:latin typeface="Times New Roman"/>
                <a:cs typeface="Times New Roman"/>
              </a:rPr>
              <a:t>was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548537" y="2249939"/>
            <a:ext cx="1054859" cy="626275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72" dirty="0" smtClean="0">
                <a:solidFill>
                  <a:srgbClr val="D6A984"/>
                </a:solidFill>
                <a:latin typeface="Times New Roman"/>
                <a:cs typeface="Times New Roman"/>
              </a:rPr>
              <a:t>something</a:t>
            </a:r>
            <a:endParaRPr sz="2000">
              <a:latin typeface="Times New Roman"/>
              <a:cs typeface="Times New Roman"/>
            </a:endParaRPr>
          </a:p>
          <a:p>
            <a:pPr marL="34619" marR="40671">
              <a:lnSpc>
                <a:spcPts val="2299"/>
              </a:lnSpc>
              <a:spcBef>
                <a:spcPts val="189"/>
              </a:spcBef>
            </a:pPr>
            <a:r>
              <a:rPr sz="2000" spc="-15" dirty="0" smtClean="0">
                <a:solidFill>
                  <a:srgbClr val="D6A984"/>
                </a:solidFill>
                <a:latin typeface="Times New Roman"/>
                <a:cs typeface="Times New Roman"/>
              </a:rPr>
              <a:t>to  learn”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9655049" y="2269251"/>
            <a:ext cx="455468" cy="286107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100" dirty="0" smtClean="0">
                <a:solidFill>
                  <a:srgbClr val="D6A984"/>
                </a:solidFill>
                <a:latin typeface="Times New Roman"/>
                <a:cs typeface="Times New Roman"/>
              </a:rPr>
              <a:t>new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583247" y="3779874"/>
            <a:ext cx="874830" cy="619325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80235">
              <a:lnSpc>
                <a:spcPts val="2105"/>
              </a:lnSpc>
            </a:pPr>
            <a:r>
              <a:rPr sz="2000" spc="20" dirty="0" smtClean="0">
                <a:solidFill>
                  <a:srgbClr val="F17D9B"/>
                </a:solidFill>
                <a:latin typeface="Times New Roman"/>
                <a:cs typeface="Times New Roman"/>
              </a:rPr>
              <a:t>“great</a:t>
            </a:r>
            <a:endParaRPr sz="2000">
              <a:latin typeface="Times New Roman"/>
              <a:cs typeface="Times New Roman"/>
            </a:endParaRPr>
          </a:p>
          <a:p>
            <a:pPr marL="12700" marR="39763">
              <a:lnSpc>
                <a:spcPct val="95825"/>
              </a:lnSpc>
              <a:spcBef>
                <a:spcPts val="169"/>
              </a:spcBef>
            </a:pPr>
            <a:r>
              <a:rPr sz="2000" spc="-32" dirty="0" smtClean="0">
                <a:solidFill>
                  <a:srgbClr val="F17D9B"/>
                </a:solidFill>
                <a:latin typeface="Times New Roman"/>
                <a:cs typeface="Times New Roman"/>
              </a:rPr>
              <a:t>learned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510637" y="3793135"/>
            <a:ext cx="449612" cy="286005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44" dirty="0" smtClean="0">
                <a:solidFill>
                  <a:srgbClr val="F17D9B"/>
                </a:solidFill>
                <a:latin typeface="Times New Roman"/>
                <a:cs typeface="Times New Roman"/>
              </a:rPr>
              <a:t>fun,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429448" y="4121969"/>
            <a:ext cx="203133" cy="281715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167" dirty="0" smtClean="0">
                <a:solidFill>
                  <a:srgbClr val="F17D9B"/>
                </a:solidFill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673760" y="4126233"/>
            <a:ext cx="442482" cy="285881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17" dirty="0" smtClean="0">
                <a:solidFill>
                  <a:srgbClr val="F17D9B"/>
                </a:solidFill>
                <a:latin typeface="Times New Roman"/>
                <a:cs typeface="Times New Roman"/>
              </a:rPr>
              <a:t>lot”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60015" y="4133146"/>
            <a:ext cx="1081850" cy="297011"/>
          </a:xfrm>
          <a:prstGeom prst="rect">
            <a:avLst/>
          </a:prstGeom>
        </p:spPr>
        <p:txBody>
          <a:bodyPr wrap="square" lIns="0" tIns="13684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spc="-42" dirty="0" smtClean="0">
                <a:solidFill>
                  <a:srgbClr val="55ACDF"/>
                </a:solidFill>
                <a:latin typeface="Times New Roman"/>
                <a:cs typeface="Times New Roman"/>
              </a:rPr>
              <a:t>“it  helped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793446" y="4152928"/>
            <a:ext cx="344705" cy="284179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100" dirty="0" smtClean="0">
                <a:solidFill>
                  <a:srgbClr val="55ACDF"/>
                </a:solidFill>
                <a:latin typeface="Times New Roman"/>
                <a:cs typeface="Times New Roman"/>
              </a:rPr>
              <a:t>me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191659" y="4159878"/>
            <a:ext cx="437135" cy="285788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25" dirty="0" smtClean="0">
                <a:solidFill>
                  <a:srgbClr val="55ACDF"/>
                </a:solidFill>
                <a:latin typeface="Times New Roman"/>
                <a:cs typeface="Times New Roman"/>
              </a:rPr>
              <a:t>feel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77993" y="4467202"/>
            <a:ext cx="549935" cy="287752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89" dirty="0" smtClean="0">
                <a:solidFill>
                  <a:srgbClr val="55ACDF"/>
                </a:solidFill>
                <a:latin typeface="Times New Roman"/>
                <a:cs typeface="Times New Roman"/>
              </a:rPr>
              <a:t>more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480899" y="4477724"/>
            <a:ext cx="919398" cy="294183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>
              <a:lnSpc>
                <a:spcPts val="2105"/>
              </a:lnSpc>
            </a:pPr>
            <a:r>
              <a:rPr sz="2000" spc="-59" dirty="0" smtClean="0">
                <a:solidFill>
                  <a:srgbClr val="55ACDF"/>
                </a:solidFill>
                <a:latin typeface="Times New Roman"/>
                <a:cs typeface="Times New Roman"/>
              </a:rPr>
              <a:t>positive”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442437" y="4875236"/>
            <a:ext cx="1595635" cy="280632"/>
          </a:xfrm>
          <a:prstGeom prst="rect">
            <a:avLst/>
          </a:prstGeom>
        </p:spPr>
        <p:txBody>
          <a:bodyPr wrap="square" lIns="0" tIns="12541" rIns="0" bIns="0" rtlCol="0">
            <a:noAutofit/>
          </a:bodyPr>
          <a:lstStyle/>
          <a:p>
            <a:pPr marL="12700">
              <a:lnSpc>
                <a:spcPts val="1975"/>
              </a:lnSpc>
            </a:pPr>
            <a:r>
              <a:rPr sz="1800" spc="-42" dirty="0" smtClean="0">
                <a:solidFill>
                  <a:srgbClr val="6F96A2"/>
                </a:solidFill>
                <a:latin typeface="Times New Roman"/>
                <a:cs typeface="Times New Roman"/>
              </a:rPr>
              <a:t>“this  programme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865963" y="4972932"/>
            <a:ext cx="508736" cy="557427"/>
          </a:xfrm>
          <a:prstGeom prst="rect">
            <a:avLst/>
          </a:prstGeom>
        </p:spPr>
        <p:txBody>
          <a:bodyPr wrap="square" lIns="0" tIns="12446" rIns="0" bIns="0" rtlCol="0">
            <a:noAutofit/>
          </a:bodyPr>
          <a:lstStyle/>
          <a:p>
            <a:pPr marL="12700" marR="35315">
              <a:lnSpc>
                <a:spcPts val="1960"/>
              </a:lnSpc>
            </a:pPr>
            <a:r>
              <a:rPr sz="1800" spc="-89" dirty="0" smtClean="0">
                <a:solidFill>
                  <a:srgbClr val="BED75A"/>
                </a:solidFill>
                <a:latin typeface="Times New Roman"/>
                <a:cs typeface="Times New Roman"/>
              </a:rPr>
              <a:t>good</a:t>
            </a:r>
            <a:endParaRPr sz="1800">
              <a:latin typeface="Times New Roman"/>
              <a:cs typeface="Times New Roman"/>
            </a:endParaRPr>
          </a:p>
          <a:p>
            <a:pPr marL="62913">
              <a:lnSpc>
                <a:spcPct val="95825"/>
              </a:lnSpc>
              <a:spcBef>
                <a:spcPts val="162"/>
              </a:spcBef>
            </a:pPr>
            <a:r>
              <a:rPr sz="1800" spc="-26" dirty="0" smtClean="0">
                <a:solidFill>
                  <a:srgbClr val="BED75A"/>
                </a:solidFill>
                <a:latin typeface="Times New Roman"/>
                <a:cs typeface="Times New Roman"/>
              </a:rPr>
              <a:t>with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816546" y="4981963"/>
            <a:ext cx="1055954" cy="567587"/>
          </a:xfrm>
          <a:prstGeom prst="rect">
            <a:avLst/>
          </a:prstGeom>
        </p:spPr>
        <p:txBody>
          <a:bodyPr wrap="square" lIns="0" tIns="12509" rIns="0" bIns="0" rtlCol="0">
            <a:noAutofit/>
          </a:bodyPr>
          <a:lstStyle/>
          <a:p>
            <a:pPr marL="470359" marR="36875">
              <a:lnSpc>
                <a:spcPts val="1970"/>
              </a:lnSpc>
            </a:pPr>
            <a:r>
              <a:rPr sz="1800" spc="-42" dirty="0" smtClean="0">
                <a:solidFill>
                  <a:srgbClr val="BED75A"/>
                </a:solidFill>
                <a:latin typeface="Times New Roman"/>
                <a:cs typeface="Times New Roman"/>
              </a:rPr>
              <a:t>“very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31"/>
              </a:spcBef>
            </a:pPr>
            <a:r>
              <a:rPr sz="1800" spc="-62" dirty="0" smtClean="0">
                <a:solidFill>
                  <a:srgbClr val="BED75A"/>
                </a:solidFill>
                <a:latin typeface="Times New Roman"/>
                <a:cs typeface="Times New Roman"/>
              </a:rPr>
              <a:t>programme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478622" y="5173094"/>
            <a:ext cx="201630" cy="256367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-60" dirty="0" smtClean="0">
                <a:solidFill>
                  <a:srgbClr val="6F96A2"/>
                </a:solidFill>
                <a:latin typeface="Times New Roman"/>
                <a:cs typeface="Times New Roman"/>
              </a:rPr>
              <a:t>is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726159" y="5177414"/>
            <a:ext cx="966122" cy="269674"/>
          </a:xfrm>
          <a:prstGeom prst="rect">
            <a:avLst/>
          </a:prstGeom>
        </p:spPr>
        <p:txBody>
          <a:bodyPr wrap="square" lIns="0" tIns="12509" rIns="0" bIns="0" rtlCol="0">
            <a:noAutofit/>
          </a:bodyPr>
          <a:lstStyle/>
          <a:p>
            <a:pPr marL="12700">
              <a:lnSpc>
                <a:spcPts val="1970"/>
              </a:lnSpc>
            </a:pPr>
            <a:r>
              <a:rPr sz="1800" spc="-62" dirty="0" smtClean="0">
                <a:solidFill>
                  <a:srgbClr val="6F96A2"/>
                </a:solidFill>
                <a:latin typeface="Times New Roman"/>
                <a:cs typeface="Times New Roman"/>
              </a:rPr>
              <a:t>very  good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736191" y="5195042"/>
            <a:ext cx="252046" cy="257244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91" dirty="0" smtClean="0">
                <a:solidFill>
                  <a:srgbClr val="6F96A2"/>
                </a:solidFill>
                <a:latin typeface="Times New Roman"/>
                <a:cs typeface="Times New Roman"/>
              </a:rPr>
              <a:t>at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419935" y="5261985"/>
            <a:ext cx="386336" cy="259582"/>
          </a:xfrm>
          <a:prstGeom prst="rect">
            <a:avLst/>
          </a:prstGeom>
        </p:spPr>
        <p:txBody>
          <a:bodyPr wrap="square" lIns="0" tIns="1235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spc="-18" dirty="0" smtClean="0">
                <a:solidFill>
                  <a:srgbClr val="BED75A"/>
                </a:solidFill>
                <a:latin typeface="Times New Roman"/>
                <a:cs typeface="Times New Roman"/>
              </a:rPr>
              <a:t>lots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340411" y="5467908"/>
            <a:ext cx="869643" cy="267995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-74" dirty="0" smtClean="0">
                <a:solidFill>
                  <a:srgbClr val="6F96A2"/>
                </a:solidFill>
                <a:latin typeface="Times New Roman"/>
                <a:cs typeface="Times New Roman"/>
              </a:rPr>
              <a:t>providing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254217" y="5483856"/>
            <a:ext cx="863227" cy="267883"/>
          </a:xfrm>
          <a:prstGeom prst="rect">
            <a:avLst/>
          </a:prstGeom>
        </p:spPr>
        <p:txBody>
          <a:bodyPr wrap="square" lIns="0" tIns="12509" rIns="0" bIns="0" rtlCol="0">
            <a:noAutofit/>
          </a:bodyPr>
          <a:lstStyle/>
          <a:p>
            <a:pPr marL="12700">
              <a:lnSpc>
                <a:spcPts val="1970"/>
              </a:lnSpc>
            </a:pPr>
            <a:r>
              <a:rPr sz="1800" spc="-39" dirty="0" smtClean="0">
                <a:solidFill>
                  <a:srgbClr val="6F96A2"/>
                </a:solidFill>
                <a:latin typeface="Times New Roman"/>
                <a:cs typeface="Times New Roman"/>
              </a:rPr>
              <a:t>help  and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240439" y="5559173"/>
            <a:ext cx="568522" cy="262753"/>
          </a:xfrm>
          <a:prstGeom prst="rect">
            <a:avLst/>
          </a:prstGeom>
        </p:spPr>
        <p:txBody>
          <a:bodyPr wrap="square" lIns="0" tIns="12509" rIns="0" bIns="0" rtlCol="0">
            <a:noAutofit/>
          </a:bodyPr>
          <a:lstStyle/>
          <a:p>
            <a:pPr marL="12700">
              <a:lnSpc>
                <a:spcPts val="1970"/>
              </a:lnSpc>
            </a:pPr>
            <a:r>
              <a:rPr sz="1800" spc="-10" dirty="0" smtClean="0">
                <a:solidFill>
                  <a:srgbClr val="BED75A"/>
                </a:solidFill>
                <a:latin typeface="Times New Roman"/>
                <a:cs typeface="Times New Roman"/>
              </a:rPr>
              <a:t>about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824932" y="5569879"/>
            <a:ext cx="1372659" cy="276751"/>
          </a:xfrm>
          <a:prstGeom prst="rect">
            <a:avLst/>
          </a:prstGeom>
        </p:spPr>
        <p:txBody>
          <a:bodyPr wrap="square" lIns="0" tIns="13208" rIns="0" bIns="0" rtlCol="0">
            <a:noAutofit/>
          </a:bodyPr>
          <a:lstStyle/>
          <a:p>
            <a:pPr marL="12700">
              <a:lnSpc>
                <a:spcPts val="2080"/>
              </a:lnSpc>
            </a:pPr>
            <a:r>
              <a:rPr sz="1800" spc="-19" dirty="0" smtClean="0">
                <a:solidFill>
                  <a:srgbClr val="BED75A"/>
                </a:solidFill>
                <a:latin typeface="Times New Roman"/>
                <a:cs typeface="Times New Roman"/>
              </a:rPr>
              <a:t>of information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411637" y="5767173"/>
            <a:ext cx="666872" cy="560096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58341">
              <a:lnSpc>
                <a:spcPts val="1900"/>
              </a:lnSpc>
            </a:pPr>
            <a:r>
              <a:rPr sz="1800" spc="-58" dirty="0" smtClean="0">
                <a:solidFill>
                  <a:srgbClr val="6F96A2"/>
                </a:solidFill>
                <a:latin typeface="Times New Roman"/>
                <a:cs typeface="Times New Roman"/>
              </a:rPr>
              <a:t>advice</a:t>
            </a:r>
            <a:endParaRPr sz="1800">
              <a:latin typeface="Times New Roman"/>
              <a:cs typeface="Times New Roman"/>
            </a:endParaRPr>
          </a:p>
          <a:p>
            <a:pPr marL="12700" marR="35740">
              <a:lnSpc>
                <a:spcPct val="95825"/>
              </a:lnSpc>
              <a:spcBef>
                <a:spcPts val="169"/>
              </a:spcBef>
            </a:pPr>
            <a:r>
              <a:rPr sz="1800" spc="-74" dirty="0" smtClean="0">
                <a:solidFill>
                  <a:srgbClr val="6F96A2"/>
                </a:solidFill>
                <a:latin typeface="Times New Roman"/>
                <a:cs typeface="Times New Roman"/>
              </a:rPr>
              <a:t>people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123320" y="5778797"/>
            <a:ext cx="866893" cy="267947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58" dirty="0" smtClean="0">
                <a:solidFill>
                  <a:srgbClr val="6F96A2"/>
                </a:solidFill>
                <a:latin typeface="Times New Roman"/>
                <a:cs typeface="Times New Roman"/>
              </a:rPr>
              <a:t>to  young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676497" y="5858709"/>
            <a:ext cx="1001184" cy="270284"/>
          </a:xfrm>
          <a:prstGeom prst="rect">
            <a:avLst/>
          </a:prstGeom>
        </p:spPr>
        <p:txBody>
          <a:bodyPr wrap="square" lIns="0" tIns="12890" rIns="0" bIns="0" rtlCol="0">
            <a:noAutofit/>
          </a:bodyPr>
          <a:lstStyle/>
          <a:p>
            <a:pPr marL="12700">
              <a:lnSpc>
                <a:spcPts val="2030"/>
              </a:lnSpc>
            </a:pPr>
            <a:r>
              <a:rPr sz="1800" spc="-58" dirty="0" smtClean="0">
                <a:solidFill>
                  <a:srgbClr val="BED75A"/>
                </a:solidFill>
                <a:latin typeface="Times New Roman"/>
                <a:cs typeface="Times New Roman"/>
              </a:rPr>
              <a:t>wellbeing”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967486" y="5876948"/>
            <a:ext cx="664312" cy="264421"/>
          </a:xfrm>
          <a:prstGeom prst="rect">
            <a:avLst/>
          </a:prstGeom>
        </p:spPr>
        <p:txBody>
          <a:bodyPr wrap="square" lIns="0" tIns="12604" rIns="0" bIns="0" rtlCol="0">
            <a:noAutofit/>
          </a:bodyPr>
          <a:lstStyle/>
          <a:p>
            <a:pPr marL="12700">
              <a:lnSpc>
                <a:spcPts val="1985"/>
              </a:lnSpc>
            </a:pPr>
            <a:r>
              <a:rPr sz="1800" spc="-32" dirty="0" smtClean="0">
                <a:solidFill>
                  <a:srgbClr val="BED75A"/>
                </a:solidFill>
                <a:latin typeface="Times New Roman"/>
                <a:cs typeface="Times New Roman"/>
              </a:rPr>
              <a:t>mental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077449" y="6075223"/>
            <a:ext cx="380149" cy="259474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-38" dirty="0" smtClean="0">
                <a:solidFill>
                  <a:srgbClr val="6F96A2"/>
                </a:solidFill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439797" y="6082650"/>
            <a:ext cx="603355" cy="559482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75941" marR="18570">
              <a:lnSpc>
                <a:spcPts val="1900"/>
              </a:lnSpc>
            </a:pPr>
            <a:r>
              <a:rPr sz="1800" spc="-44" dirty="0" smtClean="0">
                <a:solidFill>
                  <a:srgbClr val="6F96A2"/>
                </a:solidFill>
                <a:latin typeface="Times New Roman"/>
                <a:cs typeface="Times New Roman"/>
              </a:rPr>
              <a:t>helps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5"/>
              </a:spcBef>
            </a:pPr>
            <a:r>
              <a:rPr sz="1800" spc="-31" dirty="0" smtClean="0">
                <a:solidFill>
                  <a:srgbClr val="6F96A2"/>
                </a:solidFill>
                <a:latin typeface="Times New Roman"/>
                <a:cs typeface="Times New Roman"/>
              </a:rPr>
              <a:t>things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382909" y="6360327"/>
            <a:ext cx="1013100" cy="270492"/>
          </a:xfrm>
          <a:prstGeom prst="rect">
            <a:avLst/>
          </a:prstGeom>
        </p:spPr>
        <p:txBody>
          <a:bodyPr wrap="square" lIns="0" tIns="12573" rIns="0" bIns="0" rtlCol="0">
            <a:noAutofit/>
          </a:bodyPr>
          <a:lstStyle/>
          <a:p>
            <a:pPr marL="12700">
              <a:lnSpc>
                <a:spcPts val="1980"/>
              </a:lnSpc>
            </a:pPr>
            <a:r>
              <a:rPr sz="1800" spc="-56" dirty="0" smtClean="0">
                <a:solidFill>
                  <a:srgbClr val="6F96A2"/>
                </a:solidFill>
                <a:latin typeface="Times New Roman"/>
                <a:cs typeface="Times New Roman"/>
              </a:rPr>
              <a:t>them  view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545719" y="6660394"/>
            <a:ext cx="219734" cy="256682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-89" dirty="0" smtClean="0">
                <a:solidFill>
                  <a:srgbClr val="6F96A2"/>
                </a:solidFill>
                <a:latin typeface="Times New Roman"/>
                <a:cs typeface="Times New Roman"/>
              </a:rPr>
              <a:t>in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811313" y="6665030"/>
            <a:ext cx="1059620" cy="271302"/>
          </a:xfrm>
          <a:prstGeom prst="rect">
            <a:avLst/>
          </a:prstGeom>
        </p:spPr>
        <p:txBody>
          <a:bodyPr wrap="square" lIns="0" tIns="12287" rIns="0" bIns="0" rtlCol="0">
            <a:noAutofit/>
          </a:bodyPr>
          <a:lstStyle/>
          <a:p>
            <a:pPr marL="12700">
              <a:lnSpc>
                <a:spcPts val="1935"/>
              </a:lnSpc>
            </a:pPr>
            <a:r>
              <a:rPr sz="1800" spc="28" dirty="0" smtClean="0">
                <a:solidFill>
                  <a:srgbClr val="6F96A2"/>
                </a:solidFill>
                <a:latin typeface="Times New Roman"/>
                <a:cs typeface="Times New Roman"/>
              </a:rPr>
              <a:t>a different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626474" y="6959030"/>
            <a:ext cx="1153578" cy="272937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-37" dirty="0" smtClean="0">
                <a:solidFill>
                  <a:srgbClr val="6F96A2"/>
                </a:solidFill>
                <a:latin typeface="Times New Roman"/>
                <a:cs typeface="Times New Roman"/>
              </a:rPr>
              <a:t>perspective”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 rot="120000">
            <a:off x="3678301" y="2255827"/>
            <a:ext cx="772692" cy="232410"/>
          </a:xfrm>
          <a:prstGeom prst="rect">
            <a:avLst/>
          </a:prstGeom>
        </p:spPr>
        <p:txBody>
          <a:bodyPr wrap="square" lIns="0" tIns="11620" rIns="0" bIns="0" rtlCol="0">
            <a:noAutofit/>
          </a:bodyPr>
          <a:lstStyle/>
          <a:p>
            <a:pPr>
              <a:lnSpc>
                <a:spcPts val="1830"/>
              </a:lnSpc>
            </a:pPr>
            <a:r>
              <a:rPr sz="1800" spc="-21" dirty="0" smtClean="0">
                <a:solidFill>
                  <a:srgbClr val="D582B5"/>
                </a:solidFill>
                <a:latin typeface="Times New Roman"/>
                <a:cs typeface="Times New Roman"/>
              </a:rPr>
              <a:t>“it  was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 rot="120000">
            <a:off x="4471088" y="2297532"/>
            <a:ext cx="783677" cy="235585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>
              <a:lnSpc>
                <a:spcPts val="1855"/>
              </a:lnSpc>
            </a:pPr>
            <a:r>
              <a:rPr sz="1800" spc="-3" dirty="0" smtClean="0">
                <a:solidFill>
                  <a:srgbClr val="D582B5"/>
                </a:solidFill>
                <a:latin typeface="Times New Roman"/>
                <a:cs typeface="Times New Roman"/>
              </a:rPr>
              <a:t>good to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 rot="120000">
            <a:off x="3530643" y="2545939"/>
            <a:ext cx="557990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10" dirty="0" smtClean="0">
                <a:solidFill>
                  <a:srgbClr val="D582B5"/>
                </a:solidFill>
                <a:latin typeface="Times New Roman"/>
                <a:cs typeface="Times New Roman"/>
              </a:rPr>
              <a:t>learn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 rot="120000">
            <a:off x="4107828" y="2583974"/>
            <a:ext cx="1250009" cy="237490"/>
          </a:xfrm>
          <a:prstGeom prst="rect">
            <a:avLst/>
          </a:prstGeom>
        </p:spPr>
        <p:txBody>
          <a:bodyPr wrap="square" lIns="0" tIns="11874" rIns="0" bIns="0" rtlCol="0">
            <a:noAutofit/>
          </a:bodyPr>
          <a:lstStyle/>
          <a:p>
            <a:pPr>
              <a:lnSpc>
                <a:spcPts val="1870"/>
              </a:lnSpc>
            </a:pPr>
            <a:r>
              <a:rPr sz="1800" spc="-46" dirty="0" smtClean="0">
                <a:solidFill>
                  <a:srgbClr val="D582B5"/>
                </a:solidFill>
                <a:latin typeface="Times New Roman"/>
                <a:cs typeface="Times New Roman"/>
              </a:rPr>
              <a:t>about  coping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 rot="120000">
            <a:off x="3715255" y="2863587"/>
            <a:ext cx="955472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4" dirty="0" smtClean="0">
                <a:solidFill>
                  <a:srgbClr val="D582B5"/>
                </a:solidFill>
                <a:latin typeface="Times New Roman"/>
                <a:cs typeface="Times New Roman"/>
              </a:rPr>
              <a:t>strategies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 rot="120000">
            <a:off x="4682175" y="2898966"/>
            <a:ext cx="496150" cy="231140"/>
          </a:xfrm>
          <a:prstGeom prst="rect">
            <a:avLst/>
          </a:prstGeom>
        </p:spPr>
        <p:txBody>
          <a:bodyPr wrap="square" lIns="0" tIns="11557" rIns="0" bIns="0" rtlCol="0">
            <a:noAutofit/>
          </a:bodyPr>
          <a:lstStyle/>
          <a:p>
            <a:pPr>
              <a:lnSpc>
                <a:spcPts val="1820"/>
              </a:lnSpc>
            </a:pPr>
            <a:r>
              <a:rPr sz="1800" spc="88" dirty="0" smtClean="0">
                <a:solidFill>
                  <a:srgbClr val="D582B5"/>
                </a:solidFill>
                <a:latin typeface="Times New Roman"/>
                <a:cs typeface="Times New Roman"/>
              </a:rPr>
              <a:t>in 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 rot="120000">
            <a:off x="3928267" y="3158104"/>
            <a:ext cx="410751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50" dirty="0" smtClean="0">
                <a:solidFill>
                  <a:srgbClr val="D582B5"/>
                </a:solidFill>
                <a:latin typeface="Times New Roman"/>
                <a:cs typeface="Times New Roman"/>
              </a:rPr>
              <a:t>fun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 rot="120000">
            <a:off x="4334273" y="3183425"/>
            <a:ext cx="565534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42" dirty="0" smtClean="0">
                <a:solidFill>
                  <a:srgbClr val="D582B5"/>
                </a:solidFill>
                <a:latin typeface="Times New Roman"/>
                <a:cs typeface="Times New Roman"/>
              </a:rPr>
              <a:t>way”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 rot="120000">
            <a:off x="6073475" y="3448681"/>
            <a:ext cx="818603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44" dirty="0" smtClean="0">
                <a:solidFill>
                  <a:srgbClr val="8E70A8"/>
                </a:solidFill>
                <a:latin typeface="Times New Roman"/>
                <a:cs typeface="Times New Roman"/>
              </a:rPr>
              <a:t>“dealing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 rot="120000">
            <a:off x="6080064" y="3748240"/>
            <a:ext cx="880871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56" dirty="0" smtClean="0">
                <a:solidFill>
                  <a:srgbClr val="8E70A8"/>
                </a:solidFill>
                <a:latin typeface="Times New Roman"/>
                <a:cs typeface="Times New Roman"/>
              </a:rPr>
              <a:t>problems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 rot="120000">
            <a:off x="6900957" y="3483829"/>
            <a:ext cx="504170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26" dirty="0" smtClean="0">
                <a:solidFill>
                  <a:srgbClr val="8E70A8"/>
                </a:solidFill>
                <a:latin typeface="Times New Roman"/>
                <a:cs typeface="Times New Roman"/>
              </a:rPr>
              <a:t>with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 rot="120000">
            <a:off x="6963667" y="3782282"/>
            <a:ext cx="411514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50" dirty="0" smtClean="0">
                <a:solidFill>
                  <a:srgbClr val="8E70A8"/>
                </a:solidFill>
                <a:latin typeface="Times New Roman"/>
                <a:cs typeface="Times New Roman"/>
              </a:rPr>
              <a:t>our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 rot="120000">
            <a:off x="6197670" y="4055403"/>
            <a:ext cx="1011437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29" dirty="0" smtClean="0">
                <a:solidFill>
                  <a:srgbClr val="8E70A8"/>
                </a:solidFill>
                <a:latin typeface="Times New Roman"/>
                <a:cs typeface="Times New Roman"/>
              </a:rPr>
              <a:t>generation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 rot="120000">
            <a:off x="6024793" y="4338632"/>
            <a:ext cx="808701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4" dirty="0" smtClean="0">
                <a:solidFill>
                  <a:srgbClr val="8E70A8"/>
                </a:solidFill>
                <a:latin typeface="Times New Roman"/>
                <a:cs typeface="Times New Roman"/>
              </a:rPr>
              <a:t>actually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 rot="120000">
            <a:off x="6842914" y="4373871"/>
            <a:ext cx="516478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2" dirty="0" smtClean="0">
                <a:solidFill>
                  <a:srgbClr val="8E70A8"/>
                </a:solidFill>
                <a:latin typeface="Times New Roman"/>
                <a:cs typeface="Times New Roman"/>
              </a:rPr>
              <a:t>has”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 rot="180000">
            <a:off x="816188" y="5123382"/>
            <a:ext cx="567846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51" dirty="0" smtClean="0">
                <a:solidFill>
                  <a:srgbClr val="547BA7"/>
                </a:solidFill>
                <a:latin typeface="Times New Roman"/>
                <a:cs typeface="Times New Roman"/>
              </a:rPr>
              <a:t>“well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 rot="180000">
            <a:off x="1378200" y="5157132"/>
            <a:ext cx="408657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28" dirty="0" smtClean="0">
                <a:solidFill>
                  <a:srgbClr val="547BA7"/>
                </a:solidFill>
                <a:latin typeface="Times New Roman"/>
                <a:cs typeface="Times New Roman"/>
              </a:rPr>
              <a:t>put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 rot="180000">
            <a:off x="1790160" y="5202865"/>
            <a:ext cx="894167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0" dirty="0" smtClean="0">
                <a:solidFill>
                  <a:srgbClr val="547BA7"/>
                </a:solidFill>
                <a:latin typeface="Times New Roman"/>
                <a:cs typeface="Times New Roman"/>
              </a:rPr>
              <a:t>together,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 rot="180000">
            <a:off x="979425" y="5434206"/>
            <a:ext cx="610968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16" dirty="0" smtClean="0">
                <a:solidFill>
                  <a:srgbClr val="547BA7"/>
                </a:solidFill>
                <a:latin typeface="Times New Roman"/>
                <a:cs typeface="Times New Roman"/>
              </a:rPr>
              <a:t>broad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 rot="180000">
            <a:off x="1598174" y="5477117"/>
            <a:ext cx="600773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18" dirty="0" smtClean="0">
                <a:solidFill>
                  <a:srgbClr val="547BA7"/>
                </a:solidFill>
                <a:latin typeface="Times New Roman"/>
                <a:cs typeface="Times New Roman"/>
              </a:rPr>
              <a:t>range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 rot="180000">
            <a:off x="2183079" y="5508483"/>
            <a:ext cx="327248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45" dirty="0" smtClean="0">
                <a:solidFill>
                  <a:srgbClr val="547BA7"/>
                </a:solidFill>
                <a:latin typeface="Times New Roman"/>
                <a:cs typeface="Times New Roman"/>
              </a:rPr>
              <a:t>of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 rot="180000">
            <a:off x="727554" y="5714589"/>
            <a:ext cx="613521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47" dirty="0" smtClean="0">
                <a:solidFill>
                  <a:srgbClr val="547BA7"/>
                </a:solidFill>
                <a:latin typeface="Times New Roman"/>
                <a:cs typeface="Times New Roman"/>
              </a:rPr>
              <a:t>topics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 rot="180000">
            <a:off x="1343531" y="5753402"/>
            <a:ext cx="491332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70" dirty="0" smtClean="0">
                <a:solidFill>
                  <a:srgbClr val="547BA7"/>
                </a:solidFill>
                <a:latin typeface="Times New Roman"/>
                <a:cs typeface="Times New Roman"/>
              </a:rPr>
              <a:t>that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 rot="180000">
            <a:off x="1845263" y="5794315"/>
            <a:ext cx="846440" cy="232410"/>
          </a:xfrm>
          <a:prstGeom prst="rect">
            <a:avLst/>
          </a:prstGeom>
        </p:spPr>
        <p:txBody>
          <a:bodyPr wrap="square" lIns="0" tIns="11620" rIns="0" bIns="0" rtlCol="0">
            <a:noAutofit/>
          </a:bodyPr>
          <a:lstStyle/>
          <a:p>
            <a:pPr>
              <a:lnSpc>
                <a:spcPts val="1830"/>
              </a:lnSpc>
            </a:pPr>
            <a:r>
              <a:rPr sz="1800" spc="-37" dirty="0" smtClean="0">
                <a:solidFill>
                  <a:srgbClr val="547BA7"/>
                </a:solidFill>
                <a:latin typeface="Times New Roman"/>
                <a:cs typeface="Times New Roman"/>
              </a:rPr>
              <a:t>all  link”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 rot="180000">
            <a:off x="3313118" y="6325874"/>
            <a:ext cx="772696" cy="232410"/>
          </a:xfrm>
          <a:prstGeom prst="rect">
            <a:avLst/>
          </a:prstGeom>
        </p:spPr>
        <p:txBody>
          <a:bodyPr wrap="square" lIns="0" tIns="11620" rIns="0" bIns="0" rtlCol="0">
            <a:noAutofit/>
          </a:bodyPr>
          <a:lstStyle/>
          <a:p>
            <a:pPr>
              <a:lnSpc>
                <a:spcPts val="1830"/>
              </a:lnSpc>
            </a:pPr>
            <a:r>
              <a:rPr sz="1800" spc="-21" dirty="0" smtClean="0">
                <a:solidFill>
                  <a:srgbClr val="396356"/>
                </a:solidFill>
                <a:latin typeface="Times New Roman"/>
                <a:cs typeface="Times New Roman"/>
              </a:rPr>
              <a:t>“it  was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 rot="180000">
            <a:off x="3358412" y="6631680"/>
            <a:ext cx="671039" cy="230504"/>
          </a:xfrm>
          <a:prstGeom prst="rect">
            <a:avLst/>
          </a:prstGeom>
        </p:spPr>
        <p:txBody>
          <a:bodyPr wrap="square" lIns="0" tIns="11525" rIns="0" bIns="0" rtlCol="0">
            <a:noAutofit/>
          </a:bodyPr>
          <a:lstStyle/>
          <a:p>
            <a:pPr>
              <a:lnSpc>
                <a:spcPts val="1814"/>
              </a:lnSpc>
            </a:pPr>
            <a:r>
              <a:rPr sz="1800" spc="41" dirty="0" smtClean="0">
                <a:solidFill>
                  <a:srgbClr val="396356"/>
                </a:solidFill>
                <a:latin typeface="Times New Roman"/>
                <a:cs typeface="Times New Roman"/>
              </a:rPr>
              <a:t>I took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 rot="180000">
            <a:off x="4093603" y="6376617"/>
            <a:ext cx="494178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50" dirty="0" smtClean="0">
                <a:solidFill>
                  <a:srgbClr val="396356"/>
                </a:solidFill>
                <a:latin typeface="Times New Roman"/>
                <a:cs typeface="Times New Roman"/>
              </a:rPr>
              <a:t>very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 rot="180000">
            <a:off x="4040122" y="6676715"/>
            <a:ext cx="558901" cy="230504"/>
          </a:xfrm>
          <a:prstGeom prst="rect">
            <a:avLst/>
          </a:prstGeom>
        </p:spPr>
        <p:txBody>
          <a:bodyPr wrap="square" lIns="0" tIns="11525" rIns="0" bIns="0" rtlCol="0">
            <a:noAutofit/>
          </a:bodyPr>
          <a:lstStyle/>
          <a:p>
            <a:pPr>
              <a:lnSpc>
                <a:spcPts val="1814"/>
              </a:lnSpc>
            </a:pPr>
            <a:r>
              <a:rPr sz="1800" spc="80" dirty="0" smtClean="0">
                <a:solidFill>
                  <a:srgbClr val="396356"/>
                </a:solidFill>
                <a:latin typeface="Times New Roman"/>
                <a:cs typeface="Times New Roman"/>
              </a:rPr>
              <a:t>a lot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 rot="180000">
            <a:off x="4599092" y="6429758"/>
            <a:ext cx="1004521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23" dirty="0" smtClean="0">
                <a:solidFill>
                  <a:srgbClr val="396356"/>
                </a:solidFill>
                <a:latin typeface="Times New Roman"/>
                <a:cs typeface="Times New Roman"/>
              </a:rPr>
              <a:t>enjoyable,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 rot="180000">
            <a:off x="4614463" y="6725663"/>
            <a:ext cx="899198" cy="235585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>
              <a:lnSpc>
                <a:spcPts val="1855"/>
              </a:lnSpc>
            </a:pPr>
            <a:r>
              <a:rPr sz="1800" spc="27" dirty="0" smtClean="0">
                <a:solidFill>
                  <a:srgbClr val="396356"/>
                </a:solidFill>
                <a:latin typeface="Times New Roman"/>
                <a:cs typeface="Times New Roman"/>
              </a:rPr>
              <a:t>from the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 rot="180000">
            <a:off x="6168806" y="6549670"/>
            <a:ext cx="567362" cy="254635"/>
          </a:xfrm>
          <a:prstGeom prst="rect">
            <a:avLst/>
          </a:prstGeom>
        </p:spPr>
        <p:txBody>
          <a:bodyPr wrap="square" lIns="0" tIns="12731" rIns="0" bIns="0" rtlCol="0">
            <a:noAutofit/>
          </a:bodyPr>
          <a:lstStyle/>
          <a:p>
            <a:pPr>
              <a:lnSpc>
                <a:spcPts val="2005"/>
              </a:lnSpc>
            </a:pPr>
            <a:r>
              <a:rPr sz="2000" spc="-34" dirty="0" smtClean="0">
                <a:solidFill>
                  <a:srgbClr val="D582B5"/>
                </a:solidFill>
                <a:latin typeface="Times New Roman"/>
                <a:cs typeface="Times New Roman"/>
              </a:rPr>
              <a:t>“full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 rot="180000">
            <a:off x="6715288" y="6580747"/>
            <a:ext cx="362613" cy="254635"/>
          </a:xfrm>
          <a:prstGeom prst="rect">
            <a:avLst/>
          </a:prstGeom>
        </p:spPr>
        <p:txBody>
          <a:bodyPr wrap="square" lIns="0" tIns="12731" rIns="0" bIns="0" rtlCol="0">
            <a:noAutofit/>
          </a:bodyPr>
          <a:lstStyle/>
          <a:p>
            <a:pPr>
              <a:lnSpc>
                <a:spcPts val="2005"/>
              </a:lnSpc>
            </a:pPr>
            <a:r>
              <a:rPr sz="2000" spc="-50" dirty="0" smtClean="0">
                <a:solidFill>
                  <a:srgbClr val="D582B5"/>
                </a:solidFill>
                <a:latin typeface="Times New Roman"/>
                <a:cs typeface="Times New Roman"/>
              </a:rPr>
              <a:t>of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 rot="180000">
            <a:off x="7066248" y="6620072"/>
            <a:ext cx="786720" cy="254635"/>
          </a:xfrm>
          <a:prstGeom prst="rect">
            <a:avLst/>
          </a:prstGeom>
        </p:spPr>
        <p:txBody>
          <a:bodyPr wrap="square" lIns="0" tIns="12731" rIns="0" bIns="0" rtlCol="0">
            <a:noAutofit/>
          </a:bodyPr>
          <a:lstStyle/>
          <a:p>
            <a:pPr>
              <a:lnSpc>
                <a:spcPts val="2005"/>
              </a:lnSpc>
            </a:pPr>
            <a:r>
              <a:rPr sz="2000" spc="-43" dirty="0" smtClean="0">
                <a:solidFill>
                  <a:srgbClr val="D582B5"/>
                </a:solidFill>
                <a:latin typeface="Times New Roman"/>
                <a:cs typeface="Times New Roman"/>
              </a:rPr>
              <a:t>helpful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 rot="180000">
            <a:off x="6329625" y="6918391"/>
            <a:ext cx="1326492" cy="254635"/>
          </a:xfrm>
          <a:prstGeom prst="rect">
            <a:avLst/>
          </a:prstGeom>
        </p:spPr>
        <p:txBody>
          <a:bodyPr wrap="square" lIns="0" tIns="12731" rIns="0" bIns="0" rtlCol="0">
            <a:noAutofit/>
          </a:bodyPr>
          <a:lstStyle/>
          <a:p>
            <a:pPr>
              <a:lnSpc>
                <a:spcPts val="2005"/>
              </a:lnSpc>
            </a:pPr>
            <a:r>
              <a:rPr sz="2000" spc="-48" dirty="0" smtClean="0">
                <a:solidFill>
                  <a:srgbClr val="D582B5"/>
                </a:solidFill>
                <a:latin typeface="Times New Roman"/>
                <a:cs typeface="Times New Roman"/>
              </a:rPr>
              <a:t>information”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 rot="180000">
            <a:off x="3832392" y="6992826"/>
            <a:ext cx="1169223" cy="228600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>
              <a:lnSpc>
                <a:spcPts val="1800"/>
              </a:lnSpc>
            </a:pPr>
            <a:r>
              <a:rPr sz="1800" spc="-53" dirty="0" smtClean="0">
                <a:solidFill>
                  <a:srgbClr val="396356"/>
                </a:solidFill>
                <a:latin typeface="Times New Roman"/>
                <a:cs typeface="Times New Roman"/>
              </a:rPr>
              <a:t>programme”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 rot="21180000">
            <a:off x="6007202" y="2364135"/>
            <a:ext cx="1582865" cy="25400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>
              <a:lnSpc>
                <a:spcPts val="2000"/>
              </a:lnSpc>
            </a:pPr>
            <a:r>
              <a:rPr sz="2000" spc="-21" dirty="0" smtClean="0">
                <a:solidFill>
                  <a:srgbClr val="C25E73"/>
                </a:solidFill>
                <a:latin typeface="Times New Roman"/>
                <a:cs typeface="Times New Roman"/>
              </a:rPr>
              <a:t>“made  me feel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 rot="21180000">
            <a:off x="6001781" y="2691889"/>
            <a:ext cx="1673937" cy="25400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>
              <a:lnSpc>
                <a:spcPts val="2000"/>
              </a:lnSpc>
            </a:pPr>
            <a:r>
              <a:rPr sz="2000" spc="-37" dirty="0" smtClean="0">
                <a:solidFill>
                  <a:srgbClr val="C25E73"/>
                </a:solidFill>
                <a:latin typeface="Times New Roman"/>
                <a:cs typeface="Times New Roman"/>
              </a:rPr>
              <a:t>more confident”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 rot="21480000">
            <a:off x="1902868" y="2399145"/>
            <a:ext cx="558944" cy="261620"/>
          </a:xfrm>
          <a:prstGeom prst="rect">
            <a:avLst/>
          </a:prstGeom>
        </p:spPr>
        <p:txBody>
          <a:bodyPr wrap="square" lIns="0" tIns="13081" rIns="0" bIns="0" rtlCol="0">
            <a:noAutofit/>
          </a:bodyPr>
          <a:lstStyle/>
          <a:p>
            <a:pPr>
              <a:lnSpc>
                <a:spcPts val="2060"/>
              </a:lnSpc>
            </a:pPr>
            <a:r>
              <a:rPr sz="2000" spc="-28" dirty="0" smtClean="0">
                <a:solidFill>
                  <a:srgbClr val="77CAC4"/>
                </a:solidFill>
                <a:latin typeface="Times New Roman"/>
                <a:cs typeface="Times New Roman"/>
              </a:rPr>
              <a:t>with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 rot="21480000">
            <a:off x="2019904" y="2714150"/>
            <a:ext cx="825891" cy="266700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>
              <a:lnSpc>
                <a:spcPts val="2100"/>
              </a:lnSpc>
            </a:pPr>
            <a:r>
              <a:rPr sz="2000" spc="-48" dirty="0" smtClean="0">
                <a:solidFill>
                  <a:srgbClr val="77CAC4"/>
                </a:solidFill>
                <a:latin typeface="Times New Roman"/>
                <a:cs typeface="Times New Roman"/>
              </a:rPr>
              <a:t>haven’t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 rot="21480000">
            <a:off x="983492" y="2435026"/>
            <a:ext cx="908213" cy="267970"/>
          </a:xfrm>
          <a:prstGeom prst="rect">
            <a:avLst/>
          </a:prstGeom>
        </p:spPr>
        <p:txBody>
          <a:bodyPr wrap="square" lIns="0" tIns="13398" rIns="0" bIns="0" rtlCol="0">
            <a:noAutofit/>
          </a:bodyPr>
          <a:lstStyle/>
          <a:p>
            <a:pPr>
              <a:lnSpc>
                <a:spcPts val="2110"/>
              </a:lnSpc>
            </a:pPr>
            <a:r>
              <a:rPr sz="2000" spc="-50" dirty="0" smtClean="0">
                <a:solidFill>
                  <a:srgbClr val="77CAC4"/>
                </a:solidFill>
                <a:latin typeface="Times New Roman"/>
                <a:cs typeface="Times New Roman"/>
              </a:rPr>
              <a:t>“dealing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 rot="21480000">
            <a:off x="1603510" y="2750759"/>
            <a:ext cx="417898" cy="258445"/>
          </a:xfrm>
          <a:prstGeom prst="rect">
            <a:avLst/>
          </a:prstGeom>
        </p:spPr>
        <p:txBody>
          <a:bodyPr wrap="square" lIns="0" tIns="12922" rIns="0" bIns="0" rtlCol="0">
            <a:noAutofit/>
          </a:bodyPr>
          <a:lstStyle/>
          <a:p>
            <a:pPr>
              <a:lnSpc>
                <a:spcPts val="2035"/>
              </a:lnSpc>
            </a:pPr>
            <a:r>
              <a:rPr sz="2000" spc="-100" dirty="0" smtClean="0">
                <a:solidFill>
                  <a:srgbClr val="77CAC4"/>
                </a:solidFill>
                <a:latin typeface="Times New Roman"/>
                <a:cs typeface="Times New Roman"/>
              </a:rPr>
              <a:t>we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 rot="21480000">
            <a:off x="626130" y="2781964"/>
            <a:ext cx="977392" cy="269240"/>
          </a:xfrm>
          <a:prstGeom prst="rect">
            <a:avLst/>
          </a:prstGeom>
        </p:spPr>
        <p:txBody>
          <a:bodyPr wrap="square" lIns="0" tIns="13462" rIns="0" bIns="0" rtlCol="0">
            <a:noAutofit/>
          </a:bodyPr>
          <a:lstStyle/>
          <a:p>
            <a:pPr>
              <a:lnSpc>
                <a:spcPts val="2120"/>
              </a:lnSpc>
            </a:pPr>
            <a:r>
              <a:rPr sz="2000" spc="-62" dirty="0" smtClean="0">
                <a:solidFill>
                  <a:srgbClr val="77CAC4"/>
                </a:solidFill>
                <a:latin typeface="Times New Roman"/>
                <a:cs typeface="Times New Roman"/>
              </a:rPr>
              <a:t>problems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 rot="21480000">
            <a:off x="2253585" y="3049910"/>
            <a:ext cx="343961" cy="257175"/>
          </a:xfrm>
          <a:prstGeom prst="rect">
            <a:avLst/>
          </a:prstGeom>
        </p:spPr>
        <p:txBody>
          <a:bodyPr wrap="square" lIns="0" tIns="12858" rIns="0" bIns="0" rtlCol="0">
            <a:noAutofit/>
          </a:bodyPr>
          <a:lstStyle/>
          <a:p>
            <a:pPr>
              <a:lnSpc>
                <a:spcPts val="2025"/>
              </a:lnSpc>
            </a:pPr>
            <a:r>
              <a:rPr sz="2000" spc="-100" dirty="0" smtClean="0">
                <a:solidFill>
                  <a:srgbClr val="77CAC4"/>
                </a:solidFill>
                <a:latin typeface="Times New Roman"/>
                <a:cs typeface="Times New Roman"/>
              </a:rPr>
              <a:t>in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 rot="21480000">
            <a:off x="1511839" y="3073817"/>
            <a:ext cx="758807" cy="265430"/>
          </a:xfrm>
          <a:prstGeom prst="rect">
            <a:avLst/>
          </a:prstGeom>
        </p:spPr>
        <p:txBody>
          <a:bodyPr wrap="square" lIns="0" tIns="13271" rIns="0" bIns="0" rtlCol="0">
            <a:noAutofit/>
          </a:bodyPr>
          <a:lstStyle/>
          <a:p>
            <a:pPr>
              <a:lnSpc>
                <a:spcPts val="2090"/>
              </a:lnSpc>
            </a:pPr>
            <a:r>
              <a:rPr sz="2000" spc="23" dirty="0" smtClean="0">
                <a:solidFill>
                  <a:srgbClr val="77CAC4"/>
                </a:solidFill>
                <a:latin typeface="Times New Roman"/>
                <a:cs typeface="Times New Roman"/>
              </a:rPr>
              <a:t>taught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 rot="21480000">
            <a:off x="929959" y="3111082"/>
            <a:ext cx="572611" cy="261620"/>
          </a:xfrm>
          <a:prstGeom prst="rect">
            <a:avLst/>
          </a:prstGeom>
        </p:spPr>
        <p:txBody>
          <a:bodyPr wrap="square" lIns="0" tIns="13081" rIns="0" bIns="0" rtlCol="0">
            <a:noAutofit/>
          </a:bodyPr>
          <a:lstStyle/>
          <a:p>
            <a:pPr>
              <a:lnSpc>
                <a:spcPts val="2060"/>
              </a:lnSpc>
            </a:pPr>
            <a:r>
              <a:rPr sz="2000" spc="-52" dirty="0" smtClean="0">
                <a:solidFill>
                  <a:srgbClr val="77CAC4"/>
                </a:solidFill>
                <a:latin typeface="Times New Roman"/>
                <a:cs typeface="Times New Roman"/>
              </a:rPr>
              <a:t>been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 rot="21480000">
            <a:off x="1714737" y="3390993"/>
            <a:ext cx="843364" cy="266700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>
              <a:lnSpc>
                <a:spcPts val="2100"/>
              </a:lnSpc>
            </a:pPr>
            <a:r>
              <a:rPr sz="2000" spc="-22" dirty="0" smtClean="0">
                <a:solidFill>
                  <a:srgbClr val="77CAC4"/>
                </a:solidFill>
                <a:latin typeface="Times New Roman"/>
                <a:cs typeface="Times New Roman"/>
              </a:rPr>
              <a:t>before”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 rot="21480000">
            <a:off x="976241" y="3433845"/>
            <a:ext cx="720996" cy="264795"/>
          </a:xfrm>
          <a:prstGeom prst="rect">
            <a:avLst/>
          </a:prstGeom>
        </p:spPr>
        <p:txBody>
          <a:bodyPr wrap="square" lIns="0" tIns="13239" rIns="0" bIns="0" rtlCol="0">
            <a:noAutofit/>
          </a:bodyPr>
          <a:lstStyle/>
          <a:p>
            <a:pPr>
              <a:lnSpc>
                <a:spcPts val="2085"/>
              </a:lnSpc>
            </a:pPr>
            <a:r>
              <a:rPr sz="2000" spc="-65" dirty="0" smtClean="0">
                <a:solidFill>
                  <a:srgbClr val="77CAC4"/>
                </a:solidFill>
                <a:latin typeface="Times New Roman"/>
                <a:cs typeface="Times New Roman"/>
              </a:rPr>
              <a:t>school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 rot="21480000">
            <a:off x="9055905" y="3173821"/>
            <a:ext cx="580734" cy="233045"/>
          </a:xfrm>
          <a:prstGeom prst="rect">
            <a:avLst/>
          </a:prstGeom>
        </p:spPr>
        <p:txBody>
          <a:bodyPr wrap="square" lIns="0" tIns="11652" rIns="0" bIns="0" rtlCol="0">
            <a:noAutofit/>
          </a:bodyPr>
          <a:lstStyle/>
          <a:p>
            <a:pPr>
              <a:lnSpc>
                <a:spcPts val="1835"/>
              </a:lnSpc>
            </a:pPr>
            <a:r>
              <a:rPr sz="1800" spc="72" dirty="0" smtClean="0">
                <a:solidFill>
                  <a:srgbClr val="6F8F5C"/>
                </a:solidFill>
                <a:latin typeface="Times New Roman"/>
                <a:cs typeface="Times New Roman"/>
              </a:rPr>
              <a:t>me 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 rot="21480000">
            <a:off x="8965121" y="3468524"/>
            <a:ext cx="686492" cy="238760"/>
          </a:xfrm>
          <a:prstGeom prst="rect">
            <a:avLst/>
          </a:prstGeom>
        </p:spPr>
        <p:txBody>
          <a:bodyPr wrap="square" lIns="0" tIns="11938" rIns="0" bIns="0" rtlCol="0">
            <a:noAutofit/>
          </a:bodyPr>
          <a:lstStyle/>
          <a:p>
            <a:pPr>
              <a:lnSpc>
                <a:spcPts val="1880"/>
              </a:lnSpc>
            </a:pPr>
            <a:r>
              <a:rPr sz="1800" spc="-41" dirty="0" smtClean="0">
                <a:solidFill>
                  <a:srgbClr val="6F8F5C"/>
                </a:solidFill>
                <a:latin typeface="Times New Roman"/>
                <a:cs typeface="Times New Roman"/>
              </a:rPr>
              <a:t>insight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 rot="21480000">
            <a:off x="8203989" y="3214624"/>
            <a:ext cx="836747" cy="232410"/>
          </a:xfrm>
          <a:prstGeom prst="rect">
            <a:avLst/>
          </a:prstGeom>
        </p:spPr>
        <p:txBody>
          <a:bodyPr wrap="square" lIns="0" tIns="11620" rIns="0" bIns="0" rtlCol="0">
            <a:noAutofit/>
          </a:bodyPr>
          <a:lstStyle/>
          <a:p>
            <a:pPr>
              <a:lnSpc>
                <a:spcPts val="1830"/>
              </a:lnSpc>
            </a:pPr>
            <a:r>
              <a:rPr sz="1800" spc="-28" dirty="0" smtClean="0">
                <a:solidFill>
                  <a:srgbClr val="6F8F5C"/>
                </a:solidFill>
                <a:latin typeface="Times New Roman"/>
                <a:cs typeface="Times New Roman"/>
              </a:rPr>
              <a:t>“it  gave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 rot="21480000">
            <a:off x="8202444" y="3506261"/>
            <a:ext cx="747557" cy="240029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>
              <a:lnSpc>
                <a:spcPts val="1889"/>
              </a:lnSpc>
            </a:pPr>
            <a:r>
              <a:rPr sz="1800" spc="24" dirty="0" smtClean="0">
                <a:solidFill>
                  <a:srgbClr val="6F8F5C"/>
                </a:solidFill>
                <a:latin typeface="Times New Roman"/>
                <a:cs typeface="Times New Roman"/>
              </a:rPr>
              <a:t>greater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 rot="21480000">
            <a:off x="9327665" y="3751887"/>
            <a:ext cx="552346" cy="236220"/>
          </a:xfrm>
          <a:prstGeom prst="rect">
            <a:avLst/>
          </a:prstGeom>
        </p:spPr>
        <p:txBody>
          <a:bodyPr wrap="square" lIns="0" tIns="11811" rIns="0" bIns="0" rtlCol="0">
            <a:noAutofit/>
          </a:bodyPr>
          <a:lstStyle/>
          <a:p>
            <a:pPr>
              <a:lnSpc>
                <a:spcPts val="1860"/>
              </a:lnSpc>
            </a:pPr>
            <a:r>
              <a:rPr sz="1800" spc="-53" dirty="0" smtClean="0">
                <a:solidFill>
                  <a:srgbClr val="6F8F5C"/>
                </a:solidFill>
                <a:latin typeface="Times New Roman"/>
                <a:cs typeface="Times New Roman"/>
              </a:rPr>
              <a:t>ways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 rot="21480000">
            <a:off x="8454344" y="3786726"/>
            <a:ext cx="861181" cy="241935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>
              <a:lnSpc>
                <a:spcPts val="1905"/>
              </a:lnSpc>
            </a:pPr>
            <a:r>
              <a:rPr sz="1800" spc="-14" dirty="0" smtClean="0">
                <a:solidFill>
                  <a:srgbClr val="6F8F5C"/>
                </a:solidFill>
                <a:latin typeface="Times New Roman"/>
                <a:cs typeface="Times New Roman"/>
              </a:rPr>
              <a:t>different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 rot="21480000">
            <a:off x="7996892" y="3825242"/>
            <a:ext cx="450416" cy="234315"/>
          </a:xfrm>
          <a:prstGeom prst="rect">
            <a:avLst/>
          </a:prstGeom>
        </p:spPr>
        <p:txBody>
          <a:bodyPr wrap="square" lIns="0" tIns="11715" rIns="0" bIns="0" rtlCol="0">
            <a:noAutofit/>
          </a:bodyPr>
          <a:lstStyle/>
          <a:p>
            <a:pPr>
              <a:lnSpc>
                <a:spcPts val="1845"/>
              </a:lnSpc>
            </a:pPr>
            <a:r>
              <a:rPr sz="1800" spc="-48" dirty="0" smtClean="0">
                <a:solidFill>
                  <a:srgbClr val="6F8F5C"/>
                </a:solidFill>
                <a:latin typeface="Times New Roman"/>
                <a:cs typeface="Times New Roman"/>
              </a:rPr>
              <a:t>into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 rot="21480000">
            <a:off x="9184036" y="4058577"/>
            <a:ext cx="504170" cy="235585"/>
          </a:xfrm>
          <a:prstGeom prst="rect">
            <a:avLst/>
          </a:prstGeom>
        </p:spPr>
        <p:txBody>
          <a:bodyPr wrap="square" lIns="0" tIns="11779" rIns="0" bIns="0" rtlCol="0">
            <a:noAutofit/>
          </a:bodyPr>
          <a:lstStyle/>
          <a:p>
            <a:pPr>
              <a:lnSpc>
                <a:spcPts val="1855"/>
              </a:lnSpc>
            </a:pPr>
            <a:r>
              <a:rPr sz="1800" spc="-26" dirty="0" smtClean="0">
                <a:solidFill>
                  <a:srgbClr val="6F8F5C"/>
                </a:solidFill>
                <a:latin typeface="Times New Roman"/>
                <a:cs typeface="Times New Roman"/>
              </a:rPr>
              <a:t>with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 rot="21480000">
            <a:off x="8240386" y="4104611"/>
            <a:ext cx="931810" cy="231775"/>
          </a:xfrm>
          <a:prstGeom prst="rect">
            <a:avLst/>
          </a:prstGeom>
        </p:spPr>
        <p:txBody>
          <a:bodyPr wrap="square" lIns="0" tIns="11588" rIns="0" bIns="0" rtlCol="0">
            <a:noAutofit/>
          </a:bodyPr>
          <a:lstStyle/>
          <a:p>
            <a:pPr>
              <a:lnSpc>
                <a:spcPts val="1825"/>
              </a:lnSpc>
            </a:pPr>
            <a:r>
              <a:rPr sz="1800" spc="-21" dirty="0" smtClean="0">
                <a:solidFill>
                  <a:srgbClr val="6F8F5C"/>
                </a:solidFill>
                <a:latin typeface="Times New Roman"/>
                <a:cs typeface="Times New Roman"/>
              </a:rPr>
              <a:t>of coping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 rot="21480000">
            <a:off x="8484503" y="4376333"/>
            <a:ext cx="977302" cy="243840"/>
          </a:xfrm>
          <a:prstGeom prst="rect">
            <a:avLst/>
          </a:prstGeom>
        </p:spPr>
        <p:txBody>
          <a:bodyPr wrap="square" lIns="0" tIns="12192" rIns="0" bIns="0" rtlCol="0">
            <a:noAutofit/>
          </a:bodyPr>
          <a:lstStyle/>
          <a:p>
            <a:pPr>
              <a:lnSpc>
                <a:spcPts val="1920"/>
              </a:lnSpc>
            </a:pPr>
            <a:r>
              <a:rPr sz="1800" spc="-56" dirty="0" smtClean="0">
                <a:solidFill>
                  <a:srgbClr val="6F8F5C"/>
                </a:solidFill>
                <a:latin typeface="Times New Roman"/>
                <a:cs typeface="Times New Roman"/>
              </a:rPr>
              <a:t>problems”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 rot="21480000">
            <a:off x="2246798" y="6487704"/>
            <a:ext cx="482890" cy="260350"/>
          </a:xfrm>
          <a:prstGeom prst="rect">
            <a:avLst/>
          </a:prstGeom>
        </p:spPr>
        <p:txBody>
          <a:bodyPr wrap="square" lIns="0" tIns="13017" rIns="0" bIns="0" rtlCol="0">
            <a:noAutofit/>
          </a:bodyPr>
          <a:lstStyle/>
          <a:p>
            <a:pPr>
              <a:lnSpc>
                <a:spcPts val="2050"/>
              </a:lnSpc>
            </a:pPr>
            <a:r>
              <a:rPr sz="2000" spc="-42" dirty="0" smtClean="0">
                <a:solidFill>
                  <a:srgbClr val="4F5C9C"/>
                </a:solidFill>
                <a:latin typeface="Times New Roman"/>
                <a:cs typeface="Times New Roman"/>
              </a:rPr>
              <a:t>and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 rot="21480000">
            <a:off x="1456876" y="6518305"/>
            <a:ext cx="786720" cy="266065"/>
          </a:xfrm>
          <a:prstGeom prst="rect">
            <a:avLst/>
          </a:prstGeom>
        </p:spPr>
        <p:txBody>
          <a:bodyPr wrap="square" lIns="0" tIns="13303" rIns="0" bIns="0" rtlCol="0">
            <a:noAutofit/>
          </a:bodyPr>
          <a:lstStyle/>
          <a:p>
            <a:pPr>
              <a:lnSpc>
                <a:spcPts val="2095"/>
              </a:lnSpc>
            </a:pPr>
            <a:r>
              <a:rPr sz="2000" spc="-43" dirty="0" smtClean="0">
                <a:solidFill>
                  <a:srgbClr val="4F5C9C"/>
                </a:solidFill>
                <a:latin typeface="Times New Roman"/>
                <a:cs typeface="Times New Roman"/>
              </a:rPr>
              <a:t>helpful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 rot="21480000">
            <a:off x="795450" y="6557866"/>
            <a:ext cx="647895" cy="263525"/>
          </a:xfrm>
          <a:prstGeom prst="rect">
            <a:avLst/>
          </a:prstGeom>
        </p:spPr>
        <p:txBody>
          <a:bodyPr wrap="square" lIns="0" tIns="13176" rIns="0" bIns="0" rtlCol="0">
            <a:noAutofit/>
          </a:bodyPr>
          <a:lstStyle/>
          <a:p>
            <a:pPr>
              <a:lnSpc>
                <a:spcPts val="2075"/>
              </a:lnSpc>
            </a:pPr>
            <a:r>
              <a:rPr sz="2000" spc="-46" dirty="0" smtClean="0">
                <a:solidFill>
                  <a:srgbClr val="4F5C9C"/>
                </a:solidFill>
                <a:latin typeface="Times New Roman"/>
                <a:cs typeface="Times New Roman"/>
              </a:rPr>
              <a:t>“very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 rot="21480000">
            <a:off x="1157240" y="6848757"/>
            <a:ext cx="1237366" cy="274320"/>
          </a:xfrm>
          <a:prstGeom prst="rect">
            <a:avLst/>
          </a:prstGeom>
        </p:spPr>
        <p:txBody>
          <a:bodyPr wrap="square" lIns="0" tIns="13716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spc="-30" dirty="0" smtClean="0">
                <a:solidFill>
                  <a:srgbClr val="4F5C9C"/>
                </a:solidFill>
                <a:latin typeface="Times New Roman"/>
                <a:cs typeface="Times New Roman"/>
              </a:rPr>
              <a:t>interesting”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20051" y="3060005"/>
            <a:ext cx="5039904" cy="2879959"/>
          </a:xfrm>
          <a:custGeom>
            <a:avLst/>
            <a:gdLst/>
            <a:ahLst/>
            <a:cxnLst/>
            <a:rect l="l" t="t" r="r" b="b"/>
            <a:pathLst>
              <a:path w="5039904" h="2879959">
                <a:moveTo>
                  <a:pt x="359949" y="0"/>
                </a:moveTo>
                <a:lnTo>
                  <a:pt x="308605" y="44"/>
                </a:lnTo>
                <a:lnTo>
                  <a:pt x="262390" y="359"/>
                </a:lnTo>
                <a:lnTo>
                  <a:pt x="221036" y="1214"/>
                </a:lnTo>
                <a:lnTo>
                  <a:pt x="151827" y="5624"/>
                </a:lnTo>
                <a:lnTo>
                  <a:pt x="98818" y="15434"/>
                </a:lnTo>
                <a:lnTo>
                  <a:pt x="59849" y="32804"/>
                </a:lnTo>
                <a:lnTo>
                  <a:pt x="32759" y="59894"/>
                </a:lnTo>
                <a:lnTo>
                  <a:pt x="15389" y="98863"/>
                </a:lnTo>
                <a:lnTo>
                  <a:pt x="5579" y="151872"/>
                </a:lnTo>
                <a:lnTo>
                  <a:pt x="1169" y="221081"/>
                </a:lnTo>
                <a:lnTo>
                  <a:pt x="314" y="262435"/>
                </a:lnTo>
                <a:lnTo>
                  <a:pt x="0" y="308650"/>
                </a:lnTo>
                <a:lnTo>
                  <a:pt x="0" y="2571343"/>
                </a:lnTo>
                <a:lnTo>
                  <a:pt x="314" y="2617559"/>
                </a:lnTo>
                <a:lnTo>
                  <a:pt x="1169" y="2658915"/>
                </a:lnTo>
                <a:lnTo>
                  <a:pt x="5579" y="2728126"/>
                </a:lnTo>
                <a:lnTo>
                  <a:pt x="15389" y="2781137"/>
                </a:lnTo>
                <a:lnTo>
                  <a:pt x="32759" y="2820108"/>
                </a:lnTo>
                <a:lnTo>
                  <a:pt x="59849" y="2847198"/>
                </a:lnTo>
                <a:lnTo>
                  <a:pt x="98818" y="2864569"/>
                </a:lnTo>
                <a:lnTo>
                  <a:pt x="151827" y="2874379"/>
                </a:lnTo>
                <a:lnTo>
                  <a:pt x="221036" y="2878789"/>
                </a:lnTo>
                <a:lnTo>
                  <a:pt x="262390" y="2879644"/>
                </a:lnTo>
                <a:lnTo>
                  <a:pt x="308605" y="2879959"/>
                </a:lnTo>
                <a:lnTo>
                  <a:pt x="4731289" y="2879959"/>
                </a:lnTo>
                <a:lnTo>
                  <a:pt x="4777504" y="2879644"/>
                </a:lnTo>
                <a:lnTo>
                  <a:pt x="4818860" y="2878789"/>
                </a:lnTo>
                <a:lnTo>
                  <a:pt x="4888072" y="2874379"/>
                </a:lnTo>
                <a:lnTo>
                  <a:pt x="4941083" y="2864569"/>
                </a:lnTo>
                <a:lnTo>
                  <a:pt x="4980053" y="2847198"/>
                </a:lnTo>
                <a:lnTo>
                  <a:pt x="5007144" y="2820108"/>
                </a:lnTo>
                <a:lnTo>
                  <a:pt x="5024514" y="2781137"/>
                </a:lnTo>
                <a:lnTo>
                  <a:pt x="5034324" y="2728126"/>
                </a:lnTo>
                <a:lnTo>
                  <a:pt x="5038734" y="2658915"/>
                </a:lnTo>
                <a:lnTo>
                  <a:pt x="5039589" y="2617559"/>
                </a:lnTo>
                <a:lnTo>
                  <a:pt x="5039904" y="2571343"/>
                </a:lnTo>
                <a:lnTo>
                  <a:pt x="5039904" y="308650"/>
                </a:lnTo>
                <a:lnTo>
                  <a:pt x="5039589" y="262435"/>
                </a:lnTo>
                <a:lnTo>
                  <a:pt x="5038734" y="221081"/>
                </a:lnTo>
                <a:lnTo>
                  <a:pt x="5034324" y="151872"/>
                </a:lnTo>
                <a:lnTo>
                  <a:pt x="5024514" y="98863"/>
                </a:lnTo>
                <a:lnTo>
                  <a:pt x="5007144" y="59894"/>
                </a:lnTo>
                <a:lnTo>
                  <a:pt x="4980053" y="32804"/>
                </a:lnTo>
                <a:lnTo>
                  <a:pt x="4941083" y="15434"/>
                </a:lnTo>
                <a:lnTo>
                  <a:pt x="4888072" y="5624"/>
                </a:lnTo>
                <a:lnTo>
                  <a:pt x="4818860" y="1214"/>
                </a:lnTo>
                <a:lnTo>
                  <a:pt x="4777504" y="359"/>
                </a:lnTo>
                <a:lnTo>
                  <a:pt x="4731289" y="44"/>
                </a:lnTo>
                <a:lnTo>
                  <a:pt x="359949" y="0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>
            <a:hlinkClick r:id="rId2"/>
          </p:cNvPr>
          <p:cNvSpPr/>
          <p:nvPr/>
        </p:nvSpPr>
        <p:spPr>
          <a:xfrm>
            <a:off x="2501694" y="3060005"/>
            <a:ext cx="5076610" cy="28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4">
            <a:hlinkClick r:id="rId2"/>
          </p:cNvPr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4002" y="1425028"/>
            <a:ext cx="499948" cy="749990"/>
          </a:xfrm>
          <a:custGeom>
            <a:avLst/>
            <a:gdLst/>
            <a:ahLst/>
            <a:cxnLst/>
            <a:rect l="l" t="t" r="r" b="b"/>
            <a:pathLst>
              <a:path w="499948" h="749990">
                <a:moveTo>
                  <a:pt x="2007" y="495893"/>
                </a:moveTo>
                <a:lnTo>
                  <a:pt x="7653" y="508648"/>
                </a:lnTo>
                <a:lnTo>
                  <a:pt x="16375" y="519316"/>
                </a:lnTo>
                <a:lnTo>
                  <a:pt x="27607" y="527334"/>
                </a:lnTo>
                <a:lnTo>
                  <a:pt x="40785" y="532137"/>
                </a:lnTo>
                <a:lnTo>
                  <a:pt x="51663" y="500004"/>
                </a:lnTo>
                <a:lnTo>
                  <a:pt x="38923" y="494826"/>
                </a:lnTo>
                <a:lnTo>
                  <a:pt x="33287" y="482318"/>
                </a:lnTo>
                <a:lnTo>
                  <a:pt x="33274" y="268406"/>
                </a:lnTo>
                <a:lnTo>
                  <a:pt x="38462" y="255642"/>
                </a:lnTo>
                <a:lnTo>
                  <a:pt x="50980" y="250055"/>
                </a:lnTo>
                <a:lnTo>
                  <a:pt x="190398" y="250042"/>
                </a:lnTo>
                <a:lnTo>
                  <a:pt x="203127" y="248424"/>
                </a:lnTo>
                <a:lnTo>
                  <a:pt x="215046" y="243749"/>
                </a:lnTo>
                <a:lnTo>
                  <a:pt x="217665" y="242295"/>
                </a:lnTo>
                <a:lnTo>
                  <a:pt x="219544" y="240670"/>
                </a:lnTo>
                <a:lnTo>
                  <a:pt x="440309" y="35209"/>
                </a:lnTo>
                <a:lnTo>
                  <a:pt x="448030" y="31450"/>
                </a:lnTo>
                <a:lnTo>
                  <a:pt x="454710" y="34307"/>
                </a:lnTo>
                <a:lnTo>
                  <a:pt x="457390" y="35844"/>
                </a:lnTo>
                <a:lnTo>
                  <a:pt x="460159" y="37419"/>
                </a:lnTo>
                <a:lnTo>
                  <a:pt x="466585" y="42207"/>
                </a:lnTo>
                <a:lnTo>
                  <a:pt x="466585" y="707839"/>
                </a:lnTo>
                <a:lnTo>
                  <a:pt x="460159" y="712551"/>
                </a:lnTo>
                <a:lnTo>
                  <a:pt x="457314" y="714189"/>
                </a:lnTo>
                <a:lnTo>
                  <a:pt x="454710" y="715650"/>
                </a:lnTo>
                <a:lnTo>
                  <a:pt x="447954" y="718494"/>
                </a:lnTo>
                <a:lnTo>
                  <a:pt x="440220" y="714748"/>
                </a:lnTo>
                <a:lnTo>
                  <a:pt x="219544" y="509287"/>
                </a:lnTo>
                <a:lnTo>
                  <a:pt x="216611" y="507090"/>
                </a:lnTo>
                <a:lnTo>
                  <a:pt x="204813" y="502047"/>
                </a:lnTo>
                <a:lnTo>
                  <a:pt x="198386" y="535157"/>
                </a:lnTo>
                <a:lnTo>
                  <a:pt x="419074" y="740542"/>
                </a:lnTo>
                <a:lnTo>
                  <a:pt x="421995" y="742739"/>
                </a:lnTo>
                <a:lnTo>
                  <a:pt x="433953" y="747923"/>
                </a:lnTo>
                <a:lnTo>
                  <a:pt x="446431" y="749959"/>
                </a:lnTo>
                <a:lnTo>
                  <a:pt x="448195" y="749990"/>
                </a:lnTo>
                <a:lnTo>
                  <a:pt x="460764" y="748424"/>
                </a:lnTo>
                <a:lnTo>
                  <a:pt x="484636" y="734950"/>
                </a:lnTo>
                <a:lnTo>
                  <a:pt x="497934" y="712625"/>
                </a:lnTo>
                <a:lnTo>
                  <a:pt x="499948" y="51808"/>
                </a:lnTo>
                <a:lnTo>
                  <a:pt x="498242" y="38461"/>
                </a:lnTo>
                <a:lnTo>
                  <a:pt x="485454" y="15835"/>
                </a:lnTo>
                <a:lnTo>
                  <a:pt x="462242" y="1949"/>
                </a:lnTo>
                <a:lnTo>
                  <a:pt x="450068" y="0"/>
                </a:lnTo>
                <a:lnTo>
                  <a:pt x="437841" y="1042"/>
                </a:lnTo>
                <a:lnTo>
                  <a:pt x="426010" y="5066"/>
                </a:lnTo>
                <a:lnTo>
                  <a:pt x="421995" y="7205"/>
                </a:lnTo>
                <a:lnTo>
                  <a:pt x="419074" y="9415"/>
                </a:lnTo>
                <a:lnTo>
                  <a:pt x="198386" y="214876"/>
                </a:lnTo>
                <a:lnTo>
                  <a:pt x="195859" y="216019"/>
                </a:lnTo>
                <a:lnTo>
                  <a:pt x="193179" y="216667"/>
                </a:lnTo>
                <a:lnTo>
                  <a:pt x="51663" y="216667"/>
                </a:lnTo>
                <a:lnTo>
                  <a:pt x="37398" y="218671"/>
                </a:lnTo>
                <a:lnTo>
                  <a:pt x="24653" y="224312"/>
                </a:lnTo>
                <a:lnTo>
                  <a:pt x="13989" y="233029"/>
                </a:lnTo>
                <a:lnTo>
                  <a:pt x="5972" y="244263"/>
                </a:lnTo>
                <a:lnTo>
                  <a:pt x="1162" y="257456"/>
                </a:lnTo>
                <a:lnTo>
                  <a:pt x="0" y="268406"/>
                </a:lnTo>
                <a:lnTo>
                  <a:pt x="0" y="481614"/>
                </a:lnTo>
                <a:lnTo>
                  <a:pt x="2007" y="495893"/>
                </a:lnTo>
                <a:close/>
              </a:path>
              <a:path w="499948" h="749990">
                <a:moveTo>
                  <a:pt x="204813" y="502047"/>
                </a:moveTo>
                <a:lnTo>
                  <a:pt x="192179" y="500034"/>
                </a:lnTo>
                <a:lnTo>
                  <a:pt x="51663" y="500004"/>
                </a:lnTo>
                <a:lnTo>
                  <a:pt x="40785" y="532137"/>
                </a:lnTo>
                <a:lnTo>
                  <a:pt x="51663" y="533290"/>
                </a:lnTo>
                <a:lnTo>
                  <a:pt x="193179" y="533290"/>
                </a:lnTo>
                <a:lnTo>
                  <a:pt x="195948" y="533938"/>
                </a:lnTo>
                <a:lnTo>
                  <a:pt x="198386" y="535157"/>
                </a:lnTo>
                <a:lnTo>
                  <a:pt x="204813" y="502047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36327" y="1591748"/>
            <a:ext cx="116079" cy="433953"/>
          </a:xfrm>
          <a:custGeom>
            <a:avLst/>
            <a:gdLst/>
            <a:ahLst/>
            <a:cxnLst/>
            <a:rect l="l" t="t" r="r" b="b"/>
            <a:pathLst>
              <a:path w="116079" h="433953">
                <a:moveTo>
                  <a:pt x="3849" y="27281"/>
                </a:moveTo>
                <a:lnTo>
                  <a:pt x="4862" y="28391"/>
                </a:lnTo>
                <a:lnTo>
                  <a:pt x="19669" y="44462"/>
                </a:lnTo>
                <a:lnTo>
                  <a:pt x="32918" y="61413"/>
                </a:lnTo>
                <a:lnTo>
                  <a:pt x="44608" y="79146"/>
                </a:lnTo>
                <a:lnTo>
                  <a:pt x="54739" y="97563"/>
                </a:lnTo>
                <a:lnTo>
                  <a:pt x="63312" y="116567"/>
                </a:lnTo>
                <a:lnTo>
                  <a:pt x="70326" y="136059"/>
                </a:lnTo>
                <a:lnTo>
                  <a:pt x="75781" y="155942"/>
                </a:lnTo>
                <a:lnTo>
                  <a:pt x="79678" y="176118"/>
                </a:lnTo>
                <a:lnTo>
                  <a:pt x="82016" y="196489"/>
                </a:lnTo>
                <a:lnTo>
                  <a:pt x="82795" y="216958"/>
                </a:lnTo>
                <a:lnTo>
                  <a:pt x="82016" y="237426"/>
                </a:lnTo>
                <a:lnTo>
                  <a:pt x="79678" y="257795"/>
                </a:lnTo>
                <a:lnTo>
                  <a:pt x="75781" y="277968"/>
                </a:lnTo>
                <a:lnTo>
                  <a:pt x="70326" y="297847"/>
                </a:lnTo>
                <a:lnTo>
                  <a:pt x="63312" y="317335"/>
                </a:lnTo>
                <a:lnTo>
                  <a:pt x="54739" y="336332"/>
                </a:lnTo>
                <a:lnTo>
                  <a:pt x="44608" y="354742"/>
                </a:lnTo>
                <a:lnTo>
                  <a:pt x="32918" y="372466"/>
                </a:lnTo>
                <a:lnTo>
                  <a:pt x="19669" y="389407"/>
                </a:lnTo>
                <a:lnTo>
                  <a:pt x="4862" y="405467"/>
                </a:lnTo>
                <a:lnTo>
                  <a:pt x="1" y="416536"/>
                </a:lnTo>
                <a:lnTo>
                  <a:pt x="3808" y="427908"/>
                </a:lnTo>
                <a:lnTo>
                  <a:pt x="4862" y="429064"/>
                </a:lnTo>
                <a:lnTo>
                  <a:pt x="8125" y="432327"/>
                </a:lnTo>
                <a:lnTo>
                  <a:pt x="12355" y="433953"/>
                </a:lnTo>
                <a:lnTo>
                  <a:pt x="20902" y="433953"/>
                </a:lnTo>
                <a:lnTo>
                  <a:pt x="45044" y="410992"/>
                </a:lnTo>
                <a:lnTo>
                  <a:pt x="59953" y="391929"/>
                </a:lnTo>
                <a:lnTo>
                  <a:pt x="73107" y="371985"/>
                </a:lnTo>
                <a:lnTo>
                  <a:pt x="84508" y="351271"/>
                </a:lnTo>
                <a:lnTo>
                  <a:pt x="94154" y="329895"/>
                </a:lnTo>
                <a:lnTo>
                  <a:pt x="102047" y="307969"/>
                </a:lnTo>
                <a:lnTo>
                  <a:pt x="108186" y="285603"/>
                </a:lnTo>
                <a:lnTo>
                  <a:pt x="112571" y="262906"/>
                </a:lnTo>
                <a:lnTo>
                  <a:pt x="115202" y="239989"/>
                </a:lnTo>
                <a:lnTo>
                  <a:pt x="116079" y="216962"/>
                </a:lnTo>
                <a:lnTo>
                  <a:pt x="115202" y="193936"/>
                </a:lnTo>
                <a:lnTo>
                  <a:pt x="112571" y="171019"/>
                </a:lnTo>
                <a:lnTo>
                  <a:pt x="108186" y="148323"/>
                </a:lnTo>
                <a:lnTo>
                  <a:pt x="102047" y="125957"/>
                </a:lnTo>
                <a:lnTo>
                  <a:pt x="94154" y="104032"/>
                </a:lnTo>
                <a:lnTo>
                  <a:pt x="84508" y="82658"/>
                </a:lnTo>
                <a:lnTo>
                  <a:pt x="73107" y="61944"/>
                </a:lnTo>
                <a:lnTo>
                  <a:pt x="59953" y="42002"/>
                </a:lnTo>
                <a:lnTo>
                  <a:pt x="45044" y="22941"/>
                </a:lnTo>
                <a:lnTo>
                  <a:pt x="28382" y="4871"/>
                </a:lnTo>
                <a:lnTo>
                  <a:pt x="17328" y="0"/>
                </a:lnTo>
                <a:lnTo>
                  <a:pt x="5979" y="3849"/>
                </a:lnTo>
                <a:lnTo>
                  <a:pt x="4862" y="4871"/>
                </a:lnTo>
                <a:lnTo>
                  <a:pt x="0" y="15921"/>
                </a:lnTo>
                <a:lnTo>
                  <a:pt x="3849" y="27281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77247" y="1641709"/>
            <a:ext cx="91942" cy="316607"/>
          </a:xfrm>
          <a:custGeom>
            <a:avLst/>
            <a:gdLst/>
            <a:ahLst/>
            <a:cxnLst/>
            <a:rect l="l" t="t" r="r" b="b"/>
            <a:pathLst>
              <a:path w="91942" h="316607">
                <a:moveTo>
                  <a:pt x="15074" y="277144"/>
                </a:moveTo>
                <a:lnTo>
                  <a:pt x="4871" y="288210"/>
                </a:lnTo>
                <a:lnTo>
                  <a:pt x="0" y="299264"/>
                </a:lnTo>
                <a:lnTo>
                  <a:pt x="3849" y="310613"/>
                </a:lnTo>
                <a:lnTo>
                  <a:pt x="4871" y="311730"/>
                </a:lnTo>
                <a:lnTo>
                  <a:pt x="8122" y="314982"/>
                </a:lnTo>
                <a:lnTo>
                  <a:pt x="12440" y="316607"/>
                </a:lnTo>
                <a:lnTo>
                  <a:pt x="20974" y="316607"/>
                </a:lnTo>
                <a:lnTo>
                  <a:pt x="40528" y="298651"/>
                </a:lnTo>
                <a:lnTo>
                  <a:pt x="51318" y="284857"/>
                </a:lnTo>
                <a:lnTo>
                  <a:pt x="60839" y="270428"/>
                </a:lnTo>
                <a:lnTo>
                  <a:pt x="69091" y="255442"/>
                </a:lnTo>
                <a:lnTo>
                  <a:pt x="76073" y="239979"/>
                </a:lnTo>
                <a:lnTo>
                  <a:pt x="81786" y="224119"/>
                </a:lnTo>
                <a:lnTo>
                  <a:pt x="86229" y="207941"/>
                </a:lnTo>
                <a:lnTo>
                  <a:pt x="89403" y="191525"/>
                </a:lnTo>
                <a:lnTo>
                  <a:pt x="91307" y="174950"/>
                </a:lnTo>
                <a:lnTo>
                  <a:pt x="91942" y="158295"/>
                </a:lnTo>
                <a:lnTo>
                  <a:pt x="91307" y="141641"/>
                </a:lnTo>
                <a:lnTo>
                  <a:pt x="89403" y="125066"/>
                </a:lnTo>
                <a:lnTo>
                  <a:pt x="86229" y="108650"/>
                </a:lnTo>
                <a:lnTo>
                  <a:pt x="81786" y="92472"/>
                </a:lnTo>
                <a:lnTo>
                  <a:pt x="76073" y="76612"/>
                </a:lnTo>
                <a:lnTo>
                  <a:pt x="69091" y="61149"/>
                </a:lnTo>
                <a:lnTo>
                  <a:pt x="60839" y="46163"/>
                </a:lnTo>
                <a:lnTo>
                  <a:pt x="51318" y="31733"/>
                </a:lnTo>
                <a:lnTo>
                  <a:pt x="40528" y="17939"/>
                </a:lnTo>
                <a:lnTo>
                  <a:pt x="28467" y="4860"/>
                </a:lnTo>
                <a:lnTo>
                  <a:pt x="17398" y="0"/>
                </a:lnTo>
                <a:lnTo>
                  <a:pt x="6027" y="3807"/>
                </a:lnTo>
                <a:lnTo>
                  <a:pt x="1" y="15925"/>
                </a:lnTo>
                <a:lnTo>
                  <a:pt x="3801" y="27297"/>
                </a:lnTo>
                <a:lnTo>
                  <a:pt x="15074" y="39536"/>
                </a:lnTo>
                <a:lnTo>
                  <a:pt x="24204" y="51208"/>
                </a:lnTo>
                <a:lnTo>
                  <a:pt x="32259" y="63420"/>
                </a:lnTo>
                <a:lnTo>
                  <a:pt x="39240" y="76104"/>
                </a:lnTo>
                <a:lnTo>
                  <a:pt x="45147" y="89192"/>
                </a:lnTo>
                <a:lnTo>
                  <a:pt x="49980" y="102617"/>
                </a:lnTo>
                <a:lnTo>
                  <a:pt x="53740" y="116312"/>
                </a:lnTo>
                <a:lnTo>
                  <a:pt x="56425" y="130209"/>
                </a:lnTo>
                <a:lnTo>
                  <a:pt x="58036" y="144241"/>
                </a:lnTo>
                <a:lnTo>
                  <a:pt x="58573" y="158340"/>
                </a:lnTo>
                <a:lnTo>
                  <a:pt x="58036" y="172439"/>
                </a:lnTo>
                <a:lnTo>
                  <a:pt x="56425" y="186471"/>
                </a:lnTo>
                <a:lnTo>
                  <a:pt x="53740" y="200368"/>
                </a:lnTo>
                <a:lnTo>
                  <a:pt x="49980" y="214062"/>
                </a:lnTo>
                <a:lnTo>
                  <a:pt x="45147" y="227487"/>
                </a:lnTo>
                <a:lnTo>
                  <a:pt x="39240" y="240575"/>
                </a:lnTo>
                <a:lnTo>
                  <a:pt x="32259" y="253259"/>
                </a:lnTo>
                <a:lnTo>
                  <a:pt x="24204" y="265471"/>
                </a:lnTo>
                <a:lnTo>
                  <a:pt x="15074" y="27714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5233" y="1508422"/>
            <a:ext cx="150772" cy="599866"/>
          </a:xfrm>
          <a:custGeom>
            <a:avLst/>
            <a:gdLst/>
            <a:ahLst/>
            <a:cxnLst/>
            <a:rect l="l" t="t" r="r" b="b"/>
            <a:pathLst>
              <a:path w="150772" h="599866">
                <a:moveTo>
                  <a:pt x="8125" y="598240"/>
                </a:moveTo>
                <a:lnTo>
                  <a:pt x="12355" y="599866"/>
                </a:lnTo>
                <a:lnTo>
                  <a:pt x="20902" y="599866"/>
                </a:lnTo>
                <a:lnTo>
                  <a:pt x="39955" y="582969"/>
                </a:lnTo>
                <a:lnTo>
                  <a:pt x="61479" y="557818"/>
                </a:lnTo>
                <a:lnTo>
                  <a:pt x="80804" y="531284"/>
                </a:lnTo>
                <a:lnTo>
                  <a:pt x="97881" y="503483"/>
                </a:lnTo>
                <a:lnTo>
                  <a:pt x="112662" y="474532"/>
                </a:lnTo>
                <a:lnTo>
                  <a:pt x="125098" y="444546"/>
                </a:lnTo>
                <a:lnTo>
                  <a:pt x="135143" y="413643"/>
                </a:lnTo>
                <a:lnTo>
                  <a:pt x="142748" y="381937"/>
                </a:lnTo>
                <a:lnTo>
                  <a:pt x="147865" y="349547"/>
                </a:lnTo>
                <a:lnTo>
                  <a:pt x="150447" y="316587"/>
                </a:lnTo>
                <a:lnTo>
                  <a:pt x="150772" y="299930"/>
                </a:lnTo>
                <a:lnTo>
                  <a:pt x="150447" y="283270"/>
                </a:lnTo>
                <a:lnTo>
                  <a:pt x="147865" y="250305"/>
                </a:lnTo>
                <a:lnTo>
                  <a:pt x="142748" y="217912"/>
                </a:lnTo>
                <a:lnTo>
                  <a:pt x="135143" y="186206"/>
                </a:lnTo>
                <a:lnTo>
                  <a:pt x="125098" y="155303"/>
                </a:lnTo>
                <a:lnTo>
                  <a:pt x="112662" y="125320"/>
                </a:lnTo>
                <a:lnTo>
                  <a:pt x="97881" y="96371"/>
                </a:lnTo>
                <a:lnTo>
                  <a:pt x="80804" y="68572"/>
                </a:lnTo>
                <a:lnTo>
                  <a:pt x="61479" y="42041"/>
                </a:lnTo>
                <a:lnTo>
                  <a:pt x="39955" y="16891"/>
                </a:lnTo>
                <a:lnTo>
                  <a:pt x="17328" y="0"/>
                </a:lnTo>
                <a:lnTo>
                  <a:pt x="5979" y="3849"/>
                </a:lnTo>
                <a:lnTo>
                  <a:pt x="4862" y="4871"/>
                </a:lnTo>
                <a:lnTo>
                  <a:pt x="0" y="15921"/>
                </a:lnTo>
                <a:lnTo>
                  <a:pt x="3849" y="27281"/>
                </a:lnTo>
                <a:lnTo>
                  <a:pt x="4862" y="28391"/>
                </a:lnTo>
                <a:lnTo>
                  <a:pt x="15505" y="39455"/>
                </a:lnTo>
                <a:lnTo>
                  <a:pt x="25653" y="50863"/>
                </a:lnTo>
                <a:lnTo>
                  <a:pt x="44442" y="74660"/>
                </a:lnTo>
                <a:lnTo>
                  <a:pt x="61185" y="99674"/>
                </a:lnTo>
                <a:lnTo>
                  <a:pt x="75839" y="125800"/>
                </a:lnTo>
                <a:lnTo>
                  <a:pt x="88358" y="152931"/>
                </a:lnTo>
                <a:lnTo>
                  <a:pt x="98699" y="180960"/>
                </a:lnTo>
                <a:lnTo>
                  <a:pt x="106819" y="209781"/>
                </a:lnTo>
                <a:lnTo>
                  <a:pt x="112673" y="239287"/>
                </a:lnTo>
                <a:lnTo>
                  <a:pt x="116218" y="269372"/>
                </a:lnTo>
                <a:lnTo>
                  <a:pt x="117409" y="299930"/>
                </a:lnTo>
                <a:lnTo>
                  <a:pt x="117110" y="315261"/>
                </a:lnTo>
                <a:lnTo>
                  <a:pt x="114737" y="345596"/>
                </a:lnTo>
                <a:lnTo>
                  <a:pt x="110032" y="375405"/>
                </a:lnTo>
                <a:lnTo>
                  <a:pt x="103039" y="404582"/>
                </a:lnTo>
                <a:lnTo>
                  <a:pt x="93803" y="433020"/>
                </a:lnTo>
                <a:lnTo>
                  <a:pt x="82368" y="460614"/>
                </a:lnTo>
                <a:lnTo>
                  <a:pt x="68776" y="487255"/>
                </a:lnTo>
                <a:lnTo>
                  <a:pt x="53072" y="512839"/>
                </a:lnTo>
                <a:lnTo>
                  <a:pt x="35301" y="537257"/>
                </a:lnTo>
                <a:lnTo>
                  <a:pt x="15505" y="560405"/>
                </a:lnTo>
                <a:lnTo>
                  <a:pt x="4862" y="571469"/>
                </a:lnTo>
                <a:lnTo>
                  <a:pt x="0" y="582528"/>
                </a:lnTo>
                <a:lnTo>
                  <a:pt x="3849" y="593881"/>
                </a:lnTo>
                <a:lnTo>
                  <a:pt x="4862" y="594989"/>
                </a:lnTo>
                <a:lnTo>
                  <a:pt x="8125" y="598240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503065" y="1576665"/>
            <a:ext cx="6333988" cy="533400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lang="en-IE" sz="4000" dirty="0" smtClean="0">
                <a:latin typeface="Arial"/>
                <a:cs typeface="Arial"/>
              </a:rPr>
              <a:t>Mindfulness of the breath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1" name="object 6">
            <a:extLst>
              <a:ext uri="{FF2B5EF4-FFF2-40B4-BE49-F238E27FC236}">
                <a16:creationId xmlns:a16="http://schemas.microsoft.com/office/drawing/2014/main" xmlns="" id="{777743DD-0F31-F5D6-B3D4-090F9EE5F3C2}"/>
              </a:ext>
            </a:extLst>
          </p:cNvPr>
          <p:cNvSpPr/>
          <p:nvPr/>
        </p:nvSpPr>
        <p:spPr>
          <a:xfrm>
            <a:off x="7919995" y="600160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7">
            <a:extLst>
              <a:ext uri="{FF2B5EF4-FFF2-40B4-BE49-F238E27FC236}">
                <a16:creationId xmlns:a16="http://schemas.microsoft.com/office/drawing/2014/main" xmlns="" id="{B8ED37AA-7FF2-382C-F451-1A5CA30CD76E}"/>
              </a:ext>
            </a:extLst>
          </p:cNvPr>
          <p:cNvSpPr/>
          <p:nvPr/>
        </p:nvSpPr>
        <p:spPr>
          <a:xfrm>
            <a:off x="8216752" y="596178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8">
            <a:extLst>
              <a:ext uri="{FF2B5EF4-FFF2-40B4-BE49-F238E27FC236}">
                <a16:creationId xmlns:a16="http://schemas.microsoft.com/office/drawing/2014/main" xmlns="" id="{02CDDCE9-AC65-5AA7-BB7F-80F9634FE038}"/>
              </a:ext>
            </a:extLst>
          </p:cNvPr>
          <p:cNvSpPr/>
          <p:nvPr/>
        </p:nvSpPr>
        <p:spPr>
          <a:xfrm>
            <a:off x="8328195" y="596171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4" name="object 9">
            <a:extLst>
              <a:ext uri="{FF2B5EF4-FFF2-40B4-BE49-F238E27FC236}">
                <a16:creationId xmlns:a16="http://schemas.microsoft.com/office/drawing/2014/main" xmlns="" id="{C217DD82-9A7B-469D-4353-DE3F51CBB8C3}"/>
              </a:ext>
            </a:extLst>
          </p:cNvPr>
          <p:cNvSpPr/>
          <p:nvPr/>
        </p:nvSpPr>
        <p:spPr>
          <a:xfrm>
            <a:off x="8587007" y="600158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5" name="object 10">
            <a:extLst>
              <a:ext uri="{FF2B5EF4-FFF2-40B4-BE49-F238E27FC236}">
                <a16:creationId xmlns:a16="http://schemas.microsoft.com/office/drawing/2014/main" xmlns="" id="{E9B67423-26E9-2A58-067C-477F4C3BBC94}"/>
              </a:ext>
            </a:extLst>
          </p:cNvPr>
          <p:cNvSpPr/>
          <p:nvPr/>
        </p:nvSpPr>
        <p:spPr>
          <a:xfrm>
            <a:off x="8828871" y="596168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6" name="object 11">
            <a:extLst>
              <a:ext uri="{FF2B5EF4-FFF2-40B4-BE49-F238E27FC236}">
                <a16:creationId xmlns:a16="http://schemas.microsoft.com/office/drawing/2014/main" xmlns="" id="{ADA72717-55E8-9598-B070-EE62E554323E}"/>
              </a:ext>
            </a:extLst>
          </p:cNvPr>
          <p:cNvSpPr/>
          <p:nvPr/>
        </p:nvSpPr>
        <p:spPr>
          <a:xfrm>
            <a:off x="9098657" y="596168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7" name="object 12">
            <a:extLst>
              <a:ext uri="{FF2B5EF4-FFF2-40B4-BE49-F238E27FC236}">
                <a16:creationId xmlns:a16="http://schemas.microsoft.com/office/drawing/2014/main" xmlns="" id="{C7158450-DE59-1A2E-D2E8-FCBCB0B13B09}"/>
              </a:ext>
            </a:extLst>
          </p:cNvPr>
          <p:cNvSpPr/>
          <p:nvPr/>
        </p:nvSpPr>
        <p:spPr>
          <a:xfrm>
            <a:off x="9318232" y="600162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13">
            <a:extLst>
              <a:ext uri="{FF2B5EF4-FFF2-40B4-BE49-F238E27FC236}">
                <a16:creationId xmlns:a16="http://schemas.microsoft.com/office/drawing/2014/main" xmlns="" id="{DAE126AB-177F-39D1-0E9A-E34DAC134092}"/>
              </a:ext>
            </a:extLst>
          </p:cNvPr>
          <p:cNvSpPr/>
          <p:nvPr/>
        </p:nvSpPr>
        <p:spPr>
          <a:xfrm>
            <a:off x="9551311" y="624777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xmlns="" id="{24C59DC1-26E2-8217-B405-99CF8B0E6AFC}"/>
              </a:ext>
            </a:extLst>
          </p:cNvPr>
          <p:cNvSpPr/>
          <p:nvPr/>
        </p:nvSpPr>
        <p:spPr>
          <a:xfrm>
            <a:off x="9649123" y="493779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xmlns="" id="{1E5C7AB3-4292-EBE0-CBE5-9AC41B06EEAA}"/>
              </a:ext>
            </a:extLst>
          </p:cNvPr>
          <p:cNvSpPr/>
          <p:nvPr/>
        </p:nvSpPr>
        <p:spPr>
          <a:xfrm>
            <a:off x="9793174" y="300282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" name="object 18">
            <a:extLst>
              <a:ext uri="{FF2B5EF4-FFF2-40B4-BE49-F238E27FC236}">
                <a16:creationId xmlns:a16="http://schemas.microsoft.com/office/drawing/2014/main" xmlns="" id="{64FCF10A-E1FD-86B0-E989-3F29E6359E3A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2" name="object 19">
            <a:extLst>
              <a:ext uri="{FF2B5EF4-FFF2-40B4-BE49-F238E27FC236}">
                <a16:creationId xmlns:a16="http://schemas.microsoft.com/office/drawing/2014/main" xmlns="" id="{3CAAE609-D7E1-E424-2A06-FDDE7F9A418B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3" name="object 20">
            <a:extLst>
              <a:ext uri="{FF2B5EF4-FFF2-40B4-BE49-F238E27FC236}">
                <a16:creationId xmlns:a16="http://schemas.microsoft.com/office/drawing/2014/main" xmlns="" id="{8AEA1821-EA87-8E11-441D-FC3D5B790A6A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4" name="object 21">
            <a:extLst>
              <a:ext uri="{FF2B5EF4-FFF2-40B4-BE49-F238E27FC236}">
                <a16:creationId xmlns:a16="http://schemas.microsoft.com/office/drawing/2014/main" xmlns="" id="{7E13BA32-3783-10D0-E075-DE4F89462C4F}"/>
              </a:ext>
            </a:extLst>
          </p:cNvPr>
          <p:cNvSpPr/>
          <p:nvPr/>
        </p:nvSpPr>
        <p:spPr>
          <a:xfrm>
            <a:off x="7560000" y="12272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5" name="object 22">
            <a:extLst>
              <a:ext uri="{FF2B5EF4-FFF2-40B4-BE49-F238E27FC236}">
                <a16:creationId xmlns:a16="http://schemas.microsoft.com/office/drawing/2014/main" xmlns="" id="{552B3287-1EF7-44F2-CB42-49A070B16A5F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6" name="object 23">
            <a:extLst>
              <a:ext uri="{FF2B5EF4-FFF2-40B4-BE49-F238E27FC236}">
                <a16:creationId xmlns:a16="http://schemas.microsoft.com/office/drawing/2014/main" xmlns="" id="{1F025D34-2456-5671-3886-CFC3578F826E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7" name="object 24">
            <a:extLst>
              <a:ext uri="{FF2B5EF4-FFF2-40B4-BE49-F238E27FC236}">
                <a16:creationId xmlns:a16="http://schemas.microsoft.com/office/drawing/2014/main" xmlns="" id="{E8CEEF0A-2666-E22C-4493-836E8399F634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8" name="object 5">
            <a:extLst>
              <a:ext uri="{FF2B5EF4-FFF2-40B4-BE49-F238E27FC236}">
                <a16:creationId xmlns:a16="http://schemas.microsoft.com/office/drawing/2014/main" xmlns="" id="{83CC98AF-2938-1958-7DE7-322522735550}"/>
              </a:ext>
            </a:extLst>
          </p:cNvPr>
          <p:cNvSpPr txBox="1"/>
          <p:nvPr/>
        </p:nvSpPr>
        <p:spPr>
          <a:xfrm>
            <a:off x="7703610" y="548126"/>
            <a:ext cx="2200078" cy="466352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F6AFBD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52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475</Words>
  <Application>Microsoft Office PowerPoint</Application>
  <PresentationFormat>Custom</PresentationFormat>
  <Paragraphs>176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Marion Kelleher</cp:lastModifiedBy>
  <cp:revision>2</cp:revision>
  <dcterms:modified xsi:type="dcterms:W3CDTF">2022-12-15T15:06:07Z</dcterms:modified>
</cp:coreProperties>
</file>