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0"/>
    <p:restoredTop sz="77075"/>
  </p:normalViewPr>
  <p:slideViewPr>
    <p:cSldViewPr>
      <p:cViewPr varScale="1">
        <p:scale>
          <a:sx n="88" d="100"/>
          <a:sy n="88" d="100"/>
        </p:scale>
        <p:origin x="2272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42944-58D1-F24C-8FC8-9B2A808C120A}" type="datetimeFigureOut">
              <a:rPr lang="en-US" smtClean="0"/>
              <a:t>10/12/22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9975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3313"/>
            <a:ext cx="8553450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EC1F5-6FD0-9E48-8F60-28A33F183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77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-I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EC1F5-6FD0-9E48-8F60-28A33F1839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3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Responsible – Freagracht</a:t>
            </a:r>
          </a:p>
          <a:p>
            <a:r>
              <a:rPr lang="en-US" dirty="0"/>
              <a:t>Gracious – Béasach</a:t>
            </a:r>
          </a:p>
          <a:p>
            <a:r>
              <a:rPr lang="ga-IE" noProof="0" dirty="0" err="1"/>
              <a:t>Organised</a:t>
            </a:r>
            <a:r>
              <a:rPr lang="en-US" dirty="0"/>
              <a:t> – Eagraithe</a:t>
            </a:r>
          </a:p>
          <a:p>
            <a:r>
              <a:rPr lang="en-US" dirty="0"/>
              <a:t>Positive – Dearfach</a:t>
            </a:r>
          </a:p>
          <a:p>
            <a:r>
              <a:rPr lang="en-US" dirty="0"/>
              <a:t>Energetic – </a:t>
            </a: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Fuinniúil</a:t>
            </a:r>
          </a:p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 – Cothrom</a:t>
            </a:r>
          </a:p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Sensible – Ciallmhar</a:t>
            </a:r>
          </a:p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Caring – Lách</a:t>
            </a:r>
          </a:p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Adaptable – Solúbtha</a:t>
            </a:r>
          </a:p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Talented – Tréitheach</a:t>
            </a:r>
          </a:p>
          <a:p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Efficient – Éifeachtúil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Cheerful – Croíúil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Adventurous – Fiontrach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Intelligent – Cliste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Friendly – Cairdiúil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Considerate – Tuisceanach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Helpful – Cuidiúil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Creative – Cruthaitheach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Forgiving – Maiteach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Motivated – Tiomanta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Courageous – Cróga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Humorous – Greannmhar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Protective – Cosantach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Funny – Barrúil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Loyal – Dílis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Mature – Aibí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Imaginative – Samhlaíoch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Brave - Calma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Cautious – Aireach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Loving – Geanúil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Trustworthy – Iontaofa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 – Foighneach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Athletic – Aclaí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Honest – Ionraic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Easy-going – Réchúiseach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Dedicated – Díograiseach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Determined – Diongbháilte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Warm – Gnaíúil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Resilient – Acmhainneach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EC1F5-6FD0-9E48-8F60-28A33F1839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9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OJDTkvIpFok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>
            <a:noAutofit/>
          </a:bodyPr>
          <a:lstStyle/>
          <a:p>
            <a:pPr marL="12700">
              <a:lnSpc>
                <a:spcPts val="2365"/>
              </a:lnSpc>
              <a:defRPr sz="22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SEISIÚN 01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>
            <a:noAutofit/>
          </a:bodyPr>
          <a:lstStyle/>
          <a:p>
            <a:pPr marL="12700">
              <a:lnSpc>
                <a:spcPts val="1540"/>
              </a:lnSpc>
              <a:defRPr sz="1400" b="1">
                <a:solidFill>
                  <a:srgbClr val="9BC8EA"/>
                </a:solidFill>
                <a:latin typeface="Arial"/>
                <a:cs typeface="Arial"/>
              </a:defRPr>
            </a:pPr>
            <a:r>
              <a:rPr dirty="0"/>
              <a:t>.................................................................................................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5375148" cy="12446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Féinmheas agus</a:t>
            </a:r>
            <a:endParaRPr sz="4000" dirty="0">
              <a:latin typeface="Arial"/>
              <a:cs typeface="Arial"/>
            </a:endParaRPr>
          </a:p>
          <a:p>
            <a:pPr marL="12700" marR="76200">
              <a:spcBef>
                <a:spcPts val="1018"/>
              </a:spcBef>
              <a:defRPr sz="4000" b="1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/>
              <a:t>Muinín a threisiú 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5" name="object 31">
            <a:extLst>
              <a:ext uri="{FF2B5EF4-FFF2-40B4-BE49-F238E27FC236}">
                <a16:creationId xmlns:a16="http://schemas.microsoft.com/office/drawing/2014/main" id="{030F4AAA-1A34-E206-08D8-16C262353A45}"/>
              </a:ext>
            </a:extLst>
          </p:cNvPr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32">
            <a:extLst>
              <a:ext uri="{FF2B5EF4-FFF2-40B4-BE49-F238E27FC236}">
                <a16:creationId xmlns:a16="http://schemas.microsoft.com/office/drawing/2014/main" id="{CE28A5D5-2191-F9A2-9D30-8FEAFD05E965}"/>
              </a:ext>
            </a:extLst>
          </p:cNvPr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33">
            <a:extLst>
              <a:ext uri="{FF2B5EF4-FFF2-40B4-BE49-F238E27FC236}">
                <a16:creationId xmlns:a16="http://schemas.microsoft.com/office/drawing/2014/main" id="{F696B8B3-D2DD-9A08-CC9D-D19073D3C174}"/>
              </a:ext>
            </a:extLst>
          </p:cNvPr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5">
            <a:extLst>
              <a:ext uri="{FF2B5EF4-FFF2-40B4-BE49-F238E27FC236}">
                <a16:creationId xmlns:a16="http://schemas.microsoft.com/office/drawing/2014/main" id="{F2FA772C-FFEF-FBE7-44D4-DFC1DE67B32E}"/>
              </a:ext>
            </a:extLst>
          </p:cNvPr>
          <p:cNvSpPr txBox="1"/>
          <p:nvPr/>
        </p:nvSpPr>
        <p:spPr>
          <a:xfrm>
            <a:off x="7936542" y="584200"/>
            <a:ext cx="1982158" cy="363865"/>
          </a:xfrm>
          <a:prstGeom prst="rect">
            <a:avLst/>
          </a:prstGeom>
        </p:spPr>
        <p:txBody>
          <a:bodyPr wrap="square" lIns="0" tIns="18192" rIns="0" bIns="0">
            <a:noAutofit/>
          </a:bodyPr>
          <a:lstStyle/>
          <a:p>
            <a:pPr marL="12700">
              <a:lnSpc>
                <a:spcPts val="2865"/>
              </a:lnSpc>
              <a:defRPr sz="2650"/>
            </a:pPr>
            <a:r>
              <a:rPr b="1" dirty="0">
                <a:solidFill>
                  <a:srgbClr val="565657"/>
                </a:solidFill>
                <a:latin typeface="Arial Black"/>
                <a:cs typeface="Arial Black"/>
              </a:rPr>
              <a:t>MIND</a:t>
            </a:r>
            <a:r>
              <a:rPr dirty="0">
                <a:solidFill>
                  <a:srgbClr val="90B857"/>
                </a:solidFill>
                <a:latin typeface="Arial"/>
                <a:cs typeface="Arial"/>
              </a:rPr>
              <a:t>OUT</a:t>
            </a:r>
            <a:endParaRPr sz="26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34">
            <a:extLst>
              <a:ext uri="{FF2B5EF4-FFF2-40B4-BE49-F238E27FC236}">
                <a16:creationId xmlns:a16="http://schemas.microsoft.com/office/drawing/2014/main" id="{AE7E0148-BDB7-027E-C4A5-934E04F1A258}"/>
              </a:ext>
            </a:extLst>
          </p:cNvPr>
          <p:cNvSpPr/>
          <p:nvPr/>
        </p:nvSpPr>
        <p:spPr>
          <a:xfrm>
            <a:off x="-3798" y="9195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EF19155A-A271-FA3D-3404-AF729130F5C6}"/>
              </a:ext>
            </a:extLst>
          </p:cNvPr>
          <p:cNvSpPr/>
          <p:nvPr/>
        </p:nvSpPr>
        <p:spPr>
          <a:xfrm>
            <a:off x="720002" y="1193800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34423604-63B6-0E6C-F6B5-E225CD6F67C9}"/>
              </a:ext>
            </a:extLst>
          </p:cNvPr>
          <p:cNvSpPr txBox="1"/>
          <p:nvPr/>
        </p:nvSpPr>
        <p:spPr>
          <a:xfrm>
            <a:off x="3133401" y="1539666"/>
            <a:ext cx="6417910" cy="1371295"/>
          </a:xfrm>
          <a:prstGeom prst="rect">
            <a:avLst/>
          </a:prstGeom>
        </p:spPr>
        <p:txBody>
          <a:bodyPr wrap="square" lIns="0" tIns="17526" rIns="0" bIns="0">
            <a:noAutofit/>
          </a:bodyPr>
          <a:lstStyle/>
          <a:p>
            <a:pPr marL="12700">
              <a:defRPr sz="26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en-IE"/>
              <a:t>Chun </a:t>
            </a:r>
            <a:r>
              <a:rPr lang="en-IE" dirty="0" err="1"/>
              <a:t>cabhrú</a:t>
            </a:r>
            <a:r>
              <a:rPr lang="en-IE" dirty="0"/>
              <a:t> le </a:t>
            </a:r>
            <a:r>
              <a:rPr lang="en-IE" dirty="0" err="1"/>
              <a:t>scoláirí</a:t>
            </a:r>
            <a:r>
              <a:rPr lang="en-IE" dirty="0"/>
              <a:t> a </a:t>
            </a:r>
            <a:r>
              <a:rPr lang="en-IE" dirty="0" err="1"/>
              <a:t>scileanna</a:t>
            </a:r>
            <a:r>
              <a:rPr lang="en-IE" dirty="0"/>
              <a:t> </a:t>
            </a:r>
            <a:r>
              <a:rPr lang="en-IE" dirty="0" err="1"/>
              <a:t>lena</a:t>
            </a:r>
            <a:r>
              <a:rPr lang="en-IE" dirty="0"/>
              <a:t> </a:t>
            </a:r>
            <a:r>
              <a:rPr lang="en-IE" dirty="0" err="1"/>
              <a:t>bhféinmheas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muinín</a:t>
            </a:r>
            <a:r>
              <a:rPr lang="en-IE" dirty="0"/>
              <a:t> a </a:t>
            </a:r>
            <a:r>
              <a:rPr lang="en-IE" dirty="0" err="1"/>
              <a:t>neartú</a:t>
            </a:r>
            <a:r>
              <a:rPr lang="en-IE" dirty="0"/>
              <a:t>. 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9DAF5F4B-90C2-9B1B-ECE1-1037A329D2F9}"/>
              </a:ext>
            </a:extLst>
          </p:cNvPr>
          <p:cNvSpPr txBox="1"/>
          <p:nvPr/>
        </p:nvSpPr>
        <p:spPr>
          <a:xfrm>
            <a:off x="462684" y="1562829"/>
            <a:ext cx="2314632" cy="685901"/>
          </a:xfrm>
          <a:prstGeom prst="rect">
            <a:avLst/>
          </a:prstGeom>
        </p:spPr>
        <p:txBody>
          <a:bodyPr wrap="square" lIns="0" tIns="17811" rIns="0" bIns="0">
            <a:noAutofit/>
          </a:bodyPr>
          <a:lstStyle/>
          <a:p>
            <a:pPr algn="ctr">
              <a:lnSpc>
                <a:spcPts val="280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00B0F0"/>
                </a:solidFill>
              </a:rPr>
              <a:t>SPRIOC</a:t>
            </a:r>
            <a:endParaRPr sz="2000" dirty="0">
              <a:solidFill>
                <a:srgbClr val="00B0F0"/>
              </a:solidFill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  <a:defRPr sz="2400" b="1">
                <a:solidFill>
                  <a:srgbClr val="EF668D"/>
                </a:solidFill>
                <a:latin typeface="Arial Black"/>
                <a:cs typeface="Arial Black"/>
              </a:defRPr>
            </a:pPr>
            <a:r>
              <a:rPr sz="2000" dirty="0">
                <a:solidFill>
                  <a:srgbClr val="00B0F0"/>
                </a:solidFill>
              </a:rPr>
              <a:t>AN </a:t>
            </a:r>
            <a:r>
              <a:rPr sz="2000" dirty="0" err="1">
                <a:solidFill>
                  <a:srgbClr val="00B0F0"/>
                </a:solidFill>
              </a:rPr>
              <a:t>tSEISIÚIN</a:t>
            </a:r>
            <a:endParaRPr sz="2000" dirty="0">
              <a:solidFill>
                <a:srgbClr val="00B0F0"/>
              </a:solidFill>
              <a:latin typeface="Arial Black"/>
              <a:cs typeface="Arial Black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:a16="http://schemas.microsoft.com/office/drawing/2014/main" id="{34EB7074-700A-F713-9B5B-63C497E24337}"/>
              </a:ext>
            </a:extLst>
          </p:cNvPr>
          <p:cNvSpPr txBox="1"/>
          <p:nvPr/>
        </p:nvSpPr>
        <p:spPr>
          <a:xfrm>
            <a:off x="434133" y="3462653"/>
            <a:ext cx="2062988" cy="838301"/>
          </a:xfrm>
          <a:prstGeom prst="rect">
            <a:avLst/>
          </a:prstGeom>
        </p:spPr>
        <p:txBody>
          <a:bodyPr wrap="square" lIns="0" tIns="16192" rIns="0" bIns="0">
            <a:noAutofit/>
          </a:bodyPr>
          <a:lstStyle/>
          <a:p>
            <a:pPr marL="12700" marR="16764" algn="ctr">
              <a:lnSpc>
                <a:spcPts val="2000"/>
              </a:lnSpc>
              <a:defRPr sz="2400" b="1">
                <a:solidFill>
                  <a:srgbClr val="FDFDFD"/>
                </a:solidFill>
                <a:latin typeface="Arial Black"/>
                <a:cs typeface="Arial Black"/>
              </a:defRPr>
            </a:pPr>
            <a:r>
              <a:rPr dirty="0"/>
              <a:t>CUSPÓIRÍ</a:t>
            </a:r>
            <a:endParaRPr sz="2400" dirty="0">
              <a:latin typeface="Arial Black"/>
              <a:cs typeface="Arial Black"/>
            </a:endParaRPr>
          </a:p>
        </p:txBody>
      </p:sp>
      <p:sp>
        <p:nvSpPr>
          <p:cNvPr id="19" name="object 7">
            <a:extLst>
              <a:ext uri="{FF2B5EF4-FFF2-40B4-BE49-F238E27FC236}">
                <a16:creationId xmlns:a16="http://schemas.microsoft.com/office/drawing/2014/main" id="{68CAD558-6B23-DECF-C4BD-8AF52B4AAC82}"/>
              </a:ext>
            </a:extLst>
          </p:cNvPr>
          <p:cNvSpPr txBox="1"/>
          <p:nvPr/>
        </p:nvSpPr>
        <p:spPr>
          <a:xfrm>
            <a:off x="3227298" y="3556000"/>
            <a:ext cx="2119401" cy="325804"/>
          </a:xfrm>
          <a:prstGeom prst="rect">
            <a:avLst/>
          </a:prstGeom>
        </p:spPr>
        <p:txBody>
          <a:bodyPr wrap="square" lIns="0" tIns="13620" rIns="0" bIns="0">
            <a:noAutofit/>
          </a:bodyPr>
          <a:lstStyle/>
          <a:p>
            <a:pPr marL="12700">
              <a:lnSpc>
                <a:spcPts val="2145"/>
              </a:lnSpc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dirty="0" err="1"/>
              <a:t>Beidh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Scoláirí</a:t>
            </a:r>
            <a:r>
              <a:rPr dirty="0"/>
              <a:t>: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0" name="object 5">
            <a:extLst>
              <a:ext uri="{FF2B5EF4-FFF2-40B4-BE49-F238E27FC236}">
                <a16:creationId xmlns:a16="http://schemas.microsoft.com/office/drawing/2014/main" id="{094B2A65-8652-C7A0-5FBB-6CB0801C2C85}"/>
              </a:ext>
            </a:extLst>
          </p:cNvPr>
          <p:cNvSpPr txBox="1"/>
          <p:nvPr/>
        </p:nvSpPr>
        <p:spPr>
          <a:xfrm>
            <a:off x="3278553" y="3978316"/>
            <a:ext cx="5285766" cy="2069487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In ann a láidreachtaí pearsanta a aithint</a:t>
            </a: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/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r>
              <a:rPr lang="ga-IE" noProof="0" dirty="0"/>
              <a:t>In ann a gcreideamh ina gcumas féin a mhéadú</a:t>
            </a:r>
            <a:endParaRPr sz="2000" dirty="0">
              <a:latin typeface="Arial"/>
              <a:cs typeface="Arial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DC09F03-B01C-F178-323E-8351C2BA6CA6}"/>
              </a:ext>
            </a:extLst>
          </p:cNvPr>
          <p:cNvCxnSpPr>
            <a:cxnSpLocks/>
          </p:cNvCxnSpPr>
          <p:nvPr/>
        </p:nvCxnSpPr>
        <p:spPr>
          <a:xfrm>
            <a:off x="632555" y="3251200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4EF6802-8EF4-69EF-232C-F8B63D4104D7}"/>
              </a:ext>
            </a:extLst>
          </p:cNvPr>
          <p:cNvCxnSpPr>
            <a:cxnSpLocks/>
          </p:cNvCxnSpPr>
          <p:nvPr/>
        </p:nvCxnSpPr>
        <p:spPr>
          <a:xfrm>
            <a:off x="632554" y="3861979"/>
            <a:ext cx="1666145" cy="0"/>
          </a:xfrm>
          <a:prstGeom prst="line">
            <a:avLst/>
          </a:prstGeom>
          <a:ln w="57150" cap="flat" cmpd="sng" algn="ctr">
            <a:solidFill>
              <a:schemeClr val="bg1">
                <a:lumMod val="9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" name="object 394">
            <a:extLst>
              <a:ext uri="{FF2B5EF4-FFF2-40B4-BE49-F238E27FC236}">
                <a16:creationId xmlns:a16="http://schemas.microsoft.com/office/drawing/2014/main" id="{915F9B38-302D-ED86-1CC2-1FBADE19EA98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" name="object 395">
            <a:extLst>
              <a:ext uri="{FF2B5EF4-FFF2-40B4-BE49-F238E27FC236}">
                <a16:creationId xmlns:a16="http://schemas.microsoft.com/office/drawing/2014/main" id="{2E14134B-71D8-C835-98F8-43DF7BCDC05B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" name="object 396">
            <a:extLst>
              <a:ext uri="{FF2B5EF4-FFF2-40B4-BE49-F238E27FC236}">
                <a16:creationId xmlns:a16="http://schemas.microsoft.com/office/drawing/2014/main" id="{074A8106-7898-C15B-EC4E-3790CDD3787B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" name="object 397">
            <a:extLst>
              <a:ext uri="{FF2B5EF4-FFF2-40B4-BE49-F238E27FC236}">
                <a16:creationId xmlns:a16="http://schemas.microsoft.com/office/drawing/2014/main" id="{8D823972-0600-798E-F3A7-769A64A6E815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6" name="object 398">
            <a:extLst>
              <a:ext uri="{FF2B5EF4-FFF2-40B4-BE49-F238E27FC236}">
                <a16:creationId xmlns:a16="http://schemas.microsoft.com/office/drawing/2014/main" id="{20368898-2678-42AB-F443-73DEFD49040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7" name="object 399">
            <a:extLst>
              <a:ext uri="{FF2B5EF4-FFF2-40B4-BE49-F238E27FC236}">
                <a16:creationId xmlns:a16="http://schemas.microsoft.com/office/drawing/2014/main" id="{026C8303-0759-1D21-43EC-478AE837AF6C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8" name="object 400">
            <a:extLst>
              <a:ext uri="{FF2B5EF4-FFF2-40B4-BE49-F238E27FC236}">
                <a16:creationId xmlns:a16="http://schemas.microsoft.com/office/drawing/2014/main" id="{82519426-C05F-DC14-6AAC-206B198E5459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4" name="object 401">
            <a:extLst>
              <a:ext uri="{FF2B5EF4-FFF2-40B4-BE49-F238E27FC236}">
                <a16:creationId xmlns:a16="http://schemas.microsoft.com/office/drawing/2014/main" id="{D12A38E4-73E5-C46B-E6AC-3EA23DE7C8DF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4" name="object 402">
            <a:extLst>
              <a:ext uri="{FF2B5EF4-FFF2-40B4-BE49-F238E27FC236}">
                <a16:creationId xmlns:a16="http://schemas.microsoft.com/office/drawing/2014/main" id="{68136DEC-56C5-52C9-C74A-10C21E1720B8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5" name="object 403">
            <a:extLst>
              <a:ext uri="{FF2B5EF4-FFF2-40B4-BE49-F238E27FC236}">
                <a16:creationId xmlns:a16="http://schemas.microsoft.com/office/drawing/2014/main" id="{C901795E-F066-C574-79F9-1408A505385D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6" name="object 405">
            <a:extLst>
              <a:ext uri="{FF2B5EF4-FFF2-40B4-BE49-F238E27FC236}">
                <a16:creationId xmlns:a16="http://schemas.microsoft.com/office/drawing/2014/main" id="{26860E1B-9064-0E20-6A44-E5F323918872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7" name="object 406">
            <a:extLst>
              <a:ext uri="{FF2B5EF4-FFF2-40B4-BE49-F238E27FC236}">
                <a16:creationId xmlns:a16="http://schemas.microsoft.com/office/drawing/2014/main" id="{6A22E7F5-F3E0-41F8-BCA8-39ACD53BEF24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8" name="object 407">
            <a:extLst>
              <a:ext uri="{FF2B5EF4-FFF2-40B4-BE49-F238E27FC236}">
                <a16:creationId xmlns:a16="http://schemas.microsoft.com/office/drawing/2014/main" id="{A65FA04A-DD2B-F85D-BDE0-2BF587AA9483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9" name="object 408">
            <a:extLst>
              <a:ext uri="{FF2B5EF4-FFF2-40B4-BE49-F238E27FC236}">
                <a16:creationId xmlns:a16="http://schemas.microsoft.com/office/drawing/2014/main" id="{962C1102-BD67-54E2-4E09-28CA930ED579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0" name="object 410">
            <a:extLst>
              <a:ext uri="{FF2B5EF4-FFF2-40B4-BE49-F238E27FC236}">
                <a16:creationId xmlns:a16="http://schemas.microsoft.com/office/drawing/2014/main" id="{D138BDA6-DCB6-C13D-2DDE-CC006A2E99F0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1" name="object 411">
            <a:extLst>
              <a:ext uri="{FF2B5EF4-FFF2-40B4-BE49-F238E27FC236}">
                <a16:creationId xmlns:a16="http://schemas.microsoft.com/office/drawing/2014/main" id="{ADDA5C58-A37C-9146-5468-FD4EB285DB28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412">
            <a:extLst>
              <a:ext uri="{FF2B5EF4-FFF2-40B4-BE49-F238E27FC236}">
                <a16:creationId xmlns:a16="http://schemas.microsoft.com/office/drawing/2014/main" id="{EC731E60-E787-EF68-78E1-65C0D17CCE78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3">
            <a:extLst>
              <a:ext uri="{FF2B5EF4-FFF2-40B4-BE49-F238E27FC236}">
                <a16:creationId xmlns:a16="http://schemas.microsoft.com/office/drawing/2014/main" id="{E6C559FB-062B-61B5-E519-43C2EBFA6BFC}"/>
              </a:ext>
            </a:extLst>
          </p:cNvPr>
          <p:cNvSpPr txBox="1"/>
          <p:nvPr/>
        </p:nvSpPr>
        <p:spPr>
          <a:xfrm>
            <a:off x="8023100" y="618378"/>
            <a:ext cx="2261706" cy="572250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BC8EA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object 394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5" name="object 395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6" name="object 396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7" name="object 397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8" name="object 398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9" name="object 399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0" name="object 400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1" name="object 401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2" name="object 402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3" name="object 403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4" name="object 404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5" name="object 405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6" name="object 406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7" name="object 407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8" name="object 408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0" name="object 410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1" name="object 411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2" name="object 412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198" name="object 198"/>
          <p:cNvSpPr/>
          <p:nvPr/>
        </p:nvSpPr>
        <p:spPr>
          <a:xfrm>
            <a:off x="9111613" y="4342970"/>
            <a:ext cx="22049" cy="145905"/>
          </a:xfrm>
          <a:custGeom>
            <a:avLst/>
            <a:gdLst/>
            <a:ahLst/>
            <a:cxnLst/>
            <a:rect l="l" t="t" r="r" b="b"/>
            <a:pathLst>
              <a:path w="22049" h="145905">
                <a:moveTo>
                  <a:pt x="9929" y="3329"/>
                </a:moveTo>
                <a:lnTo>
                  <a:pt x="0" y="145905"/>
                </a:lnTo>
                <a:lnTo>
                  <a:pt x="1943" y="132196"/>
                </a:lnTo>
                <a:lnTo>
                  <a:pt x="4874" y="119613"/>
                </a:lnTo>
                <a:lnTo>
                  <a:pt x="8792" y="108154"/>
                </a:lnTo>
                <a:lnTo>
                  <a:pt x="13701" y="97816"/>
                </a:lnTo>
                <a:lnTo>
                  <a:pt x="22049" y="0"/>
                </a:lnTo>
                <a:lnTo>
                  <a:pt x="9929" y="3329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023100" y="618378"/>
            <a:ext cx="2261706" cy="572250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BC8EA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27300" y="692921"/>
            <a:ext cx="5170982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dirty="0"/>
              <a:t>Láidreachtaí Carachtair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13" name="object 2">
            <a:extLst>
              <a:ext uri="{FF2B5EF4-FFF2-40B4-BE49-F238E27FC236}">
                <a16:creationId xmlns:a16="http://schemas.microsoft.com/office/drawing/2014/main" id="{355F48A2-902F-36DE-7D9C-6D36C5966286}"/>
              </a:ext>
            </a:extLst>
          </p:cNvPr>
          <p:cNvSpPr txBox="1"/>
          <p:nvPr/>
        </p:nvSpPr>
        <p:spPr>
          <a:xfrm rot="16200000">
            <a:off x="-528139" y="2911214"/>
            <a:ext cx="1543424" cy="50218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000" dirty="0" err="1"/>
              <a:t>Freagracht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14" name="object 2">
            <a:extLst>
              <a:ext uri="{FF2B5EF4-FFF2-40B4-BE49-F238E27FC236}">
                <a16:creationId xmlns:a16="http://schemas.microsoft.com/office/drawing/2014/main" id="{6AA7FDFA-9E85-030F-81FF-90EAF7F62571}"/>
              </a:ext>
            </a:extLst>
          </p:cNvPr>
          <p:cNvSpPr txBox="1"/>
          <p:nvPr/>
        </p:nvSpPr>
        <p:spPr>
          <a:xfrm rot="16200000">
            <a:off x="-510929" y="3704896"/>
            <a:ext cx="2589937" cy="6590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000" dirty="0" err="1">
                <a:solidFill>
                  <a:schemeClr val="bg1">
                    <a:lumMod val="50000"/>
                  </a:schemeClr>
                </a:solidFill>
              </a:rPr>
              <a:t>Béasach</a:t>
            </a:r>
            <a:endParaRPr sz="54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5" name="object 2">
            <a:extLst>
              <a:ext uri="{FF2B5EF4-FFF2-40B4-BE49-F238E27FC236}">
                <a16:creationId xmlns:a16="http://schemas.microsoft.com/office/drawing/2014/main" id="{3D9219D0-A99B-2673-7636-E7407716C345}"/>
              </a:ext>
            </a:extLst>
          </p:cNvPr>
          <p:cNvSpPr txBox="1"/>
          <p:nvPr/>
        </p:nvSpPr>
        <p:spPr>
          <a:xfrm rot="5400000">
            <a:off x="-23270" y="3416546"/>
            <a:ext cx="2589937" cy="6590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Eagraithe</a:t>
            </a:r>
            <a:endParaRPr sz="5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6" name="object 2">
            <a:extLst>
              <a:ext uri="{FF2B5EF4-FFF2-40B4-BE49-F238E27FC236}">
                <a16:creationId xmlns:a16="http://schemas.microsoft.com/office/drawing/2014/main" id="{29911FD6-8063-15CF-7820-936AF13701FB}"/>
              </a:ext>
            </a:extLst>
          </p:cNvPr>
          <p:cNvSpPr txBox="1"/>
          <p:nvPr/>
        </p:nvSpPr>
        <p:spPr>
          <a:xfrm>
            <a:off x="1711326" y="2214967"/>
            <a:ext cx="3346806" cy="651113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600" dirty="0" err="1"/>
              <a:t>Dearfach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17" name="object 2">
            <a:extLst>
              <a:ext uri="{FF2B5EF4-FFF2-40B4-BE49-F238E27FC236}">
                <a16:creationId xmlns:a16="http://schemas.microsoft.com/office/drawing/2014/main" id="{56082F80-0EED-ECBC-E939-D2D625DA9458}"/>
              </a:ext>
            </a:extLst>
          </p:cNvPr>
          <p:cNvSpPr txBox="1"/>
          <p:nvPr/>
        </p:nvSpPr>
        <p:spPr>
          <a:xfrm>
            <a:off x="2200681" y="2693668"/>
            <a:ext cx="1811323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Fuinniúil</a:t>
            </a:r>
            <a:endParaRPr lang="en-US" sz="44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8" name="object 2">
            <a:extLst>
              <a:ext uri="{FF2B5EF4-FFF2-40B4-BE49-F238E27FC236}">
                <a16:creationId xmlns:a16="http://schemas.microsoft.com/office/drawing/2014/main" id="{67425FCE-71D5-A2EE-4737-1A3DC2E54931}"/>
              </a:ext>
            </a:extLst>
          </p:cNvPr>
          <p:cNvSpPr txBox="1"/>
          <p:nvPr/>
        </p:nvSpPr>
        <p:spPr>
          <a:xfrm>
            <a:off x="1643230" y="3104426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Cothrom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19" name="object 2">
            <a:extLst>
              <a:ext uri="{FF2B5EF4-FFF2-40B4-BE49-F238E27FC236}">
                <a16:creationId xmlns:a16="http://schemas.microsoft.com/office/drawing/2014/main" id="{1CE44E0F-34D9-1641-18C6-70E22A9C24D6}"/>
              </a:ext>
            </a:extLst>
          </p:cNvPr>
          <p:cNvSpPr txBox="1"/>
          <p:nvPr/>
        </p:nvSpPr>
        <p:spPr>
          <a:xfrm>
            <a:off x="1827957" y="3420626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Ciallmhar</a:t>
            </a:r>
            <a:endParaRPr lang="en-US" sz="3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20" name="object 2">
            <a:extLst>
              <a:ext uri="{FF2B5EF4-FFF2-40B4-BE49-F238E27FC236}">
                <a16:creationId xmlns:a16="http://schemas.microsoft.com/office/drawing/2014/main" id="{BC0DA01C-F054-73F3-D840-FF338CA8D245}"/>
              </a:ext>
            </a:extLst>
          </p:cNvPr>
          <p:cNvSpPr txBox="1"/>
          <p:nvPr/>
        </p:nvSpPr>
        <p:spPr>
          <a:xfrm rot="16200000">
            <a:off x="2968970" y="2222785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Cliste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21" name="object 2">
            <a:extLst>
              <a:ext uri="{FF2B5EF4-FFF2-40B4-BE49-F238E27FC236}">
                <a16:creationId xmlns:a16="http://schemas.microsoft.com/office/drawing/2014/main" id="{FAA6C79B-AC88-D0AB-53D1-42E9D8F9B405}"/>
              </a:ext>
            </a:extLst>
          </p:cNvPr>
          <p:cNvSpPr txBox="1"/>
          <p:nvPr/>
        </p:nvSpPr>
        <p:spPr>
          <a:xfrm rot="16200000">
            <a:off x="3371057" y="2679860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Cairdiúil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22" name="object 2">
            <a:extLst>
              <a:ext uri="{FF2B5EF4-FFF2-40B4-BE49-F238E27FC236}">
                <a16:creationId xmlns:a16="http://schemas.microsoft.com/office/drawing/2014/main" id="{82EA9745-132A-2807-A5F9-D46A1A2B55DB}"/>
              </a:ext>
            </a:extLst>
          </p:cNvPr>
          <p:cNvSpPr txBox="1"/>
          <p:nvPr/>
        </p:nvSpPr>
        <p:spPr>
          <a:xfrm>
            <a:off x="1720030" y="3989704"/>
            <a:ext cx="3346806" cy="54424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400" dirty="0" err="1"/>
              <a:t>Fiontrach</a:t>
            </a:r>
            <a:endParaRPr lang="en-US" sz="6000" dirty="0">
              <a:latin typeface="Arial"/>
              <a:cs typeface="Arial"/>
            </a:endParaRPr>
          </a:p>
        </p:txBody>
      </p:sp>
      <p:sp>
        <p:nvSpPr>
          <p:cNvPr id="423" name="object 2">
            <a:extLst>
              <a:ext uri="{FF2B5EF4-FFF2-40B4-BE49-F238E27FC236}">
                <a16:creationId xmlns:a16="http://schemas.microsoft.com/office/drawing/2014/main" id="{8ACF453C-2563-A8F5-2CB2-F727B38DF32A}"/>
              </a:ext>
            </a:extLst>
          </p:cNvPr>
          <p:cNvSpPr txBox="1"/>
          <p:nvPr/>
        </p:nvSpPr>
        <p:spPr>
          <a:xfrm>
            <a:off x="4757788" y="2230813"/>
            <a:ext cx="3048324" cy="577863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Tiomanta</a:t>
            </a:r>
            <a:endParaRPr lang="en-US" sz="6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24" name="object 2">
            <a:extLst>
              <a:ext uri="{FF2B5EF4-FFF2-40B4-BE49-F238E27FC236}">
                <a16:creationId xmlns:a16="http://schemas.microsoft.com/office/drawing/2014/main" id="{773BC5F6-3E48-6D0E-C99F-4B8217EAD064}"/>
              </a:ext>
            </a:extLst>
          </p:cNvPr>
          <p:cNvSpPr txBox="1"/>
          <p:nvPr/>
        </p:nvSpPr>
        <p:spPr>
          <a:xfrm>
            <a:off x="4826583" y="2687843"/>
            <a:ext cx="3346806" cy="651113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600" dirty="0" err="1"/>
              <a:t>Cróga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27" name="object 2">
            <a:extLst>
              <a:ext uri="{FF2B5EF4-FFF2-40B4-BE49-F238E27FC236}">
                <a16:creationId xmlns:a16="http://schemas.microsoft.com/office/drawing/2014/main" id="{7509D889-DA36-58A8-41CE-52DE3FD3D35F}"/>
              </a:ext>
            </a:extLst>
          </p:cNvPr>
          <p:cNvSpPr txBox="1"/>
          <p:nvPr/>
        </p:nvSpPr>
        <p:spPr>
          <a:xfrm rot="16200000">
            <a:off x="3293749" y="4741636"/>
            <a:ext cx="1543424" cy="50218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/>
              <a:t>Croíúil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28" name="object 2">
            <a:extLst>
              <a:ext uri="{FF2B5EF4-FFF2-40B4-BE49-F238E27FC236}">
                <a16:creationId xmlns:a16="http://schemas.microsoft.com/office/drawing/2014/main" id="{F50D2F2C-E5B9-70FC-78A2-E773137FD087}"/>
              </a:ext>
            </a:extLst>
          </p:cNvPr>
          <p:cNvSpPr txBox="1"/>
          <p:nvPr/>
        </p:nvSpPr>
        <p:spPr>
          <a:xfrm>
            <a:off x="2006660" y="4405574"/>
            <a:ext cx="1689527" cy="5544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Éifeachtúil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30" name="object 2">
            <a:extLst>
              <a:ext uri="{FF2B5EF4-FFF2-40B4-BE49-F238E27FC236}">
                <a16:creationId xmlns:a16="http://schemas.microsoft.com/office/drawing/2014/main" id="{E15F5F0D-0EEE-6D51-956F-A5BCF41FE55F}"/>
              </a:ext>
            </a:extLst>
          </p:cNvPr>
          <p:cNvSpPr txBox="1"/>
          <p:nvPr/>
        </p:nvSpPr>
        <p:spPr>
          <a:xfrm>
            <a:off x="1603703" y="4763171"/>
            <a:ext cx="1689527" cy="5544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Lách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31" name="object 2">
            <a:extLst>
              <a:ext uri="{FF2B5EF4-FFF2-40B4-BE49-F238E27FC236}">
                <a16:creationId xmlns:a16="http://schemas.microsoft.com/office/drawing/2014/main" id="{813AE5D4-DFF7-717E-6E71-494537E6DCED}"/>
              </a:ext>
            </a:extLst>
          </p:cNvPr>
          <p:cNvSpPr txBox="1"/>
          <p:nvPr/>
        </p:nvSpPr>
        <p:spPr>
          <a:xfrm>
            <a:off x="1143906" y="5320239"/>
            <a:ext cx="2881669" cy="771334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400" dirty="0" err="1">
                <a:solidFill>
                  <a:schemeClr val="bg1">
                    <a:lumMod val="50000"/>
                  </a:schemeClr>
                </a:solidFill>
              </a:rPr>
              <a:t>Solúbtha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32" name="object 2">
            <a:extLst>
              <a:ext uri="{FF2B5EF4-FFF2-40B4-BE49-F238E27FC236}">
                <a16:creationId xmlns:a16="http://schemas.microsoft.com/office/drawing/2014/main" id="{EF30E377-EDB9-4268-F629-BA4FF3D52BBA}"/>
              </a:ext>
            </a:extLst>
          </p:cNvPr>
          <p:cNvSpPr txBox="1"/>
          <p:nvPr/>
        </p:nvSpPr>
        <p:spPr>
          <a:xfrm>
            <a:off x="1434187" y="5919356"/>
            <a:ext cx="3346806" cy="54424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400" dirty="0" err="1"/>
              <a:t>Tréitheach</a:t>
            </a:r>
            <a:endParaRPr lang="en-US" sz="6000" dirty="0">
              <a:latin typeface="Arial"/>
              <a:cs typeface="Arial"/>
            </a:endParaRPr>
          </a:p>
        </p:txBody>
      </p:sp>
      <p:sp>
        <p:nvSpPr>
          <p:cNvPr id="433" name="object 2">
            <a:extLst>
              <a:ext uri="{FF2B5EF4-FFF2-40B4-BE49-F238E27FC236}">
                <a16:creationId xmlns:a16="http://schemas.microsoft.com/office/drawing/2014/main" id="{2006203F-725B-71EF-484A-C0199A2F4211}"/>
              </a:ext>
            </a:extLst>
          </p:cNvPr>
          <p:cNvSpPr txBox="1"/>
          <p:nvPr/>
        </p:nvSpPr>
        <p:spPr>
          <a:xfrm rot="16200000">
            <a:off x="4185274" y="3619481"/>
            <a:ext cx="1543424" cy="50218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/>
              <a:t>Cuidiúil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34" name="object 2">
            <a:extLst>
              <a:ext uri="{FF2B5EF4-FFF2-40B4-BE49-F238E27FC236}">
                <a16:creationId xmlns:a16="http://schemas.microsoft.com/office/drawing/2014/main" id="{3967F454-C9CB-68DE-6759-DD8FBD4CE4E8}"/>
              </a:ext>
            </a:extLst>
          </p:cNvPr>
          <p:cNvSpPr txBox="1"/>
          <p:nvPr/>
        </p:nvSpPr>
        <p:spPr>
          <a:xfrm rot="16200000">
            <a:off x="3394586" y="5075533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bg1">
                    <a:lumMod val="50000"/>
                  </a:schemeClr>
                </a:solidFill>
              </a:rPr>
              <a:t>Tuisceanah</a:t>
            </a:r>
            <a:endParaRPr lang="en-US" sz="44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35" name="object 2">
            <a:extLst>
              <a:ext uri="{FF2B5EF4-FFF2-40B4-BE49-F238E27FC236}">
                <a16:creationId xmlns:a16="http://schemas.microsoft.com/office/drawing/2014/main" id="{842731D6-14B7-72B7-5091-E5B755FAAEC8}"/>
              </a:ext>
            </a:extLst>
          </p:cNvPr>
          <p:cNvSpPr txBox="1"/>
          <p:nvPr/>
        </p:nvSpPr>
        <p:spPr>
          <a:xfrm rot="16200000">
            <a:off x="4387280" y="4070334"/>
            <a:ext cx="2287427" cy="67651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000" dirty="0" err="1"/>
              <a:t>Maiteach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36" name="object 2">
            <a:extLst>
              <a:ext uri="{FF2B5EF4-FFF2-40B4-BE49-F238E27FC236}">
                <a16:creationId xmlns:a16="http://schemas.microsoft.com/office/drawing/2014/main" id="{D1818D86-1B46-E57D-678C-9A037CFF5674}"/>
              </a:ext>
            </a:extLst>
          </p:cNvPr>
          <p:cNvSpPr txBox="1"/>
          <p:nvPr/>
        </p:nvSpPr>
        <p:spPr>
          <a:xfrm>
            <a:off x="5260808" y="5515619"/>
            <a:ext cx="1733270" cy="651113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400" dirty="0" err="1"/>
              <a:t>Cosantach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37" name="object 2">
            <a:extLst>
              <a:ext uri="{FF2B5EF4-FFF2-40B4-BE49-F238E27FC236}">
                <a16:creationId xmlns:a16="http://schemas.microsoft.com/office/drawing/2014/main" id="{53521507-902D-8B71-8365-88F0517D7623}"/>
              </a:ext>
            </a:extLst>
          </p:cNvPr>
          <p:cNvSpPr txBox="1"/>
          <p:nvPr/>
        </p:nvSpPr>
        <p:spPr>
          <a:xfrm rot="16200000">
            <a:off x="3811415" y="5115475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Cruthaitheach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38" name="object 2">
            <a:extLst>
              <a:ext uri="{FF2B5EF4-FFF2-40B4-BE49-F238E27FC236}">
                <a16:creationId xmlns:a16="http://schemas.microsoft.com/office/drawing/2014/main" id="{315EA340-87B6-C1CA-8FD6-FAA0AFB81FCE}"/>
              </a:ext>
            </a:extLst>
          </p:cNvPr>
          <p:cNvSpPr txBox="1"/>
          <p:nvPr/>
        </p:nvSpPr>
        <p:spPr>
          <a:xfrm>
            <a:off x="5161277" y="6099115"/>
            <a:ext cx="2051084" cy="577863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Barrúil</a:t>
            </a:r>
            <a:endParaRPr lang="en-US" sz="6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41" name="object 2">
            <a:extLst>
              <a:ext uri="{FF2B5EF4-FFF2-40B4-BE49-F238E27FC236}">
                <a16:creationId xmlns:a16="http://schemas.microsoft.com/office/drawing/2014/main" id="{5649E520-2ADD-127E-0502-B9EEB17E290C}"/>
              </a:ext>
            </a:extLst>
          </p:cNvPr>
          <p:cNvSpPr txBox="1"/>
          <p:nvPr/>
        </p:nvSpPr>
        <p:spPr>
          <a:xfrm rot="16200000">
            <a:off x="5842787" y="4404061"/>
            <a:ext cx="1752163" cy="6590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5400" dirty="0" err="1">
                <a:solidFill>
                  <a:schemeClr val="bg1">
                    <a:lumMod val="50000"/>
                  </a:schemeClr>
                </a:solidFill>
              </a:rPr>
              <a:t>Dílis</a:t>
            </a:r>
            <a:endParaRPr sz="7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44" name="object 2">
            <a:extLst>
              <a:ext uri="{FF2B5EF4-FFF2-40B4-BE49-F238E27FC236}">
                <a16:creationId xmlns:a16="http://schemas.microsoft.com/office/drawing/2014/main" id="{8F51FFE7-01AA-D414-29DF-12023CA32727}"/>
              </a:ext>
            </a:extLst>
          </p:cNvPr>
          <p:cNvSpPr txBox="1"/>
          <p:nvPr/>
        </p:nvSpPr>
        <p:spPr>
          <a:xfrm rot="16200000">
            <a:off x="4660007" y="4161542"/>
            <a:ext cx="2557436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Greannmhar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45" name="object 2">
            <a:extLst>
              <a:ext uri="{FF2B5EF4-FFF2-40B4-BE49-F238E27FC236}">
                <a16:creationId xmlns:a16="http://schemas.microsoft.com/office/drawing/2014/main" id="{247101B8-21DD-2577-1058-8A436EDC2C2B}"/>
              </a:ext>
            </a:extLst>
          </p:cNvPr>
          <p:cNvSpPr txBox="1"/>
          <p:nvPr/>
        </p:nvSpPr>
        <p:spPr>
          <a:xfrm>
            <a:off x="6286162" y="3385086"/>
            <a:ext cx="1394339" cy="516946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4800" dirty="0" err="1"/>
              <a:t>Aibí</a:t>
            </a:r>
            <a:endParaRPr sz="6600" dirty="0">
              <a:latin typeface="Arial"/>
              <a:cs typeface="Arial"/>
            </a:endParaRPr>
          </a:p>
        </p:txBody>
      </p:sp>
      <p:sp>
        <p:nvSpPr>
          <p:cNvPr id="446" name="object 2">
            <a:extLst>
              <a:ext uri="{FF2B5EF4-FFF2-40B4-BE49-F238E27FC236}">
                <a16:creationId xmlns:a16="http://schemas.microsoft.com/office/drawing/2014/main" id="{E6F175EA-1165-EA49-C9F9-1C2BD0DA127A}"/>
              </a:ext>
            </a:extLst>
          </p:cNvPr>
          <p:cNvSpPr txBox="1"/>
          <p:nvPr/>
        </p:nvSpPr>
        <p:spPr>
          <a:xfrm rot="16200000">
            <a:off x="6618786" y="2036651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Calma</a:t>
            </a:r>
            <a:endParaRPr lang="en-US" sz="4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47" name="object 2">
            <a:extLst>
              <a:ext uri="{FF2B5EF4-FFF2-40B4-BE49-F238E27FC236}">
                <a16:creationId xmlns:a16="http://schemas.microsoft.com/office/drawing/2014/main" id="{637E44A2-7E7A-AA0B-C75C-2EDAE9F6C7DB}"/>
              </a:ext>
            </a:extLst>
          </p:cNvPr>
          <p:cNvSpPr txBox="1"/>
          <p:nvPr/>
        </p:nvSpPr>
        <p:spPr>
          <a:xfrm rot="16200000">
            <a:off x="6040072" y="4658321"/>
            <a:ext cx="2557436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Samhlaíoch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49" name="object 2">
            <a:extLst>
              <a:ext uri="{FF2B5EF4-FFF2-40B4-BE49-F238E27FC236}">
                <a16:creationId xmlns:a16="http://schemas.microsoft.com/office/drawing/2014/main" id="{8E2DCFC5-156E-B40E-6654-CFA8696F28F9}"/>
              </a:ext>
            </a:extLst>
          </p:cNvPr>
          <p:cNvSpPr txBox="1"/>
          <p:nvPr/>
        </p:nvSpPr>
        <p:spPr>
          <a:xfrm rot="16200000">
            <a:off x="8221488" y="4197052"/>
            <a:ext cx="3156015" cy="67630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600" dirty="0" err="1">
                <a:solidFill>
                  <a:schemeClr val="bg1">
                    <a:lumMod val="50000"/>
                  </a:schemeClr>
                </a:solidFill>
              </a:rPr>
              <a:t>Díograiseach</a:t>
            </a:r>
            <a:endParaRPr lang="en-US" sz="48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50" name="object 2">
            <a:extLst>
              <a:ext uri="{FF2B5EF4-FFF2-40B4-BE49-F238E27FC236}">
                <a16:creationId xmlns:a16="http://schemas.microsoft.com/office/drawing/2014/main" id="{0781FB32-2863-4274-9BC4-D274B4092B3D}"/>
              </a:ext>
            </a:extLst>
          </p:cNvPr>
          <p:cNvSpPr txBox="1"/>
          <p:nvPr/>
        </p:nvSpPr>
        <p:spPr>
          <a:xfrm>
            <a:off x="7550301" y="3429126"/>
            <a:ext cx="1689527" cy="5544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Aireach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51" name="object 2">
            <a:extLst>
              <a:ext uri="{FF2B5EF4-FFF2-40B4-BE49-F238E27FC236}">
                <a16:creationId xmlns:a16="http://schemas.microsoft.com/office/drawing/2014/main" id="{BD704E0A-10E3-8BEE-3259-7FACBC5143E6}"/>
              </a:ext>
            </a:extLst>
          </p:cNvPr>
          <p:cNvSpPr txBox="1"/>
          <p:nvPr/>
        </p:nvSpPr>
        <p:spPr>
          <a:xfrm>
            <a:off x="7560000" y="3997040"/>
            <a:ext cx="1991311" cy="62111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600" dirty="0" err="1"/>
              <a:t>Geanúil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52" name="object 2">
            <a:extLst>
              <a:ext uri="{FF2B5EF4-FFF2-40B4-BE49-F238E27FC236}">
                <a16:creationId xmlns:a16="http://schemas.microsoft.com/office/drawing/2014/main" id="{499B6BDD-D473-CE7E-D2AE-B2201B8340A3}"/>
              </a:ext>
            </a:extLst>
          </p:cNvPr>
          <p:cNvSpPr txBox="1"/>
          <p:nvPr/>
        </p:nvSpPr>
        <p:spPr>
          <a:xfrm>
            <a:off x="8009407" y="5585528"/>
            <a:ext cx="1991311" cy="62111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600" dirty="0" err="1"/>
              <a:t>Ionraic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55" name="object 2">
            <a:extLst>
              <a:ext uri="{FF2B5EF4-FFF2-40B4-BE49-F238E27FC236}">
                <a16:creationId xmlns:a16="http://schemas.microsoft.com/office/drawing/2014/main" id="{BC976312-6668-6DDE-430F-BEF4E33961D3}"/>
              </a:ext>
            </a:extLst>
          </p:cNvPr>
          <p:cNvSpPr txBox="1"/>
          <p:nvPr/>
        </p:nvSpPr>
        <p:spPr>
          <a:xfrm>
            <a:off x="8146725" y="6074487"/>
            <a:ext cx="2318197" cy="5544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Réchúiseach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56" name="object 2">
            <a:extLst>
              <a:ext uri="{FF2B5EF4-FFF2-40B4-BE49-F238E27FC236}">
                <a16:creationId xmlns:a16="http://schemas.microsoft.com/office/drawing/2014/main" id="{6ABA79EA-1126-6766-C012-EB2E762FD2B1}"/>
              </a:ext>
            </a:extLst>
          </p:cNvPr>
          <p:cNvSpPr txBox="1"/>
          <p:nvPr/>
        </p:nvSpPr>
        <p:spPr>
          <a:xfrm>
            <a:off x="7636477" y="4471531"/>
            <a:ext cx="2318197" cy="5544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Iontaofa</a:t>
            </a:r>
            <a:endParaRPr lang="en-US" sz="44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57" name="object 2">
            <a:extLst>
              <a:ext uri="{FF2B5EF4-FFF2-40B4-BE49-F238E27FC236}">
                <a16:creationId xmlns:a16="http://schemas.microsoft.com/office/drawing/2014/main" id="{8449CD95-F84A-2263-8B1F-BC3715B39CAA}"/>
              </a:ext>
            </a:extLst>
          </p:cNvPr>
          <p:cNvSpPr txBox="1"/>
          <p:nvPr/>
        </p:nvSpPr>
        <p:spPr>
          <a:xfrm>
            <a:off x="7659844" y="4951008"/>
            <a:ext cx="2318197" cy="55446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Foighneach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58" name="object 2">
            <a:extLst>
              <a:ext uri="{FF2B5EF4-FFF2-40B4-BE49-F238E27FC236}">
                <a16:creationId xmlns:a16="http://schemas.microsoft.com/office/drawing/2014/main" id="{29460251-71BC-FCB7-9272-831F98D829D7}"/>
              </a:ext>
            </a:extLst>
          </p:cNvPr>
          <p:cNvSpPr txBox="1"/>
          <p:nvPr/>
        </p:nvSpPr>
        <p:spPr>
          <a:xfrm rot="16200000">
            <a:off x="6913254" y="5442419"/>
            <a:ext cx="1543424" cy="50218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/>
              <a:t>Aclaí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59" name="object 2">
            <a:extLst>
              <a:ext uri="{FF2B5EF4-FFF2-40B4-BE49-F238E27FC236}">
                <a16:creationId xmlns:a16="http://schemas.microsoft.com/office/drawing/2014/main" id="{80A5F53E-10CD-4E9A-F0FC-94ACAF2A9FF4}"/>
              </a:ext>
            </a:extLst>
          </p:cNvPr>
          <p:cNvSpPr txBox="1"/>
          <p:nvPr/>
        </p:nvSpPr>
        <p:spPr>
          <a:xfrm rot="16200000">
            <a:off x="8725163" y="2933347"/>
            <a:ext cx="2826788" cy="502182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/>
              <a:t>Diongbháilte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60" name="object 2">
            <a:extLst>
              <a:ext uri="{FF2B5EF4-FFF2-40B4-BE49-F238E27FC236}">
                <a16:creationId xmlns:a16="http://schemas.microsoft.com/office/drawing/2014/main" id="{BA580051-875C-1DB9-9DB9-D19B1B867C59}"/>
              </a:ext>
            </a:extLst>
          </p:cNvPr>
          <p:cNvSpPr txBox="1"/>
          <p:nvPr/>
        </p:nvSpPr>
        <p:spPr>
          <a:xfrm rot="16200000">
            <a:off x="7924474" y="2577466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Gnaíúil</a:t>
            </a:r>
            <a:endParaRPr lang="en-US" sz="40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61" name="object 2">
            <a:extLst>
              <a:ext uri="{FF2B5EF4-FFF2-40B4-BE49-F238E27FC236}">
                <a16:creationId xmlns:a16="http://schemas.microsoft.com/office/drawing/2014/main" id="{E2B379AA-93E9-D099-A532-9A1F992D3E80}"/>
              </a:ext>
            </a:extLst>
          </p:cNvPr>
          <p:cNvSpPr txBox="1"/>
          <p:nvPr/>
        </p:nvSpPr>
        <p:spPr>
          <a:xfrm rot="16200000">
            <a:off x="8212918" y="2716724"/>
            <a:ext cx="2267010" cy="576887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Acmhainneach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723304" y="1059078"/>
            <a:ext cx="4968685" cy="6500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07299" y="1952921"/>
            <a:ext cx="4001566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76200">
              <a:lnSpc>
                <a:spcPts val="4215"/>
              </a:lnSpc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dirty="0"/>
              <a:t>Cad é ceann de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55ACDF"/>
                </a:solidFill>
                <a:latin typeface="Arial"/>
                <a:cs typeface="Arial"/>
              </a:defRPr>
            </a:pPr>
            <a:r>
              <a:rPr dirty="0"/>
              <a:t>do chuid láidreachtaí?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7299" y="4112937"/>
            <a:ext cx="5029555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 marR="76200">
              <a:lnSpc>
                <a:spcPts val="4215"/>
              </a:lnSpc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Cén fáth a bhfuil an 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565657"/>
                </a:solidFill>
                <a:latin typeface="Arial"/>
                <a:cs typeface="Arial"/>
              </a:defRPr>
            </a:pPr>
            <a:r>
              <a:rPr dirty="0"/>
              <a:t>láidreacht seo tábhachtach?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5" name="object 394">
            <a:extLst>
              <a:ext uri="{FF2B5EF4-FFF2-40B4-BE49-F238E27FC236}">
                <a16:creationId xmlns:a16="http://schemas.microsoft.com/office/drawing/2014/main" id="{1996CD58-41F4-1149-4310-C71BA1E4751B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6" name="object 395">
            <a:extLst>
              <a:ext uri="{FF2B5EF4-FFF2-40B4-BE49-F238E27FC236}">
                <a16:creationId xmlns:a16="http://schemas.microsoft.com/office/drawing/2014/main" id="{5259D267-B2BA-8392-03A0-76BAE508C567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7" name="object 396">
            <a:extLst>
              <a:ext uri="{FF2B5EF4-FFF2-40B4-BE49-F238E27FC236}">
                <a16:creationId xmlns:a16="http://schemas.microsoft.com/office/drawing/2014/main" id="{55DCAAD7-B465-E1C4-4773-97D315242274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8" name="object 397">
            <a:extLst>
              <a:ext uri="{FF2B5EF4-FFF2-40B4-BE49-F238E27FC236}">
                <a16:creationId xmlns:a16="http://schemas.microsoft.com/office/drawing/2014/main" id="{386D9CFA-7A5E-6A42-6C1E-3706D31F2FEC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9" name="object 398">
            <a:extLst>
              <a:ext uri="{FF2B5EF4-FFF2-40B4-BE49-F238E27FC236}">
                <a16:creationId xmlns:a16="http://schemas.microsoft.com/office/drawing/2014/main" id="{AE807397-15F4-B71A-CB8E-D84F4127F4F9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0" name="object 399">
            <a:extLst>
              <a:ext uri="{FF2B5EF4-FFF2-40B4-BE49-F238E27FC236}">
                <a16:creationId xmlns:a16="http://schemas.microsoft.com/office/drawing/2014/main" id="{F007B6BA-3A6E-1437-2ED0-9ABA9E382CB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1" name="object 400">
            <a:extLst>
              <a:ext uri="{FF2B5EF4-FFF2-40B4-BE49-F238E27FC236}">
                <a16:creationId xmlns:a16="http://schemas.microsoft.com/office/drawing/2014/main" id="{7CE3DFCF-37C9-43ED-C141-D7AAFA27FC30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401">
            <a:extLst>
              <a:ext uri="{FF2B5EF4-FFF2-40B4-BE49-F238E27FC236}">
                <a16:creationId xmlns:a16="http://schemas.microsoft.com/office/drawing/2014/main" id="{F24FF20C-C4B7-84D6-64D7-0E79A7E56C1D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402">
            <a:extLst>
              <a:ext uri="{FF2B5EF4-FFF2-40B4-BE49-F238E27FC236}">
                <a16:creationId xmlns:a16="http://schemas.microsoft.com/office/drawing/2014/main" id="{5B0C991A-B1BF-E1F1-FA28-DC67FA4BBF68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4" name="object 403">
            <a:extLst>
              <a:ext uri="{FF2B5EF4-FFF2-40B4-BE49-F238E27FC236}">
                <a16:creationId xmlns:a16="http://schemas.microsoft.com/office/drawing/2014/main" id="{32194A03-B3AD-26E2-2656-94B7CD7D105B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5" name="object 406">
            <a:extLst>
              <a:ext uri="{FF2B5EF4-FFF2-40B4-BE49-F238E27FC236}">
                <a16:creationId xmlns:a16="http://schemas.microsoft.com/office/drawing/2014/main" id="{81E05F7C-0C96-4F42-0F9B-1FC332F5F87E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407">
            <a:extLst>
              <a:ext uri="{FF2B5EF4-FFF2-40B4-BE49-F238E27FC236}">
                <a16:creationId xmlns:a16="http://schemas.microsoft.com/office/drawing/2014/main" id="{26F872DC-6C3E-0BC1-8579-AD9502EF3DF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408">
            <a:extLst>
              <a:ext uri="{FF2B5EF4-FFF2-40B4-BE49-F238E27FC236}">
                <a16:creationId xmlns:a16="http://schemas.microsoft.com/office/drawing/2014/main" id="{AE499B2D-5EF2-61CE-6944-C6E6FA30966C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409">
            <a:extLst>
              <a:ext uri="{FF2B5EF4-FFF2-40B4-BE49-F238E27FC236}">
                <a16:creationId xmlns:a16="http://schemas.microsoft.com/office/drawing/2014/main" id="{1D34B00E-3268-F97F-4D1A-2B76D27C96FD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" name="object 410">
            <a:extLst>
              <a:ext uri="{FF2B5EF4-FFF2-40B4-BE49-F238E27FC236}">
                <a16:creationId xmlns:a16="http://schemas.microsoft.com/office/drawing/2014/main" id="{3F69F5BA-B163-0434-349E-CC10543788BE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" name="object 411">
            <a:extLst>
              <a:ext uri="{FF2B5EF4-FFF2-40B4-BE49-F238E27FC236}">
                <a16:creationId xmlns:a16="http://schemas.microsoft.com/office/drawing/2014/main" id="{A30DAF45-304A-C688-6469-8BED6F5A89DB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" name="object 412">
            <a:extLst>
              <a:ext uri="{FF2B5EF4-FFF2-40B4-BE49-F238E27FC236}">
                <a16:creationId xmlns:a16="http://schemas.microsoft.com/office/drawing/2014/main" id="{4768FEED-86F1-B89C-81AF-3B3AB429FAC5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2" name="object 3">
            <a:extLst>
              <a:ext uri="{FF2B5EF4-FFF2-40B4-BE49-F238E27FC236}">
                <a16:creationId xmlns:a16="http://schemas.microsoft.com/office/drawing/2014/main" id="{C0498E21-8482-C436-6343-9360353D581E}"/>
              </a:ext>
            </a:extLst>
          </p:cNvPr>
          <p:cNvSpPr txBox="1"/>
          <p:nvPr/>
        </p:nvSpPr>
        <p:spPr>
          <a:xfrm>
            <a:off x="8023100" y="618378"/>
            <a:ext cx="2261706" cy="572250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BC8EA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6" name="object 6">
            <a:hlinkClick r:id="rId2"/>
          </p:cNvPr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763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22A2DB"/>
            </a:solidFill>
          </a:ln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16A804D-AFD7-5DDB-C58B-51D7244FE3F6}"/>
              </a:ext>
            </a:extLst>
          </p:cNvPr>
          <p:cNvGrpSpPr/>
          <p:nvPr/>
        </p:nvGrpSpPr>
        <p:grpSpPr>
          <a:xfrm>
            <a:off x="1003639" y="1385619"/>
            <a:ext cx="872731" cy="828763"/>
            <a:chOff x="1003639" y="1385619"/>
            <a:chExt cx="872731" cy="828763"/>
          </a:xfrm>
        </p:grpSpPr>
        <p:sp>
          <p:nvSpPr>
            <p:cNvPr id="8" name="object 8"/>
            <p:cNvSpPr/>
            <p:nvPr/>
          </p:nvSpPr>
          <p:spPr>
            <a:xfrm>
              <a:off x="1003639" y="1385619"/>
              <a:ext cx="872731" cy="828763"/>
            </a:xfrm>
            <a:custGeom>
              <a:avLst/>
              <a:gdLst/>
              <a:ahLst/>
              <a:cxnLst/>
              <a:rect l="l" t="t" r="r" b="b"/>
              <a:pathLst>
                <a:path w="872731" h="828763">
                  <a:moveTo>
                    <a:pt x="872731" y="414400"/>
                  </a:moveTo>
                  <a:lnTo>
                    <a:pt x="871284" y="380412"/>
                  </a:lnTo>
                  <a:lnTo>
                    <a:pt x="867019" y="347180"/>
                  </a:lnTo>
                  <a:lnTo>
                    <a:pt x="860048" y="314811"/>
                  </a:lnTo>
                  <a:lnTo>
                    <a:pt x="850482" y="283413"/>
                  </a:lnTo>
                  <a:lnTo>
                    <a:pt x="838436" y="253092"/>
                  </a:lnTo>
                  <a:lnTo>
                    <a:pt x="824020" y="223954"/>
                  </a:lnTo>
                  <a:lnTo>
                    <a:pt x="807348" y="196106"/>
                  </a:lnTo>
                  <a:lnTo>
                    <a:pt x="788531" y="169655"/>
                  </a:lnTo>
                  <a:lnTo>
                    <a:pt x="767682" y="144708"/>
                  </a:lnTo>
                  <a:lnTo>
                    <a:pt x="744913" y="121370"/>
                  </a:lnTo>
                  <a:lnTo>
                    <a:pt x="720337" y="99749"/>
                  </a:lnTo>
                  <a:lnTo>
                    <a:pt x="694066" y="79951"/>
                  </a:lnTo>
                  <a:lnTo>
                    <a:pt x="666212" y="62083"/>
                  </a:lnTo>
                  <a:lnTo>
                    <a:pt x="636888" y="46252"/>
                  </a:lnTo>
                  <a:lnTo>
                    <a:pt x="606206" y="32563"/>
                  </a:lnTo>
                  <a:lnTo>
                    <a:pt x="574279" y="21125"/>
                  </a:lnTo>
                  <a:lnTo>
                    <a:pt x="541218" y="12042"/>
                  </a:lnTo>
                  <a:lnTo>
                    <a:pt x="507136" y="5423"/>
                  </a:lnTo>
                  <a:lnTo>
                    <a:pt x="472146" y="1373"/>
                  </a:lnTo>
                  <a:lnTo>
                    <a:pt x="436359" y="0"/>
                  </a:lnTo>
                  <a:lnTo>
                    <a:pt x="400569" y="1373"/>
                  </a:lnTo>
                  <a:lnTo>
                    <a:pt x="365576" y="5423"/>
                  </a:lnTo>
                  <a:lnTo>
                    <a:pt x="331492" y="12042"/>
                  </a:lnTo>
                  <a:lnTo>
                    <a:pt x="298430" y="21125"/>
                  </a:lnTo>
                  <a:lnTo>
                    <a:pt x="266502" y="32563"/>
                  </a:lnTo>
                  <a:lnTo>
                    <a:pt x="235821" y="46252"/>
                  </a:lnTo>
                  <a:lnTo>
                    <a:pt x="206497" y="62083"/>
                  </a:lnTo>
                  <a:lnTo>
                    <a:pt x="178645" y="79951"/>
                  </a:lnTo>
                  <a:lnTo>
                    <a:pt x="152375" y="99749"/>
                  </a:lnTo>
                  <a:lnTo>
                    <a:pt x="127801" y="121370"/>
                  </a:lnTo>
                  <a:lnTo>
                    <a:pt x="105035" y="144708"/>
                  </a:lnTo>
                  <a:lnTo>
                    <a:pt x="84188" y="169655"/>
                  </a:lnTo>
                  <a:lnTo>
                    <a:pt x="65373" y="196106"/>
                  </a:lnTo>
                  <a:lnTo>
                    <a:pt x="48703" y="223954"/>
                  </a:lnTo>
                  <a:lnTo>
                    <a:pt x="34289" y="253092"/>
                  </a:lnTo>
                  <a:lnTo>
                    <a:pt x="22244" y="283413"/>
                  </a:lnTo>
                  <a:lnTo>
                    <a:pt x="12680" y="314811"/>
                  </a:lnTo>
                  <a:lnTo>
                    <a:pt x="5710" y="347180"/>
                  </a:lnTo>
                  <a:lnTo>
                    <a:pt x="1446" y="380412"/>
                  </a:lnTo>
                  <a:lnTo>
                    <a:pt x="0" y="414400"/>
                  </a:lnTo>
                  <a:lnTo>
                    <a:pt x="1446" y="448386"/>
                  </a:lnTo>
                  <a:lnTo>
                    <a:pt x="5710" y="481614"/>
                  </a:lnTo>
                  <a:lnTo>
                    <a:pt x="12680" y="513979"/>
                  </a:lnTo>
                  <a:lnTo>
                    <a:pt x="22244" y="545374"/>
                  </a:lnTo>
                  <a:lnTo>
                    <a:pt x="34289" y="575692"/>
                  </a:lnTo>
                  <a:lnTo>
                    <a:pt x="48703" y="604828"/>
                  </a:lnTo>
                  <a:lnTo>
                    <a:pt x="65373" y="632673"/>
                  </a:lnTo>
                  <a:lnTo>
                    <a:pt x="84188" y="659121"/>
                  </a:lnTo>
                  <a:lnTo>
                    <a:pt x="105035" y="684067"/>
                  </a:lnTo>
                  <a:lnTo>
                    <a:pt x="127801" y="707402"/>
                  </a:lnTo>
                  <a:lnTo>
                    <a:pt x="152375" y="729021"/>
                  </a:lnTo>
                  <a:lnTo>
                    <a:pt x="178645" y="748818"/>
                  </a:lnTo>
                  <a:lnTo>
                    <a:pt x="206497" y="766684"/>
                  </a:lnTo>
                  <a:lnTo>
                    <a:pt x="235821" y="782514"/>
                  </a:lnTo>
                  <a:lnTo>
                    <a:pt x="266502" y="796202"/>
                  </a:lnTo>
                  <a:lnTo>
                    <a:pt x="298430" y="807640"/>
                  </a:lnTo>
                  <a:lnTo>
                    <a:pt x="331492" y="816721"/>
                  </a:lnTo>
                  <a:lnTo>
                    <a:pt x="365576" y="823340"/>
                  </a:lnTo>
                  <a:lnTo>
                    <a:pt x="400569" y="827390"/>
                  </a:lnTo>
                  <a:lnTo>
                    <a:pt x="436359" y="828763"/>
                  </a:lnTo>
                  <a:lnTo>
                    <a:pt x="472146" y="827390"/>
                  </a:lnTo>
                  <a:lnTo>
                    <a:pt x="507136" y="823340"/>
                  </a:lnTo>
                  <a:lnTo>
                    <a:pt x="541218" y="816721"/>
                  </a:lnTo>
                  <a:lnTo>
                    <a:pt x="574279" y="807640"/>
                  </a:lnTo>
                  <a:lnTo>
                    <a:pt x="606206" y="796202"/>
                  </a:lnTo>
                  <a:lnTo>
                    <a:pt x="636888" y="782514"/>
                  </a:lnTo>
                  <a:lnTo>
                    <a:pt x="666212" y="766684"/>
                  </a:lnTo>
                  <a:lnTo>
                    <a:pt x="694066" y="748818"/>
                  </a:lnTo>
                  <a:lnTo>
                    <a:pt x="720337" y="729021"/>
                  </a:lnTo>
                  <a:lnTo>
                    <a:pt x="744913" y="707402"/>
                  </a:lnTo>
                  <a:lnTo>
                    <a:pt x="767682" y="684067"/>
                  </a:lnTo>
                  <a:lnTo>
                    <a:pt x="788531" y="659121"/>
                  </a:lnTo>
                  <a:lnTo>
                    <a:pt x="807348" y="632673"/>
                  </a:lnTo>
                  <a:lnTo>
                    <a:pt x="824020" y="604828"/>
                  </a:lnTo>
                  <a:lnTo>
                    <a:pt x="838436" y="575692"/>
                  </a:lnTo>
                  <a:lnTo>
                    <a:pt x="850482" y="545374"/>
                  </a:lnTo>
                  <a:lnTo>
                    <a:pt x="860048" y="513979"/>
                  </a:lnTo>
                  <a:lnTo>
                    <a:pt x="867019" y="481614"/>
                  </a:lnTo>
                  <a:lnTo>
                    <a:pt x="871284" y="448386"/>
                  </a:lnTo>
                  <a:lnTo>
                    <a:pt x="872731" y="414400"/>
                  </a:lnTo>
                  <a:close/>
                </a:path>
              </a:pathLst>
            </a:custGeom>
            <a:solidFill>
              <a:srgbClr val="22A2DB"/>
            </a:solidFill>
          </p:spPr>
          <p:txBody>
            <a:bodyPr wrap="square" lIns="0" tIns="0" rIns="0" bIns="0">
              <a:noAutofit/>
            </a:bodyPr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1289278" y="1586901"/>
              <a:ext cx="388696" cy="426211"/>
            </a:xfrm>
            <a:custGeom>
              <a:avLst/>
              <a:gdLst/>
              <a:ahLst/>
              <a:cxnLst/>
              <a:rect l="l" t="t" r="r" b="b"/>
              <a:pathLst>
                <a:path w="388696" h="426212">
                  <a:moveTo>
                    <a:pt x="0" y="213118"/>
                  </a:moveTo>
                  <a:lnTo>
                    <a:pt x="0" y="426212"/>
                  </a:lnTo>
                  <a:lnTo>
                    <a:pt x="194348" y="319659"/>
                  </a:lnTo>
                  <a:lnTo>
                    <a:pt x="388696" y="213118"/>
                  </a:lnTo>
                  <a:lnTo>
                    <a:pt x="194348" y="106565"/>
                  </a:lnTo>
                  <a:lnTo>
                    <a:pt x="0" y="0"/>
                  </a:lnTo>
                  <a:lnTo>
                    <a:pt x="0" y="213118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>
              <a:noAutofit/>
            </a:bodyPr>
            <a:lstStyle/>
            <a:p>
              <a:endParaRPr dirty="0"/>
            </a:p>
          </p:txBody>
        </p:sp>
      </p:grpSp>
      <p:sp>
        <p:nvSpPr>
          <p:cNvPr id="4" name="object 4"/>
          <p:cNvSpPr/>
          <p:nvPr/>
        </p:nvSpPr>
        <p:spPr>
          <a:xfrm>
            <a:off x="2520051" y="3060005"/>
            <a:ext cx="5039904" cy="2879959"/>
          </a:xfrm>
          <a:custGeom>
            <a:avLst/>
            <a:gdLst/>
            <a:ahLst/>
            <a:cxnLst/>
            <a:rect l="l" t="t" r="r" b="b"/>
            <a:pathLst>
              <a:path w="5039904" h="2879959">
                <a:moveTo>
                  <a:pt x="359949" y="0"/>
                </a:moveTo>
                <a:lnTo>
                  <a:pt x="308605" y="44"/>
                </a:lnTo>
                <a:lnTo>
                  <a:pt x="262390" y="359"/>
                </a:lnTo>
                <a:lnTo>
                  <a:pt x="221036" y="1214"/>
                </a:lnTo>
                <a:lnTo>
                  <a:pt x="151827" y="5624"/>
                </a:lnTo>
                <a:lnTo>
                  <a:pt x="98818" y="15434"/>
                </a:lnTo>
                <a:lnTo>
                  <a:pt x="59849" y="32804"/>
                </a:lnTo>
                <a:lnTo>
                  <a:pt x="32759" y="59894"/>
                </a:lnTo>
                <a:lnTo>
                  <a:pt x="15389" y="98863"/>
                </a:lnTo>
                <a:lnTo>
                  <a:pt x="5579" y="151872"/>
                </a:lnTo>
                <a:lnTo>
                  <a:pt x="1169" y="221081"/>
                </a:lnTo>
                <a:lnTo>
                  <a:pt x="314" y="262435"/>
                </a:lnTo>
                <a:lnTo>
                  <a:pt x="0" y="308650"/>
                </a:lnTo>
                <a:lnTo>
                  <a:pt x="0" y="2571343"/>
                </a:lnTo>
                <a:lnTo>
                  <a:pt x="314" y="2617559"/>
                </a:lnTo>
                <a:lnTo>
                  <a:pt x="1169" y="2658915"/>
                </a:lnTo>
                <a:lnTo>
                  <a:pt x="5579" y="2728126"/>
                </a:lnTo>
                <a:lnTo>
                  <a:pt x="15389" y="2781137"/>
                </a:lnTo>
                <a:lnTo>
                  <a:pt x="32759" y="2820108"/>
                </a:lnTo>
                <a:lnTo>
                  <a:pt x="59849" y="2847198"/>
                </a:lnTo>
                <a:lnTo>
                  <a:pt x="98818" y="2864569"/>
                </a:lnTo>
                <a:lnTo>
                  <a:pt x="151827" y="2874379"/>
                </a:lnTo>
                <a:lnTo>
                  <a:pt x="221036" y="2878789"/>
                </a:lnTo>
                <a:lnTo>
                  <a:pt x="262390" y="2879644"/>
                </a:lnTo>
                <a:lnTo>
                  <a:pt x="308605" y="2879959"/>
                </a:lnTo>
                <a:lnTo>
                  <a:pt x="4731289" y="2879959"/>
                </a:lnTo>
                <a:lnTo>
                  <a:pt x="4777504" y="2879644"/>
                </a:lnTo>
                <a:lnTo>
                  <a:pt x="4818860" y="2878789"/>
                </a:lnTo>
                <a:lnTo>
                  <a:pt x="4888072" y="2874379"/>
                </a:lnTo>
                <a:lnTo>
                  <a:pt x="4941083" y="2864569"/>
                </a:lnTo>
                <a:lnTo>
                  <a:pt x="4980053" y="2847198"/>
                </a:lnTo>
                <a:lnTo>
                  <a:pt x="5007144" y="2820108"/>
                </a:lnTo>
                <a:lnTo>
                  <a:pt x="5024514" y="2781137"/>
                </a:lnTo>
                <a:lnTo>
                  <a:pt x="5034324" y="2728126"/>
                </a:lnTo>
                <a:lnTo>
                  <a:pt x="5038734" y="2658915"/>
                </a:lnTo>
                <a:lnTo>
                  <a:pt x="5039589" y="2617559"/>
                </a:lnTo>
                <a:lnTo>
                  <a:pt x="5039904" y="2571343"/>
                </a:lnTo>
                <a:lnTo>
                  <a:pt x="5039904" y="308650"/>
                </a:lnTo>
                <a:lnTo>
                  <a:pt x="5039589" y="262435"/>
                </a:lnTo>
                <a:lnTo>
                  <a:pt x="5038734" y="221081"/>
                </a:lnTo>
                <a:lnTo>
                  <a:pt x="5034324" y="151872"/>
                </a:lnTo>
                <a:lnTo>
                  <a:pt x="5024514" y="98863"/>
                </a:lnTo>
                <a:lnTo>
                  <a:pt x="5007144" y="59894"/>
                </a:lnTo>
                <a:lnTo>
                  <a:pt x="4980053" y="32804"/>
                </a:lnTo>
                <a:lnTo>
                  <a:pt x="4941083" y="15434"/>
                </a:lnTo>
                <a:lnTo>
                  <a:pt x="4888072" y="5624"/>
                </a:lnTo>
                <a:lnTo>
                  <a:pt x="4818860" y="1214"/>
                </a:lnTo>
                <a:lnTo>
                  <a:pt x="4777504" y="359"/>
                </a:lnTo>
                <a:lnTo>
                  <a:pt x="4731289" y="44"/>
                </a:lnTo>
                <a:lnTo>
                  <a:pt x="359949" y="0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" name="object 5">
            <a:hlinkClick r:id="rId2"/>
          </p:cNvPr>
          <p:cNvSpPr/>
          <p:nvPr/>
        </p:nvSpPr>
        <p:spPr>
          <a:xfrm>
            <a:off x="2519303" y="3044585"/>
            <a:ext cx="5041391" cy="2910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2507300" y="1232921"/>
            <a:ext cx="4522723" cy="1168400"/>
          </a:xfrm>
          <a:prstGeom prst="rect">
            <a:avLst/>
          </a:prstGeom>
        </p:spPr>
        <p:txBody>
          <a:bodyPr wrap="square" lIns="0" tIns="26765" rIns="0" bIns="0">
            <a:noAutofit/>
          </a:bodyPr>
          <a:lstStyle/>
          <a:p>
            <a:pPr marL="12700">
              <a:lnSpc>
                <a:spcPts val="4215"/>
              </a:lnSpc>
              <a:defRPr sz="4000" b="1">
                <a:solidFill>
                  <a:srgbClr val="45A0DE"/>
                </a:solidFill>
                <a:latin typeface="Arial"/>
                <a:cs typeface="Arial"/>
              </a:defRPr>
            </a:pPr>
            <a:r>
              <a:rPr dirty="0"/>
              <a:t>Ditch the Monkey-</a:t>
            </a:r>
            <a:endParaRPr sz="4000" dirty="0">
              <a:latin typeface="Arial"/>
              <a:cs typeface="Arial"/>
            </a:endParaRPr>
          </a:p>
          <a:p>
            <a:pPr marL="12700" marR="76200">
              <a:lnSpc>
                <a:spcPts val="4585"/>
              </a:lnSpc>
              <a:spcBef>
                <a:spcPts val="418"/>
              </a:spcBef>
              <a:defRPr sz="4000" b="1">
                <a:solidFill>
                  <a:srgbClr val="45A0DE"/>
                </a:solidFill>
                <a:latin typeface="Arial"/>
                <a:cs typeface="Arial"/>
              </a:defRPr>
            </a:pPr>
            <a:r>
              <a:rPr dirty="0"/>
              <a:t>Glac leis an </a:t>
            </a:r>
            <a:r>
              <a:rPr dirty="0" err="1"/>
              <a:t>nGearrthaisce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29" name="object 394">
            <a:extLst>
              <a:ext uri="{FF2B5EF4-FFF2-40B4-BE49-F238E27FC236}">
                <a16:creationId xmlns:a16="http://schemas.microsoft.com/office/drawing/2014/main" id="{16D41E0C-C09B-6D33-2DAD-D4874D052D11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0" name="object 395">
            <a:extLst>
              <a:ext uri="{FF2B5EF4-FFF2-40B4-BE49-F238E27FC236}">
                <a16:creationId xmlns:a16="http://schemas.microsoft.com/office/drawing/2014/main" id="{8292015D-34FE-A4A9-B5F1-C93E0C1F0D18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1" name="object 396">
            <a:extLst>
              <a:ext uri="{FF2B5EF4-FFF2-40B4-BE49-F238E27FC236}">
                <a16:creationId xmlns:a16="http://schemas.microsoft.com/office/drawing/2014/main" id="{17D3372F-A664-0DDD-67DB-2006D898EE1C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2" name="object 397">
            <a:extLst>
              <a:ext uri="{FF2B5EF4-FFF2-40B4-BE49-F238E27FC236}">
                <a16:creationId xmlns:a16="http://schemas.microsoft.com/office/drawing/2014/main" id="{32B7699A-FD94-5D11-581A-CC1FE6A443BC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3" name="object 398">
            <a:extLst>
              <a:ext uri="{FF2B5EF4-FFF2-40B4-BE49-F238E27FC236}">
                <a16:creationId xmlns:a16="http://schemas.microsoft.com/office/drawing/2014/main" id="{B76D8CBA-2019-10C7-E508-3277E9B80EB1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4" name="object 399">
            <a:extLst>
              <a:ext uri="{FF2B5EF4-FFF2-40B4-BE49-F238E27FC236}">
                <a16:creationId xmlns:a16="http://schemas.microsoft.com/office/drawing/2014/main" id="{78EEE958-254E-7152-0A92-89F4DE7F2B43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5" name="object 400">
            <a:extLst>
              <a:ext uri="{FF2B5EF4-FFF2-40B4-BE49-F238E27FC236}">
                <a16:creationId xmlns:a16="http://schemas.microsoft.com/office/drawing/2014/main" id="{FA02FBEE-3597-1E35-42D2-A08C152B9A7C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401">
            <a:extLst>
              <a:ext uri="{FF2B5EF4-FFF2-40B4-BE49-F238E27FC236}">
                <a16:creationId xmlns:a16="http://schemas.microsoft.com/office/drawing/2014/main" id="{ECC544D6-169E-3A9B-9973-F92D08F9E9A8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402">
            <a:extLst>
              <a:ext uri="{FF2B5EF4-FFF2-40B4-BE49-F238E27FC236}">
                <a16:creationId xmlns:a16="http://schemas.microsoft.com/office/drawing/2014/main" id="{68B8EA2F-E67E-8EC3-DB14-C989C92122D8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403">
            <a:extLst>
              <a:ext uri="{FF2B5EF4-FFF2-40B4-BE49-F238E27FC236}">
                <a16:creationId xmlns:a16="http://schemas.microsoft.com/office/drawing/2014/main" id="{BF77D318-9B27-A842-368A-E053D7B9E1FC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" name="object 406">
            <a:extLst>
              <a:ext uri="{FF2B5EF4-FFF2-40B4-BE49-F238E27FC236}">
                <a16:creationId xmlns:a16="http://schemas.microsoft.com/office/drawing/2014/main" id="{9FC4A6CA-0C27-1F05-2197-E9247E026A11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" name="object 407">
            <a:extLst>
              <a:ext uri="{FF2B5EF4-FFF2-40B4-BE49-F238E27FC236}">
                <a16:creationId xmlns:a16="http://schemas.microsoft.com/office/drawing/2014/main" id="{2CDA7A73-8BF8-8903-330F-3CE730B82C6C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" name="object 408">
            <a:extLst>
              <a:ext uri="{FF2B5EF4-FFF2-40B4-BE49-F238E27FC236}">
                <a16:creationId xmlns:a16="http://schemas.microsoft.com/office/drawing/2014/main" id="{384A3B91-8F71-E218-D207-433B16A8443D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2" name="object 409">
            <a:extLst>
              <a:ext uri="{FF2B5EF4-FFF2-40B4-BE49-F238E27FC236}">
                <a16:creationId xmlns:a16="http://schemas.microsoft.com/office/drawing/2014/main" id="{65BE7E08-CDE5-4582-FEE1-E8F022E7098E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3" name="object 410">
            <a:extLst>
              <a:ext uri="{FF2B5EF4-FFF2-40B4-BE49-F238E27FC236}">
                <a16:creationId xmlns:a16="http://schemas.microsoft.com/office/drawing/2014/main" id="{03139BA8-96E4-A24C-A913-8740B5062D05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4" name="object 411">
            <a:extLst>
              <a:ext uri="{FF2B5EF4-FFF2-40B4-BE49-F238E27FC236}">
                <a16:creationId xmlns:a16="http://schemas.microsoft.com/office/drawing/2014/main" id="{E47EA4DD-F51D-5C1E-255D-0F97F16AD125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5" name="object 412">
            <a:extLst>
              <a:ext uri="{FF2B5EF4-FFF2-40B4-BE49-F238E27FC236}">
                <a16:creationId xmlns:a16="http://schemas.microsoft.com/office/drawing/2014/main" id="{A5DF0B46-E9A8-10DB-C3CB-7359B62A0CD6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6" name="object 3">
            <a:extLst>
              <a:ext uri="{FF2B5EF4-FFF2-40B4-BE49-F238E27FC236}">
                <a16:creationId xmlns:a16="http://schemas.microsoft.com/office/drawing/2014/main" id="{469065C3-3DE8-E11C-C65B-84EC72401E6F}"/>
              </a:ext>
            </a:extLst>
          </p:cNvPr>
          <p:cNvSpPr txBox="1"/>
          <p:nvPr/>
        </p:nvSpPr>
        <p:spPr>
          <a:xfrm>
            <a:off x="8023100" y="618378"/>
            <a:ext cx="2261706" cy="572250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BC8EA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10" name="Oval 9">
            <a:hlinkClick r:id="rId2"/>
            <a:extLst>
              <a:ext uri="{FF2B5EF4-FFF2-40B4-BE49-F238E27FC236}">
                <a16:creationId xmlns:a16="http://schemas.microsoft.com/office/drawing/2014/main" id="{84B10FEE-BDBE-D0C3-3E48-6338C2E86E1F}"/>
              </a:ext>
            </a:extLst>
          </p:cNvPr>
          <p:cNvSpPr/>
          <p:nvPr/>
        </p:nvSpPr>
        <p:spPr>
          <a:xfrm>
            <a:off x="763196" y="1190628"/>
            <a:ext cx="1330270" cy="12438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/>
          <p:nvPr/>
        </p:nvSpPr>
        <p:spPr>
          <a:xfrm>
            <a:off x="7314432" y="0"/>
            <a:ext cx="3377570" cy="2020328"/>
          </a:xfrm>
          <a:prstGeom prst="rect">
            <a:avLst/>
          </a:prstGeom>
        </p:spPr>
        <p:txBody>
          <a:bodyPr wrap="square" lIns="0" tIns="2695" rIns="0" bIns="0">
            <a:noAutofit/>
          </a:bodyPr>
          <a:lstStyle/>
          <a:p>
            <a:pPr>
              <a:lnSpc>
                <a:spcPts val="650"/>
              </a:lnSpc>
            </a:pPr>
            <a:endParaRPr sz="650" dirty="0"/>
          </a:p>
        </p:txBody>
      </p:sp>
      <p:sp>
        <p:nvSpPr>
          <p:cNvPr id="16" name="object 1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621287"/>
                </a:lnTo>
                <a:lnTo>
                  <a:pt x="1344745" y="567015"/>
                </a:lnTo>
                <a:lnTo>
                  <a:pt x="1333934" y="514153"/>
                </a:lnTo>
                <a:lnTo>
                  <a:pt x="1319099" y="462874"/>
                </a:lnTo>
                <a:lnTo>
                  <a:pt x="1300416" y="413355"/>
                </a:lnTo>
                <a:lnTo>
                  <a:pt x="1278059" y="365768"/>
                </a:lnTo>
                <a:lnTo>
                  <a:pt x="1252202" y="320287"/>
                </a:lnTo>
                <a:lnTo>
                  <a:pt x="1223018" y="277087"/>
                </a:lnTo>
                <a:lnTo>
                  <a:pt x="1190683" y="236343"/>
                </a:lnTo>
                <a:lnTo>
                  <a:pt x="1155371" y="198227"/>
                </a:lnTo>
                <a:lnTo>
                  <a:pt x="1117255" y="162915"/>
                </a:lnTo>
                <a:lnTo>
                  <a:pt x="1076510" y="130581"/>
                </a:lnTo>
                <a:lnTo>
                  <a:pt x="1033310" y="101398"/>
                </a:lnTo>
                <a:lnTo>
                  <a:pt x="987830" y="75542"/>
                </a:lnTo>
                <a:lnTo>
                  <a:pt x="940243" y="53185"/>
                </a:lnTo>
                <a:lnTo>
                  <a:pt x="890724" y="34503"/>
                </a:lnTo>
                <a:lnTo>
                  <a:pt x="839446" y="19669"/>
                </a:lnTo>
                <a:lnTo>
                  <a:pt x="786585" y="8858"/>
                </a:lnTo>
                <a:lnTo>
                  <a:pt x="732314" y="2243"/>
                </a:lnTo>
                <a:lnTo>
                  <a:pt x="676808" y="0"/>
                </a:lnTo>
                <a:lnTo>
                  <a:pt x="621300" y="2243"/>
                </a:lnTo>
                <a:lnTo>
                  <a:pt x="567027" y="8858"/>
                </a:lnTo>
                <a:lnTo>
                  <a:pt x="514164" y="19669"/>
                </a:lnTo>
                <a:lnTo>
                  <a:pt x="462886" y="34503"/>
                </a:lnTo>
                <a:lnTo>
                  <a:pt x="413365" y="53185"/>
                </a:lnTo>
                <a:lnTo>
                  <a:pt x="365777" y="75542"/>
                </a:lnTo>
                <a:lnTo>
                  <a:pt x="320296" y="101398"/>
                </a:lnTo>
                <a:lnTo>
                  <a:pt x="277096" y="130581"/>
                </a:lnTo>
                <a:lnTo>
                  <a:pt x="236350" y="162915"/>
                </a:lnTo>
                <a:lnTo>
                  <a:pt x="198234" y="198227"/>
                </a:lnTo>
                <a:lnTo>
                  <a:pt x="162921" y="236343"/>
                </a:lnTo>
                <a:lnTo>
                  <a:pt x="130586" y="277087"/>
                </a:lnTo>
                <a:lnTo>
                  <a:pt x="101402" y="320287"/>
                </a:lnTo>
                <a:lnTo>
                  <a:pt x="75544" y="365768"/>
                </a:lnTo>
                <a:lnTo>
                  <a:pt x="53187" y="413355"/>
                </a:lnTo>
                <a:lnTo>
                  <a:pt x="34504" y="462874"/>
                </a:lnTo>
                <a:lnTo>
                  <a:pt x="19670" y="514153"/>
                </a:lnTo>
                <a:lnTo>
                  <a:pt x="8858" y="567015"/>
                </a:lnTo>
                <a:lnTo>
                  <a:pt x="2243" y="621287"/>
                </a:lnTo>
                <a:lnTo>
                  <a:pt x="0" y="676795"/>
                </a:lnTo>
                <a:lnTo>
                  <a:pt x="2243" y="732303"/>
                </a:lnTo>
                <a:lnTo>
                  <a:pt x="8858" y="786576"/>
                </a:lnTo>
                <a:lnTo>
                  <a:pt x="19670" y="839438"/>
                </a:lnTo>
                <a:lnTo>
                  <a:pt x="34504" y="890716"/>
                </a:lnTo>
                <a:lnTo>
                  <a:pt x="53187" y="940236"/>
                </a:lnTo>
                <a:lnTo>
                  <a:pt x="75544" y="987823"/>
                </a:lnTo>
                <a:lnTo>
                  <a:pt x="101402" y="1033303"/>
                </a:lnTo>
                <a:lnTo>
                  <a:pt x="130586" y="1076503"/>
                </a:lnTo>
                <a:lnTo>
                  <a:pt x="162921" y="1117248"/>
                </a:lnTo>
                <a:lnTo>
                  <a:pt x="198234" y="1155363"/>
                </a:lnTo>
                <a:lnTo>
                  <a:pt x="236350" y="1190675"/>
                </a:lnTo>
                <a:lnTo>
                  <a:pt x="277096" y="1223009"/>
                </a:lnTo>
                <a:lnTo>
                  <a:pt x="320296" y="1252192"/>
                </a:lnTo>
                <a:lnTo>
                  <a:pt x="365777" y="1278049"/>
                </a:lnTo>
                <a:lnTo>
                  <a:pt x="413365" y="1300405"/>
                </a:lnTo>
                <a:lnTo>
                  <a:pt x="462886" y="1319088"/>
                </a:lnTo>
                <a:lnTo>
                  <a:pt x="514164" y="1333922"/>
                </a:lnTo>
                <a:lnTo>
                  <a:pt x="567027" y="1344733"/>
                </a:lnTo>
                <a:lnTo>
                  <a:pt x="621300" y="1351347"/>
                </a:lnTo>
                <a:lnTo>
                  <a:pt x="676808" y="1353591"/>
                </a:lnTo>
                <a:lnTo>
                  <a:pt x="732314" y="1351347"/>
                </a:lnTo>
                <a:lnTo>
                  <a:pt x="786585" y="1344733"/>
                </a:lnTo>
                <a:lnTo>
                  <a:pt x="839446" y="1333922"/>
                </a:lnTo>
                <a:lnTo>
                  <a:pt x="890724" y="1319088"/>
                </a:lnTo>
                <a:lnTo>
                  <a:pt x="940243" y="1300405"/>
                </a:lnTo>
                <a:lnTo>
                  <a:pt x="987830" y="1278049"/>
                </a:lnTo>
                <a:lnTo>
                  <a:pt x="1033310" y="1252192"/>
                </a:lnTo>
                <a:lnTo>
                  <a:pt x="1076510" y="1223009"/>
                </a:lnTo>
                <a:lnTo>
                  <a:pt x="1117255" y="1190675"/>
                </a:lnTo>
                <a:lnTo>
                  <a:pt x="1155371" y="1155363"/>
                </a:lnTo>
                <a:lnTo>
                  <a:pt x="1190683" y="1117248"/>
                </a:lnTo>
                <a:lnTo>
                  <a:pt x="1223018" y="1076503"/>
                </a:lnTo>
                <a:lnTo>
                  <a:pt x="1252202" y="1033303"/>
                </a:lnTo>
                <a:lnTo>
                  <a:pt x="1278059" y="987823"/>
                </a:lnTo>
                <a:lnTo>
                  <a:pt x="1300416" y="940236"/>
                </a:lnTo>
                <a:lnTo>
                  <a:pt x="1319099" y="890716"/>
                </a:lnTo>
                <a:lnTo>
                  <a:pt x="1333934" y="839438"/>
                </a:lnTo>
                <a:lnTo>
                  <a:pt x="1344745" y="786576"/>
                </a:lnTo>
                <a:lnTo>
                  <a:pt x="1351360" y="732303"/>
                </a:lnTo>
                <a:lnTo>
                  <a:pt x="1353604" y="676795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5196" y="1123209"/>
            <a:ext cx="1353604" cy="1353591"/>
          </a:xfrm>
          <a:custGeom>
            <a:avLst/>
            <a:gdLst/>
            <a:ahLst/>
            <a:cxnLst/>
            <a:rect l="l" t="t" r="r" b="b"/>
            <a:pathLst>
              <a:path w="1353604" h="1353591">
                <a:moveTo>
                  <a:pt x="1353604" y="676795"/>
                </a:moveTo>
                <a:lnTo>
                  <a:pt x="1351360" y="732303"/>
                </a:lnTo>
                <a:lnTo>
                  <a:pt x="1344745" y="786576"/>
                </a:lnTo>
                <a:lnTo>
                  <a:pt x="1333934" y="839438"/>
                </a:lnTo>
                <a:lnTo>
                  <a:pt x="1319099" y="890716"/>
                </a:lnTo>
                <a:lnTo>
                  <a:pt x="1300416" y="940236"/>
                </a:lnTo>
                <a:lnTo>
                  <a:pt x="1278059" y="987823"/>
                </a:lnTo>
                <a:lnTo>
                  <a:pt x="1252202" y="1033303"/>
                </a:lnTo>
                <a:lnTo>
                  <a:pt x="1223018" y="1076503"/>
                </a:lnTo>
                <a:lnTo>
                  <a:pt x="1190683" y="1117248"/>
                </a:lnTo>
                <a:lnTo>
                  <a:pt x="1155371" y="1155363"/>
                </a:lnTo>
                <a:lnTo>
                  <a:pt x="1117255" y="1190675"/>
                </a:lnTo>
                <a:lnTo>
                  <a:pt x="1076510" y="1223009"/>
                </a:lnTo>
                <a:lnTo>
                  <a:pt x="1033310" y="1252192"/>
                </a:lnTo>
                <a:lnTo>
                  <a:pt x="987830" y="1278049"/>
                </a:lnTo>
                <a:lnTo>
                  <a:pt x="940243" y="1300405"/>
                </a:lnTo>
                <a:lnTo>
                  <a:pt x="890724" y="1319088"/>
                </a:lnTo>
                <a:lnTo>
                  <a:pt x="839446" y="1333922"/>
                </a:lnTo>
                <a:lnTo>
                  <a:pt x="786585" y="1344733"/>
                </a:lnTo>
                <a:lnTo>
                  <a:pt x="732314" y="1351347"/>
                </a:lnTo>
                <a:lnTo>
                  <a:pt x="676808" y="1353591"/>
                </a:lnTo>
                <a:lnTo>
                  <a:pt x="621300" y="1351347"/>
                </a:lnTo>
                <a:lnTo>
                  <a:pt x="567027" y="1344733"/>
                </a:lnTo>
                <a:lnTo>
                  <a:pt x="514164" y="1333922"/>
                </a:lnTo>
                <a:lnTo>
                  <a:pt x="462886" y="1319088"/>
                </a:lnTo>
                <a:lnTo>
                  <a:pt x="413365" y="1300405"/>
                </a:lnTo>
                <a:lnTo>
                  <a:pt x="365777" y="1278049"/>
                </a:lnTo>
                <a:lnTo>
                  <a:pt x="320296" y="1252192"/>
                </a:lnTo>
                <a:lnTo>
                  <a:pt x="277096" y="1223009"/>
                </a:lnTo>
                <a:lnTo>
                  <a:pt x="236350" y="1190675"/>
                </a:lnTo>
                <a:lnTo>
                  <a:pt x="198234" y="1155363"/>
                </a:lnTo>
                <a:lnTo>
                  <a:pt x="162921" y="1117248"/>
                </a:lnTo>
                <a:lnTo>
                  <a:pt x="130586" y="1076503"/>
                </a:lnTo>
                <a:lnTo>
                  <a:pt x="101402" y="1033303"/>
                </a:lnTo>
                <a:lnTo>
                  <a:pt x="75544" y="987823"/>
                </a:lnTo>
                <a:lnTo>
                  <a:pt x="53187" y="940236"/>
                </a:lnTo>
                <a:lnTo>
                  <a:pt x="34504" y="890716"/>
                </a:lnTo>
                <a:lnTo>
                  <a:pt x="19670" y="839438"/>
                </a:lnTo>
                <a:lnTo>
                  <a:pt x="8858" y="786576"/>
                </a:lnTo>
                <a:lnTo>
                  <a:pt x="2243" y="732303"/>
                </a:lnTo>
                <a:lnTo>
                  <a:pt x="0" y="676795"/>
                </a:lnTo>
                <a:lnTo>
                  <a:pt x="2243" y="621287"/>
                </a:lnTo>
                <a:lnTo>
                  <a:pt x="8858" y="567015"/>
                </a:lnTo>
                <a:lnTo>
                  <a:pt x="19670" y="514153"/>
                </a:lnTo>
                <a:lnTo>
                  <a:pt x="34504" y="462874"/>
                </a:lnTo>
                <a:lnTo>
                  <a:pt x="53187" y="413355"/>
                </a:lnTo>
                <a:lnTo>
                  <a:pt x="75544" y="365768"/>
                </a:lnTo>
                <a:lnTo>
                  <a:pt x="101402" y="320287"/>
                </a:lnTo>
                <a:lnTo>
                  <a:pt x="130586" y="277087"/>
                </a:lnTo>
                <a:lnTo>
                  <a:pt x="162921" y="236343"/>
                </a:lnTo>
                <a:lnTo>
                  <a:pt x="198234" y="198227"/>
                </a:lnTo>
                <a:lnTo>
                  <a:pt x="236350" y="162915"/>
                </a:lnTo>
                <a:lnTo>
                  <a:pt x="277096" y="130581"/>
                </a:lnTo>
                <a:lnTo>
                  <a:pt x="320296" y="101398"/>
                </a:lnTo>
                <a:lnTo>
                  <a:pt x="365777" y="75542"/>
                </a:lnTo>
                <a:lnTo>
                  <a:pt x="413365" y="53185"/>
                </a:lnTo>
                <a:lnTo>
                  <a:pt x="462886" y="34503"/>
                </a:lnTo>
                <a:lnTo>
                  <a:pt x="514164" y="19669"/>
                </a:lnTo>
                <a:lnTo>
                  <a:pt x="567027" y="8858"/>
                </a:lnTo>
                <a:lnTo>
                  <a:pt x="621300" y="2243"/>
                </a:lnTo>
                <a:lnTo>
                  <a:pt x="676808" y="0"/>
                </a:lnTo>
                <a:lnTo>
                  <a:pt x="732314" y="2243"/>
                </a:lnTo>
                <a:lnTo>
                  <a:pt x="786585" y="8858"/>
                </a:lnTo>
                <a:lnTo>
                  <a:pt x="839446" y="19669"/>
                </a:lnTo>
                <a:lnTo>
                  <a:pt x="890724" y="34503"/>
                </a:lnTo>
                <a:lnTo>
                  <a:pt x="940243" y="53185"/>
                </a:lnTo>
                <a:lnTo>
                  <a:pt x="987830" y="75542"/>
                </a:lnTo>
                <a:lnTo>
                  <a:pt x="1033310" y="101398"/>
                </a:lnTo>
                <a:lnTo>
                  <a:pt x="1076510" y="130581"/>
                </a:lnTo>
                <a:lnTo>
                  <a:pt x="1117255" y="162915"/>
                </a:lnTo>
                <a:lnTo>
                  <a:pt x="1155371" y="198227"/>
                </a:lnTo>
                <a:lnTo>
                  <a:pt x="1190683" y="236343"/>
                </a:lnTo>
                <a:lnTo>
                  <a:pt x="1223018" y="277087"/>
                </a:lnTo>
                <a:lnTo>
                  <a:pt x="1252202" y="320287"/>
                </a:lnTo>
                <a:lnTo>
                  <a:pt x="1278059" y="365768"/>
                </a:lnTo>
                <a:lnTo>
                  <a:pt x="1300416" y="413355"/>
                </a:lnTo>
                <a:lnTo>
                  <a:pt x="1319099" y="462874"/>
                </a:lnTo>
                <a:lnTo>
                  <a:pt x="1333934" y="514153"/>
                </a:lnTo>
                <a:lnTo>
                  <a:pt x="1344745" y="567015"/>
                </a:lnTo>
                <a:lnTo>
                  <a:pt x="1351360" y="621287"/>
                </a:lnTo>
                <a:lnTo>
                  <a:pt x="1353604" y="676795"/>
                </a:lnTo>
                <a:close/>
              </a:path>
            </a:pathLst>
          </a:custGeom>
          <a:ln w="86398">
            <a:solidFill>
              <a:srgbClr val="C7C8CA"/>
            </a:solidFill>
          </a:ln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75629" y="1418576"/>
            <a:ext cx="872744" cy="362585"/>
          </a:xfrm>
          <a:custGeom>
            <a:avLst/>
            <a:gdLst/>
            <a:ahLst/>
            <a:cxnLst/>
            <a:rect l="l" t="t" r="r" b="b"/>
            <a:pathLst>
              <a:path w="872744" h="362585">
                <a:moveTo>
                  <a:pt x="436372" y="362585"/>
                </a:moveTo>
                <a:lnTo>
                  <a:pt x="872744" y="362585"/>
                </a:lnTo>
                <a:lnTo>
                  <a:pt x="654545" y="181305"/>
                </a:lnTo>
                <a:lnTo>
                  <a:pt x="436372" y="0"/>
                </a:lnTo>
                <a:lnTo>
                  <a:pt x="218249" y="181305"/>
                </a:lnTo>
                <a:lnTo>
                  <a:pt x="0" y="362585"/>
                </a:lnTo>
                <a:lnTo>
                  <a:pt x="436372" y="362585"/>
                </a:lnTo>
                <a:close/>
              </a:path>
            </a:pathLst>
          </a:custGeom>
          <a:solidFill>
            <a:srgbClr val="BA926F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84732" y="1729333"/>
            <a:ext cx="654545" cy="362597"/>
          </a:xfrm>
          <a:custGeom>
            <a:avLst/>
            <a:gdLst/>
            <a:ahLst/>
            <a:cxnLst/>
            <a:rect l="l" t="t" r="r" b="b"/>
            <a:pathLst>
              <a:path w="654545" h="362597">
                <a:moveTo>
                  <a:pt x="654545" y="362597"/>
                </a:moveTo>
                <a:lnTo>
                  <a:pt x="654545" y="0"/>
                </a:lnTo>
                <a:lnTo>
                  <a:pt x="0" y="0"/>
                </a:lnTo>
                <a:lnTo>
                  <a:pt x="0" y="362597"/>
                </a:lnTo>
                <a:lnTo>
                  <a:pt x="654545" y="362597"/>
                </a:lnTo>
                <a:close/>
              </a:path>
            </a:pathLst>
          </a:custGeom>
          <a:solidFill>
            <a:srgbClr val="BA926F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30197" y="1832940"/>
            <a:ext cx="163614" cy="258991"/>
          </a:xfrm>
          <a:custGeom>
            <a:avLst/>
            <a:gdLst/>
            <a:ahLst/>
            <a:cxnLst/>
            <a:rect l="l" t="t" r="r" b="b"/>
            <a:pathLst>
              <a:path w="163614" h="258991">
                <a:moveTo>
                  <a:pt x="163614" y="258991"/>
                </a:moveTo>
                <a:lnTo>
                  <a:pt x="163614" y="0"/>
                </a:lnTo>
                <a:lnTo>
                  <a:pt x="0" y="0"/>
                </a:lnTo>
                <a:lnTo>
                  <a:pt x="0" y="258991"/>
                </a:lnTo>
                <a:lnTo>
                  <a:pt x="163614" y="258991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1625" y="678539"/>
            <a:ext cx="1967523" cy="2192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03065" y="1483474"/>
            <a:ext cx="4310430" cy="533400"/>
          </a:xfrm>
          <a:prstGeom prst="rect">
            <a:avLst/>
          </a:prstGeom>
        </p:spPr>
        <p:txBody>
          <a:bodyPr wrap="square" lIns="0" tIns="26670" rIns="0" bIns="0">
            <a:noAutofit/>
          </a:bodyPr>
          <a:lstStyle/>
          <a:p>
            <a:pPr marL="12700">
              <a:lnSpc>
                <a:spcPts val="4200"/>
              </a:lnSpc>
              <a:defRPr sz="4000" b="1">
                <a:solidFill>
                  <a:srgbClr val="45A0DE"/>
                </a:solidFill>
                <a:latin typeface="Arial"/>
                <a:cs typeface="Arial"/>
              </a:defRPr>
            </a:pPr>
            <a:r>
              <a:rPr dirty="0" err="1"/>
              <a:t>Cleacht</a:t>
            </a:r>
            <a:r>
              <a:rPr dirty="0"/>
              <a:t> </a:t>
            </a:r>
            <a:r>
              <a:rPr dirty="0" err="1"/>
              <a:t>sa</a:t>
            </a:r>
            <a:r>
              <a:rPr dirty="0"/>
              <a:t> </a:t>
            </a:r>
            <a:r>
              <a:rPr dirty="0" err="1"/>
              <a:t>bhaile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07300" y="2678675"/>
            <a:ext cx="5502686" cy="330200"/>
          </a:xfrm>
          <a:prstGeom prst="rect">
            <a:avLst/>
          </a:prstGeom>
        </p:spPr>
        <p:txBody>
          <a:bodyPr wrap="square" lIns="0" tIns="16319" rIns="0" bIns="0">
            <a:noAutofit/>
          </a:bodyPr>
          <a:lstStyle/>
          <a:p>
            <a:pPr marL="12700">
              <a:lnSpc>
                <a:spcPts val="2570"/>
              </a:lnSpc>
              <a:defRPr sz="2400" b="1">
                <a:solidFill>
                  <a:srgbClr val="363435"/>
                </a:solidFill>
                <a:latin typeface="Arial"/>
                <a:cs typeface="Arial"/>
              </a:defRPr>
            </a:pPr>
            <a:r>
              <a:rPr dirty="0"/>
              <a:t>I </a:t>
            </a:r>
            <a:r>
              <a:rPr dirty="0" err="1"/>
              <a:t>rith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seachtaine</a:t>
            </a:r>
            <a:r>
              <a:rPr dirty="0"/>
              <a:t> </a:t>
            </a:r>
            <a:r>
              <a:rPr dirty="0" err="1"/>
              <a:t>seo</a:t>
            </a:r>
            <a:r>
              <a:rPr dirty="0"/>
              <a:t> </a:t>
            </a:r>
            <a:r>
              <a:rPr dirty="0" err="1"/>
              <a:t>chugainn</a:t>
            </a:r>
            <a:r>
              <a:rPr dirty="0"/>
              <a:t>, </a:t>
            </a:r>
            <a:r>
              <a:rPr dirty="0" err="1"/>
              <a:t>iarr</a:t>
            </a:r>
            <a:r>
              <a:rPr dirty="0"/>
              <a:t> </a:t>
            </a:r>
            <a:r>
              <a:rPr dirty="0" err="1"/>
              <a:t>ar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daltaí</a:t>
            </a:r>
            <a:r>
              <a:rPr dirty="0"/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3" name="object 394">
            <a:extLst>
              <a:ext uri="{FF2B5EF4-FFF2-40B4-BE49-F238E27FC236}">
                <a16:creationId xmlns:a16="http://schemas.microsoft.com/office/drawing/2014/main" id="{C8B222A8-442C-F703-13E5-2ECB333A8AF1}"/>
              </a:ext>
            </a:extLst>
          </p:cNvPr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4" name="object 395">
            <a:extLst>
              <a:ext uri="{FF2B5EF4-FFF2-40B4-BE49-F238E27FC236}">
                <a16:creationId xmlns:a16="http://schemas.microsoft.com/office/drawing/2014/main" id="{529FEE33-A3F9-2152-A69C-7C7D11AEF839}"/>
              </a:ext>
            </a:extLst>
          </p:cNvPr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5" name="object 396">
            <a:extLst>
              <a:ext uri="{FF2B5EF4-FFF2-40B4-BE49-F238E27FC236}">
                <a16:creationId xmlns:a16="http://schemas.microsoft.com/office/drawing/2014/main" id="{9C6BD261-3C2E-A2F6-AD93-15CD088B27ED}"/>
              </a:ext>
            </a:extLst>
          </p:cNvPr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6" name="object 397">
            <a:extLst>
              <a:ext uri="{FF2B5EF4-FFF2-40B4-BE49-F238E27FC236}">
                <a16:creationId xmlns:a16="http://schemas.microsoft.com/office/drawing/2014/main" id="{8CE2894C-F1AB-3A4D-4B39-F9908A693DDC}"/>
              </a:ext>
            </a:extLst>
          </p:cNvPr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7" name="object 398">
            <a:extLst>
              <a:ext uri="{FF2B5EF4-FFF2-40B4-BE49-F238E27FC236}">
                <a16:creationId xmlns:a16="http://schemas.microsoft.com/office/drawing/2014/main" id="{04F87661-CF5D-2349-1625-09A3B000AED7}"/>
              </a:ext>
            </a:extLst>
          </p:cNvPr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8" name="object 399">
            <a:extLst>
              <a:ext uri="{FF2B5EF4-FFF2-40B4-BE49-F238E27FC236}">
                <a16:creationId xmlns:a16="http://schemas.microsoft.com/office/drawing/2014/main" id="{1677D740-3062-6DBA-A0A3-EACD4518C71B}"/>
              </a:ext>
            </a:extLst>
          </p:cNvPr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39" name="object 400">
            <a:extLst>
              <a:ext uri="{FF2B5EF4-FFF2-40B4-BE49-F238E27FC236}">
                <a16:creationId xmlns:a16="http://schemas.microsoft.com/office/drawing/2014/main" id="{356057E8-A89F-278F-8B30-3767AB7227F4}"/>
              </a:ext>
            </a:extLst>
          </p:cNvPr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0" name="object 401">
            <a:extLst>
              <a:ext uri="{FF2B5EF4-FFF2-40B4-BE49-F238E27FC236}">
                <a16:creationId xmlns:a16="http://schemas.microsoft.com/office/drawing/2014/main" id="{B93F1185-3109-6905-9CD9-216139CE369C}"/>
              </a:ext>
            </a:extLst>
          </p:cNvPr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1" name="object 402">
            <a:extLst>
              <a:ext uri="{FF2B5EF4-FFF2-40B4-BE49-F238E27FC236}">
                <a16:creationId xmlns:a16="http://schemas.microsoft.com/office/drawing/2014/main" id="{5011BC13-A774-0967-1175-9AE60FCAEF6B}"/>
              </a:ext>
            </a:extLst>
          </p:cNvPr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2" name="object 403">
            <a:extLst>
              <a:ext uri="{FF2B5EF4-FFF2-40B4-BE49-F238E27FC236}">
                <a16:creationId xmlns:a16="http://schemas.microsoft.com/office/drawing/2014/main" id="{6F526CBB-803E-FD29-3D66-CDA121A8C9B9}"/>
              </a:ext>
            </a:extLst>
          </p:cNvPr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3" name="object 406">
            <a:extLst>
              <a:ext uri="{FF2B5EF4-FFF2-40B4-BE49-F238E27FC236}">
                <a16:creationId xmlns:a16="http://schemas.microsoft.com/office/drawing/2014/main" id="{0EFE1DDB-6B15-59A5-2CBB-0AFD69AA016B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4" name="object 407">
            <a:extLst>
              <a:ext uri="{FF2B5EF4-FFF2-40B4-BE49-F238E27FC236}">
                <a16:creationId xmlns:a16="http://schemas.microsoft.com/office/drawing/2014/main" id="{707CB0E2-2401-3B49-F55F-92EC4C68962E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5" name="object 408">
            <a:extLst>
              <a:ext uri="{FF2B5EF4-FFF2-40B4-BE49-F238E27FC236}">
                <a16:creationId xmlns:a16="http://schemas.microsoft.com/office/drawing/2014/main" id="{AF041AAB-8DB4-24ED-E211-E51658CD2278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6" name="object 409">
            <a:extLst>
              <a:ext uri="{FF2B5EF4-FFF2-40B4-BE49-F238E27FC236}">
                <a16:creationId xmlns:a16="http://schemas.microsoft.com/office/drawing/2014/main" id="{D4A1817F-D953-1BDE-35B6-D42098C98624}"/>
              </a:ext>
            </a:extLst>
          </p:cNvPr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7" name="object 410">
            <a:extLst>
              <a:ext uri="{FF2B5EF4-FFF2-40B4-BE49-F238E27FC236}">
                <a16:creationId xmlns:a16="http://schemas.microsoft.com/office/drawing/2014/main" id="{334E786C-2D96-0D77-EAA7-9A4E0115EADC}"/>
              </a:ext>
            </a:extLst>
          </p:cNvPr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8" name="object 411">
            <a:extLst>
              <a:ext uri="{FF2B5EF4-FFF2-40B4-BE49-F238E27FC236}">
                <a16:creationId xmlns:a16="http://schemas.microsoft.com/office/drawing/2014/main" id="{2A8D0634-8863-C05D-8ED5-D889C72BC2FB}"/>
              </a:ext>
            </a:extLst>
          </p:cNvPr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49" name="object 412">
            <a:extLst>
              <a:ext uri="{FF2B5EF4-FFF2-40B4-BE49-F238E27FC236}">
                <a16:creationId xmlns:a16="http://schemas.microsoft.com/office/drawing/2014/main" id="{BBA3EAE2-8CB7-ABD6-01AE-0261B2C80404}"/>
              </a:ext>
            </a:extLst>
          </p:cNvPr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9BC8EA"/>
          </a:solidFill>
        </p:spPr>
        <p:txBody>
          <a:bodyPr wrap="square" lIns="0" tIns="0" rIns="0" bIns="0">
            <a:noAutofit/>
          </a:bodyPr>
          <a:lstStyle/>
          <a:p>
            <a:endParaRPr dirty="0"/>
          </a:p>
        </p:txBody>
      </p:sp>
      <p:sp>
        <p:nvSpPr>
          <p:cNvPr id="50" name="object 3">
            <a:extLst>
              <a:ext uri="{FF2B5EF4-FFF2-40B4-BE49-F238E27FC236}">
                <a16:creationId xmlns:a16="http://schemas.microsoft.com/office/drawing/2014/main" id="{66952F8C-CB2D-25C8-AC5F-9D2AA38683E5}"/>
              </a:ext>
            </a:extLst>
          </p:cNvPr>
          <p:cNvSpPr txBox="1"/>
          <p:nvPr/>
        </p:nvSpPr>
        <p:spPr>
          <a:xfrm>
            <a:off x="8023100" y="618378"/>
            <a:ext cx="2261706" cy="572250"/>
          </a:xfrm>
          <a:prstGeom prst="rect">
            <a:avLst/>
          </a:prstGeom>
        </p:spPr>
        <p:txBody>
          <a:bodyPr wrap="square" lIns="0" tIns="18446" rIns="0" bIns="0">
            <a:noAutofit/>
          </a:bodyPr>
          <a:lstStyle/>
          <a:p>
            <a:pPr marL="12700">
              <a:lnSpc>
                <a:spcPts val="2905"/>
              </a:lnSpc>
              <a:defRPr sz="2700">
                <a:solidFill>
                  <a:srgbClr val="9BC8EA"/>
                </a:solidFill>
              </a:defRPr>
            </a:pPr>
            <a:r>
              <a:rPr b="1" dirty="0">
                <a:latin typeface="Arial Black"/>
                <a:cs typeface="Arial Black"/>
              </a:rPr>
              <a:t>MIND</a:t>
            </a:r>
            <a:r>
              <a:rPr dirty="0">
                <a:latin typeface="Arial"/>
                <a:cs typeface="Arial"/>
              </a:rPr>
              <a:t>OUT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B2D089E9-7EDF-A14B-686F-CF336CE0DE37}"/>
              </a:ext>
            </a:extLst>
          </p:cNvPr>
          <p:cNvSpPr txBox="1"/>
          <p:nvPr/>
        </p:nvSpPr>
        <p:spPr>
          <a:xfrm>
            <a:off x="2503066" y="3784600"/>
            <a:ext cx="6653634" cy="3733800"/>
          </a:xfrm>
          <a:prstGeom prst="rect">
            <a:avLst/>
          </a:prstGeom>
        </p:spPr>
        <p:txBody>
          <a:bodyPr wrap="square" lIns="0" tIns="13589" rIns="0" bIns="0">
            <a:noAutofit/>
          </a:bodyPr>
          <a:lstStyle/>
          <a:p>
            <a:pPr marL="392176" marR="34290" indent="-342900">
              <a:lnSpc>
                <a:spcPts val="1925"/>
              </a:lnSpc>
              <a:buFont typeface="Arial" panose="020B0604020202020204" pitchFamily="34" charset="0"/>
              <a:buChar char="•"/>
              <a:defRPr sz="1800">
                <a:solidFill>
                  <a:srgbClr val="444041"/>
                </a:solidFill>
                <a:latin typeface="Arial"/>
                <a:cs typeface="Arial"/>
              </a:defRPr>
            </a:pPr>
            <a:r>
              <a:rPr lang="en-IE" sz="2000" dirty="0" err="1"/>
              <a:t>Cleacht</a:t>
            </a:r>
            <a:r>
              <a:rPr lang="en-IE" sz="2000" dirty="0"/>
              <a:t> ag </a:t>
            </a:r>
            <a:r>
              <a:rPr lang="en-IE" sz="2000" dirty="0" err="1"/>
              <a:t>tabhairt</a:t>
            </a:r>
            <a:r>
              <a:rPr lang="en-IE" sz="2000" dirty="0"/>
              <a:t> a </a:t>
            </a:r>
            <a:r>
              <a:rPr lang="en-IE" sz="2000" dirty="0" err="1"/>
              <a:t>gcuid</a:t>
            </a:r>
            <a:r>
              <a:rPr lang="en-IE" sz="2000" dirty="0"/>
              <a:t> </a:t>
            </a:r>
            <a:r>
              <a:rPr lang="en-IE" sz="2000" dirty="0" err="1"/>
              <a:t>láidreachtaí</a:t>
            </a:r>
            <a:r>
              <a:rPr lang="en-IE" sz="2000" dirty="0"/>
              <a:t> </a:t>
            </a:r>
            <a:r>
              <a:rPr lang="en-IE" sz="2000" dirty="0" err="1"/>
              <a:t>faoi</a:t>
            </a:r>
            <a:r>
              <a:rPr lang="en-IE" sz="2000" dirty="0"/>
              <a:t> </a:t>
            </a:r>
            <a:r>
              <a:rPr lang="en-IE" sz="2000" dirty="0" err="1"/>
              <a:t>deara</a:t>
            </a:r>
            <a:r>
              <a:rPr lang="en-IE" sz="2000" dirty="0"/>
              <a:t>.</a:t>
            </a:r>
            <a:endParaRPr lang="en-IE" sz="2000" dirty="0">
              <a:latin typeface="Arial"/>
              <a:cs typeface="Arial"/>
            </a:endParaRPr>
          </a:p>
          <a:p>
            <a:pPr marL="355600" indent="-342900">
              <a:lnSpc>
                <a:spcPts val="1825"/>
              </a:lnSpc>
              <a:buFont typeface="Arial" panose="020B0604020202020204" pitchFamily="34" charset="0"/>
              <a:buChar char="•"/>
              <a:defRPr sz="1800">
                <a:solidFill>
                  <a:srgbClr val="444041"/>
                </a:solidFill>
                <a:latin typeface="Arial"/>
                <a:cs typeface="Arial"/>
              </a:defRPr>
            </a:pPr>
            <a:endParaRPr lang="en-IE" sz="2000" dirty="0"/>
          </a:p>
          <a:p>
            <a:pPr marL="355600" indent="-342900">
              <a:lnSpc>
                <a:spcPts val="1939"/>
              </a:lnSpc>
              <a:buFont typeface="Arial" panose="020B0604020202020204" pitchFamily="34" charset="0"/>
              <a:buChar char="•"/>
              <a:defRPr sz="1800">
                <a:solidFill>
                  <a:srgbClr val="444041"/>
                </a:solidFill>
                <a:latin typeface="Arial"/>
                <a:cs typeface="Arial"/>
              </a:defRPr>
            </a:pPr>
            <a:r>
              <a:rPr lang="en-IE" sz="2000" dirty="0" err="1"/>
              <a:t>Scríobh</a:t>
            </a:r>
            <a:r>
              <a:rPr lang="en-IE" sz="2000" dirty="0"/>
              <a:t> </a:t>
            </a:r>
            <a:r>
              <a:rPr lang="en-IE" sz="2000" dirty="0" err="1"/>
              <a:t>liosta</a:t>
            </a:r>
            <a:r>
              <a:rPr lang="en-IE" sz="2000" dirty="0"/>
              <a:t> </a:t>
            </a:r>
            <a:r>
              <a:rPr lang="en-IE" sz="2000" dirty="0" err="1"/>
              <a:t>dá</a:t>
            </a:r>
            <a:r>
              <a:rPr lang="en-IE" sz="2000" dirty="0"/>
              <a:t> </a:t>
            </a:r>
            <a:r>
              <a:rPr lang="en-IE" sz="2000" dirty="0" err="1"/>
              <a:t>láidreachtaí</a:t>
            </a:r>
            <a:r>
              <a:rPr lang="en-IE" sz="2000" dirty="0"/>
              <a:t> </a:t>
            </a:r>
            <a:r>
              <a:rPr lang="en-IE" sz="2000" dirty="0" err="1"/>
              <a:t>i</a:t>
            </a:r>
            <a:r>
              <a:rPr lang="en-IE" sz="2000" dirty="0"/>
              <a:t> </a:t>
            </a:r>
            <a:r>
              <a:rPr lang="en-IE" sz="2000" dirty="0" err="1"/>
              <a:t>leabhar</a:t>
            </a:r>
            <a:r>
              <a:rPr lang="en-IE" sz="2000" dirty="0"/>
              <a:t> </a:t>
            </a:r>
            <a:r>
              <a:rPr lang="en-IE" sz="2000" dirty="0" err="1"/>
              <a:t>nótaí</a:t>
            </a:r>
            <a:r>
              <a:rPr lang="en-IE" sz="2000" dirty="0"/>
              <a:t> </a:t>
            </a:r>
            <a:r>
              <a:rPr lang="en-IE" sz="2000" dirty="0" err="1"/>
              <a:t>nó</a:t>
            </a:r>
            <a:r>
              <a:rPr lang="en-IE" sz="2000" dirty="0"/>
              <a:t> </a:t>
            </a:r>
            <a:r>
              <a:rPr lang="en-IE" sz="2000" dirty="0" err="1"/>
              <a:t>i</a:t>
            </a:r>
            <a:r>
              <a:rPr lang="en-IE" sz="2000" dirty="0"/>
              <a:t> </a:t>
            </a:r>
            <a:r>
              <a:rPr lang="en-IE" sz="2000" dirty="0" err="1"/>
              <a:t>mbileog</a:t>
            </a:r>
            <a:r>
              <a:rPr lang="en-IE" sz="2000" dirty="0"/>
              <a:t> </a:t>
            </a:r>
            <a:r>
              <a:rPr lang="en-IE" sz="2000" dirty="0" err="1"/>
              <a:t>pháipéir</a:t>
            </a:r>
            <a:r>
              <a:rPr lang="en-IE" sz="2000" dirty="0"/>
              <a:t> </a:t>
            </a:r>
            <a:r>
              <a:rPr lang="en-IE" sz="2000" dirty="0" err="1"/>
              <a:t>nó</a:t>
            </a:r>
            <a:r>
              <a:rPr lang="en-IE" sz="2000" dirty="0">
                <a:latin typeface="Arial"/>
                <a:cs typeface="Arial"/>
              </a:rPr>
              <a:t> </a:t>
            </a:r>
            <a:r>
              <a:rPr lang="en-IE" sz="2000" dirty="0" err="1"/>
              <a:t>ar</a:t>
            </a:r>
            <a:r>
              <a:rPr lang="en-IE" sz="2000" dirty="0"/>
              <a:t> a </a:t>
            </a:r>
            <a:r>
              <a:rPr lang="en-IE" sz="2000" dirty="0" err="1"/>
              <a:t>bhfón</a:t>
            </a:r>
            <a:r>
              <a:rPr lang="en-IE" sz="2000" dirty="0"/>
              <a:t>, </a:t>
            </a:r>
            <a:r>
              <a:rPr lang="en-IE" sz="2000" dirty="0" err="1"/>
              <a:t>áit</a:t>
            </a:r>
            <a:r>
              <a:rPr lang="en-IE" sz="2000" dirty="0"/>
              <a:t> </a:t>
            </a:r>
            <a:r>
              <a:rPr lang="en-IE" sz="2000" dirty="0" err="1"/>
              <a:t>éigin</a:t>
            </a:r>
            <a:r>
              <a:rPr lang="en-IE" sz="2000" dirty="0"/>
              <a:t> </a:t>
            </a:r>
            <a:r>
              <a:rPr lang="en-IE" sz="2000" dirty="0" err="1"/>
              <a:t>ar</a:t>
            </a:r>
            <a:r>
              <a:rPr lang="en-IE" sz="2000" dirty="0"/>
              <a:t> </a:t>
            </a:r>
            <a:r>
              <a:rPr lang="en-IE" sz="2000" dirty="0" err="1"/>
              <a:t>féidir</a:t>
            </a:r>
            <a:r>
              <a:rPr lang="en-IE" sz="2000" dirty="0"/>
              <a:t> </a:t>
            </a:r>
            <a:r>
              <a:rPr lang="en-IE" sz="2000" dirty="0" err="1"/>
              <a:t>leo</a:t>
            </a:r>
            <a:r>
              <a:rPr lang="en-IE" sz="2000" dirty="0"/>
              <a:t> </a:t>
            </a:r>
            <a:r>
              <a:rPr lang="en-IE" sz="2000" dirty="0" err="1"/>
              <a:t>breathnú</a:t>
            </a:r>
            <a:r>
              <a:rPr lang="en-IE" sz="2000" dirty="0"/>
              <a:t> air go </a:t>
            </a:r>
            <a:r>
              <a:rPr lang="en-IE" sz="2000" dirty="0" err="1"/>
              <a:t>minic</a:t>
            </a:r>
            <a:r>
              <a:rPr lang="en-IE" sz="2000" dirty="0"/>
              <a:t> (</a:t>
            </a:r>
            <a:r>
              <a:rPr lang="en-IE" sz="2000" dirty="0" err="1"/>
              <a:t>m.sh</a:t>
            </a:r>
            <a:r>
              <a:rPr lang="en-IE" sz="2000" dirty="0"/>
              <a:t>. </a:t>
            </a:r>
            <a:r>
              <a:rPr lang="en-IE" sz="2000" dirty="0" err="1"/>
              <a:t>taisceadán</a:t>
            </a:r>
            <a:r>
              <a:rPr lang="en-IE" sz="2000" dirty="0"/>
              <a:t>, </a:t>
            </a:r>
            <a:r>
              <a:rPr lang="en-IE" sz="2000" dirty="0" err="1"/>
              <a:t>balla</a:t>
            </a:r>
            <a:r>
              <a:rPr lang="en-IE" sz="2000" dirty="0"/>
              <a:t> </a:t>
            </a:r>
            <a:r>
              <a:rPr lang="en-IE" sz="2000" dirty="0" err="1"/>
              <a:t>seomra</a:t>
            </a:r>
            <a:r>
              <a:rPr lang="en-IE" sz="2000" dirty="0"/>
              <a:t> </a:t>
            </a:r>
            <a:r>
              <a:rPr lang="en-IE" sz="2000" dirty="0" err="1"/>
              <a:t>leapa</a:t>
            </a:r>
            <a:r>
              <a:rPr lang="en-IE" sz="2000" dirty="0"/>
              <a:t>, </a:t>
            </a:r>
            <a:r>
              <a:rPr lang="en-IE" sz="2000" dirty="0" err="1"/>
              <a:t>scáthán</a:t>
            </a:r>
            <a:r>
              <a:rPr lang="en-IE" sz="2000" dirty="0"/>
              <a:t>).</a:t>
            </a:r>
            <a:endParaRPr lang="en-IE" sz="2000" dirty="0">
              <a:latin typeface="Arial"/>
              <a:cs typeface="Arial"/>
            </a:endParaRPr>
          </a:p>
          <a:p>
            <a:pPr marL="355600" marR="14452" indent="-342900">
              <a:lnSpc>
                <a:spcPts val="2140"/>
              </a:lnSpc>
              <a:buFont typeface="Arial" panose="020B0604020202020204" pitchFamily="34" charset="0"/>
              <a:buChar char="•"/>
              <a:defRPr sz="2000">
                <a:solidFill>
                  <a:srgbClr val="FDFDFD"/>
                </a:solidFill>
                <a:latin typeface="Arial"/>
                <a:cs typeface="Arial"/>
              </a:defRPr>
            </a:pPr>
            <a:endParaRPr lang="ga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55600" indent="-342900" algn="just">
              <a:lnSpc>
                <a:spcPts val="1810"/>
              </a:lnSpc>
              <a:buFont typeface="Arial" panose="020B0604020202020204" pitchFamily="34" charset="0"/>
              <a:buChar char="•"/>
              <a:defRPr sz="1800">
                <a:solidFill>
                  <a:srgbClr val="565657"/>
                </a:solidFill>
                <a:latin typeface="Arial"/>
                <a:cs typeface="Arial"/>
              </a:defRPr>
            </a:pPr>
            <a:r>
              <a:rPr lang="en-IE" sz="2000" dirty="0" err="1"/>
              <a:t>D'fhéadfadh</a:t>
            </a:r>
            <a:r>
              <a:rPr lang="en-IE" sz="2000" dirty="0"/>
              <a:t> go </a:t>
            </a:r>
            <a:r>
              <a:rPr lang="en-IE" sz="2000" dirty="0" err="1"/>
              <a:t>mbeidh</a:t>
            </a:r>
            <a:r>
              <a:rPr lang="en-IE" sz="2000" dirty="0"/>
              <a:t> </a:t>
            </a:r>
            <a:r>
              <a:rPr lang="en-IE" sz="2000" dirty="0" err="1"/>
              <a:t>cuma</a:t>
            </a:r>
            <a:r>
              <a:rPr lang="en-IE" sz="2000" dirty="0"/>
              <a:t> </a:t>
            </a:r>
            <a:r>
              <a:rPr lang="en-IE" sz="2000" dirty="0" err="1"/>
              <a:t>amaideach</a:t>
            </a:r>
            <a:r>
              <a:rPr lang="en-IE" sz="2000" dirty="0"/>
              <a:t> air ach </a:t>
            </a:r>
            <a:r>
              <a:rPr lang="en-IE" sz="2000" dirty="0" err="1"/>
              <a:t>tá</a:t>
            </a:r>
            <a:r>
              <a:rPr lang="en-IE" sz="2000" dirty="0"/>
              <a:t> </a:t>
            </a:r>
            <a:r>
              <a:rPr lang="en-IE" sz="2000" dirty="0" err="1"/>
              <a:t>sé</a:t>
            </a:r>
            <a:r>
              <a:rPr lang="en-IE" sz="2000" dirty="0"/>
              <a:t> </a:t>
            </a:r>
            <a:r>
              <a:rPr lang="en-IE" sz="2000" dirty="0" err="1"/>
              <a:t>tábhachtach</a:t>
            </a:r>
            <a:r>
              <a:rPr lang="en-IE" sz="2000" dirty="0"/>
              <a:t> go </a:t>
            </a:r>
            <a:r>
              <a:rPr lang="en-IE" sz="2000" dirty="0" err="1"/>
              <a:t>gcuirfear</a:t>
            </a:r>
            <a:r>
              <a:rPr lang="en-IE" sz="2000" dirty="0"/>
              <a:t> </a:t>
            </a:r>
            <a:r>
              <a:rPr lang="en-IE" sz="2000" dirty="0" err="1"/>
              <a:t>i</a:t>
            </a:r>
            <a:r>
              <a:rPr lang="en-IE" sz="2000" dirty="0"/>
              <a:t> </a:t>
            </a:r>
            <a:r>
              <a:rPr lang="en-IE" sz="2000" dirty="0" err="1"/>
              <a:t>gcuimhne</a:t>
            </a:r>
            <a:r>
              <a:rPr lang="en-IE" sz="2000" dirty="0"/>
              <a:t> </a:t>
            </a:r>
            <a:r>
              <a:rPr lang="en-IE" sz="2000" dirty="0" err="1"/>
              <a:t>dúinn</a:t>
            </a:r>
            <a:r>
              <a:rPr lang="en-IE" sz="2000" dirty="0"/>
              <a:t> </a:t>
            </a:r>
            <a:r>
              <a:rPr lang="en-IE" sz="2000" dirty="0" err="1"/>
              <a:t>ó</a:t>
            </a:r>
            <a:r>
              <a:rPr lang="en-IE" sz="2000" dirty="0"/>
              <a:t> </a:t>
            </a:r>
            <a:r>
              <a:rPr lang="en-IE" sz="2000" dirty="0" err="1"/>
              <a:t>lá</a:t>
            </a:r>
            <a:r>
              <a:rPr lang="en-IE" sz="2000" dirty="0"/>
              <a:t> go </a:t>
            </a:r>
            <a:r>
              <a:rPr lang="en-IE" sz="2000" dirty="0" err="1"/>
              <a:t>lá</a:t>
            </a:r>
            <a:r>
              <a:rPr lang="en-IE" sz="2000" dirty="0"/>
              <a:t> </a:t>
            </a:r>
            <a:r>
              <a:rPr lang="en-IE" sz="2000" dirty="0" err="1"/>
              <a:t>na</a:t>
            </a:r>
            <a:r>
              <a:rPr lang="en-IE" sz="2000" dirty="0"/>
              <a:t> </a:t>
            </a:r>
            <a:r>
              <a:rPr lang="en-IE" sz="2000" dirty="0" err="1"/>
              <a:t>rudaí</a:t>
            </a:r>
            <a:r>
              <a:rPr lang="en-IE" sz="2000" dirty="0"/>
              <a:t> a </a:t>
            </a:r>
            <a:r>
              <a:rPr lang="en-IE" sz="2000" dirty="0" err="1"/>
              <a:t>dhéanann</a:t>
            </a:r>
            <a:r>
              <a:rPr lang="en-IE" sz="2000" dirty="0"/>
              <a:t> </a:t>
            </a:r>
            <a:r>
              <a:rPr lang="en-IE" sz="2000" dirty="0" err="1"/>
              <a:t>uathúil</a:t>
            </a:r>
            <a:r>
              <a:rPr lang="en-IE" sz="2000" dirty="0"/>
              <a:t> </a:t>
            </a:r>
            <a:r>
              <a:rPr lang="en-IE" sz="2000" dirty="0" err="1"/>
              <a:t>muid</a:t>
            </a:r>
            <a:r>
              <a:rPr lang="en-IE" sz="2000" dirty="0"/>
              <a:t> </a:t>
            </a:r>
            <a:r>
              <a:rPr lang="en-IE" sz="2000" dirty="0" err="1"/>
              <a:t>agus</a:t>
            </a:r>
            <a:r>
              <a:rPr lang="en-IE" sz="2000" dirty="0"/>
              <a:t> cad </a:t>
            </a:r>
            <a:r>
              <a:rPr lang="en-IE" sz="2000" dirty="0" err="1"/>
              <a:t>iad</a:t>
            </a:r>
            <a:r>
              <a:rPr lang="en-IE" sz="2000" dirty="0"/>
              <a:t> </a:t>
            </a:r>
            <a:r>
              <a:rPr lang="en-IE" sz="2000" dirty="0" err="1"/>
              <a:t>na</a:t>
            </a:r>
            <a:r>
              <a:rPr lang="en-IE" sz="2000" dirty="0"/>
              <a:t> </a:t>
            </a:r>
            <a:r>
              <a:rPr lang="en-IE" sz="2000" dirty="0" err="1"/>
              <a:t>pointí</a:t>
            </a:r>
            <a:r>
              <a:rPr lang="en-IE" sz="2000" dirty="0"/>
              <a:t> </a:t>
            </a:r>
            <a:r>
              <a:rPr lang="en-IE" sz="2000" dirty="0" err="1"/>
              <a:t>láidre</a:t>
            </a:r>
            <a:r>
              <a:rPr lang="en-IE" sz="2000" dirty="0"/>
              <a:t> </a:t>
            </a:r>
            <a:r>
              <a:rPr lang="en-IE" sz="2000" dirty="0" err="1"/>
              <a:t>atá</a:t>
            </a:r>
            <a:r>
              <a:rPr lang="en-IE" sz="2000" dirty="0"/>
              <a:t> </a:t>
            </a:r>
            <a:r>
              <a:rPr lang="en-IE" sz="2000" dirty="0" err="1"/>
              <a:t>againn</a:t>
            </a:r>
            <a:r>
              <a:rPr lang="en-IE" sz="2000" dirty="0"/>
              <a:t>!</a:t>
            </a:r>
            <a:endParaRPr lang="en-IE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331</Words>
  <Application>Microsoft Macintosh PowerPoint</Application>
  <PresentationFormat>Custom</PresentationFormat>
  <Paragraphs>112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Don O'Connor</cp:lastModifiedBy>
  <cp:revision>25</cp:revision>
  <dcterms:modified xsi:type="dcterms:W3CDTF">2022-10-12T14:29:42Z</dcterms:modified>
</cp:coreProperties>
</file>