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0" r:id="rId6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90"/>
    <p:restoredTop sz="73333"/>
  </p:normalViewPr>
  <p:slideViewPr>
    <p:cSldViewPr>
      <p:cViewPr varScale="1">
        <p:scale>
          <a:sx n="83" d="100"/>
          <a:sy n="83" d="100"/>
        </p:scale>
        <p:origin x="880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47F33-D99F-324F-A586-59E164A1FF2F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9975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3313"/>
            <a:ext cx="8553450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4343D-292A-7A4B-992B-DBE8A0571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20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Session – SPRIOC AN </a:t>
            </a:r>
            <a:r>
              <a:rPr lang="en-US" dirty="0" err="1"/>
              <a:t>tSEISIÚIN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encourage - </a:t>
            </a:r>
            <a:r>
              <a:rPr lang="en-US" dirty="0" err="1"/>
              <a:t>Daltaí</a:t>
            </a:r>
            <a:r>
              <a:rPr lang="en-US" dirty="0"/>
              <a:t> a </a:t>
            </a:r>
            <a:r>
              <a:rPr lang="en-US" dirty="0" err="1"/>
              <a:t>spreagadh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smaoineamh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 </a:t>
            </a:r>
            <a:r>
              <a:rPr lang="en-US" dirty="0" err="1"/>
              <a:t>gcaidreamh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conas</a:t>
            </a:r>
            <a:r>
              <a:rPr lang="en-US" dirty="0"/>
              <a:t> is </a:t>
            </a:r>
            <a:r>
              <a:rPr lang="en-US" dirty="0" err="1"/>
              <a:t>féidir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naisc</a:t>
            </a:r>
            <a:r>
              <a:rPr lang="en-US" dirty="0"/>
              <a:t> </a:t>
            </a:r>
            <a:r>
              <a:rPr lang="en-US" dirty="0" err="1"/>
              <a:t>rathúla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 le </a:t>
            </a:r>
            <a:r>
              <a:rPr lang="en-US" dirty="0" err="1"/>
              <a:t>daoine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Objectives – </a:t>
            </a:r>
            <a:r>
              <a:rPr lang="en-US" dirty="0" err="1"/>
              <a:t>Cuspóirí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Students – </a:t>
            </a:r>
            <a:r>
              <a:rPr lang="en-US" dirty="0" err="1"/>
              <a:t>Beidh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Scoláirí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Become -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compordaí</a:t>
            </a:r>
            <a:r>
              <a:rPr lang="en-US" dirty="0"/>
              <a:t> ag </a:t>
            </a:r>
            <a:r>
              <a:rPr lang="en-US" dirty="0" err="1"/>
              <a:t>bualadh</a:t>
            </a:r>
            <a:r>
              <a:rPr lang="en-US" dirty="0"/>
              <a:t> le </a:t>
            </a:r>
            <a:r>
              <a:rPr lang="en-US" dirty="0" err="1"/>
              <a:t>daoine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Enhance team – Ag cur feabhas ar obair foirne agus scileanna </a:t>
            </a:r>
            <a:r>
              <a:rPr lang="en-US" dirty="0" err="1"/>
              <a:t>fadhbfhuascailte</a:t>
            </a:r>
            <a:r>
              <a:rPr lang="en-US" dirty="0"/>
              <a:t> grúpa.</a:t>
            </a:r>
          </a:p>
          <a:p>
            <a:endParaRPr lang="en-US" dirty="0"/>
          </a:p>
          <a:p>
            <a:r>
              <a:rPr lang="en-US" dirty="0"/>
              <a:t>Explore – Ag déanamh iniúchadh ar straitéisí chun nascadh a thuilleadh le daoine eile.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74343D-292A-7A4B-992B-DBE8A05719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95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Be Friendly – BÍ CAIRDIÚIL AGUS DEARFACH – </a:t>
            </a:r>
            <a:r>
              <a:rPr lang="en-US" dirty="0" err="1"/>
              <a:t>Cuidíonn</a:t>
            </a:r>
            <a:r>
              <a:rPr lang="en-US" dirty="0"/>
              <a:t> </a:t>
            </a:r>
            <a:r>
              <a:rPr lang="en-US" dirty="0" err="1"/>
              <a:t>dearcadh</a:t>
            </a:r>
            <a:r>
              <a:rPr lang="en-US" dirty="0"/>
              <a:t> </a:t>
            </a:r>
            <a:r>
              <a:rPr lang="en-US" dirty="0" err="1"/>
              <a:t>dearfach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tú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err="1"/>
              <a:t>dhuine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leat</a:t>
            </a:r>
            <a:r>
              <a:rPr lang="en-US" dirty="0"/>
              <a:t> </a:t>
            </a:r>
            <a:r>
              <a:rPr lang="en-US" dirty="0" err="1"/>
              <a:t>bualadh</a:t>
            </a:r>
            <a:r>
              <a:rPr lang="en-US" dirty="0"/>
              <a:t> le </a:t>
            </a:r>
            <a:r>
              <a:rPr lang="en-US" dirty="0" err="1"/>
              <a:t>daoine</a:t>
            </a:r>
            <a:r>
              <a:rPr lang="en-US" dirty="0"/>
              <a:t> </a:t>
            </a:r>
            <a:r>
              <a:rPr lang="en-US" dirty="0" err="1"/>
              <a:t>nua</a:t>
            </a:r>
            <a:r>
              <a:rPr lang="en-US" dirty="0"/>
              <a:t>.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Be the Friend – BÍ MAR AN CARA A BHEIFEÁ FÉIN AG IARRAIDH LE DAOINE EILE – </a:t>
            </a:r>
            <a:r>
              <a:rPr lang="en-US" dirty="0" err="1"/>
              <a:t>Beidh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fusa</a:t>
            </a:r>
            <a:r>
              <a:rPr lang="en-US" dirty="0"/>
              <a:t> </a:t>
            </a:r>
            <a:r>
              <a:rPr lang="en-US" dirty="0" err="1"/>
              <a:t>nascadh</a:t>
            </a:r>
            <a:r>
              <a:rPr lang="en-US" dirty="0"/>
              <a:t> le </a:t>
            </a:r>
            <a:r>
              <a:rPr lang="en-US" dirty="0" err="1"/>
              <a:t>daoine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bhíonn</a:t>
            </a:r>
            <a:r>
              <a:rPr lang="en-US" dirty="0"/>
              <a:t> </a:t>
            </a:r>
            <a:r>
              <a:rPr lang="en-US" dirty="0" err="1"/>
              <a:t>tusa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err="1"/>
              <a:t>chineál</a:t>
            </a:r>
            <a:r>
              <a:rPr lang="en-US" dirty="0"/>
              <a:t> </a:t>
            </a:r>
            <a:r>
              <a:rPr lang="en-US" dirty="0" err="1"/>
              <a:t>carad</a:t>
            </a:r>
            <a:r>
              <a:rPr lang="en-US" dirty="0"/>
              <a:t> a </a:t>
            </a:r>
            <a:r>
              <a:rPr lang="en-US" dirty="0" err="1"/>
              <a:t>bheifeá</a:t>
            </a:r>
            <a:r>
              <a:rPr lang="en-US" dirty="0"/>
              <a:t> </a:t>
            </a:r>
            <a:r>
              <a:rPr lang="en-US" dirty="0" err="1"/>
              <a:t>féin</a:t>
            </a:r>
            <a:r>
              <a:rPr lang="en-US" dirty="0"/>
              <a:t> ag </a:t>
            </a:r>
            <a:r>
              <a:rPr lang="en-US" dirty="0" err="1"/>
              <a:t>iarraidh</a:t>
            </a:r>
            <a:r>
              <a:rPr lang="en-US" dirty="0"/>
              <a:t>.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Start the – </a:t>
            </a:r>
            <a:r>
              <a:rPr lang="en-US" dirty="0" err="1"/>
              <a:t>Tosaigh</a:t>
            </a:r>
            <a:r>
              <a:rPr lang="en-US" dirty="0"/>
              <a:t> an </a:t>
            </a:r>
            <a:r>
              <a:rPr lang="en-US" dirty="0" err="1"/>
              <a:t>Comhrá</a:t>
            </a:r>
            <a:r>
              <a:rPr lang="en-US" dirty="0"/>
              <a:t> – Is </a:t>
            </a:r>
            <a:r>
              <a:rPr lang="en-US" dirty="0" err="1"/>
              <a:t>bealaí</a:t>
            </a:r>
            <a:r>
              <a:rPr lang="en-US" dirty="0"/>
              <a:t> </a:t>
            </a:r>
            <a:r>
              <a:rPr lang="en-US" dirty="0" err="1"/>
              <a:t>fusa</a:t>
            </a:r>
            <a:r>
              <a:rPr lang="en-US" dirty="0"/>
              <a:t> le </a:t>
            </a:r>
            <a:r>
              <a:rPr lang="en-US" dirty="0" err="1"/>
              <a:t>nascadh</a:t>
            </a:r>
            <a:r>
              <a:rPr lang="en-US" dirty="0"/>
              <a:t> le </a:t>
            </a:r>
            <a:r>
              <a:rPr lang="en-US" dirty="0" err="1"/>
              <a:t>daoine</a:t>
            </a:r>
            <a:r>
              <a:rPr lang="en-US" dirty="0"/>
              <a:t> </a:t>
            </a:r>
            <a:r>
              <a:rPr lang="en-US" dirty="0" err="1"/>
              <a:t>ná</a:t>
            </a:r>
            <a:r>
              <a:rPr lang="en-US" dirty="0"/>
              <a:t> ag </a:t>
            </a:r>
            <a:r>
              <a:rPr lang="en-US" dirty="0" err="1"/>
              <a:t>fiafraigh</a:t>
            </a:r>
            <a:r>
              <a:rPr lang="en-US" dirty="0"/>
              <a:t> </a:t>
            </a:r>
            <a:r>
              <a:rPr lang="en-US" dirty="0" err="1"/>
              <a:t>ceisteanna</a:t>
            </a:r>
            <a:r>
              <a:rPr lang="en-US" dirty="0"/>
              <a:t> </a:t>
            </a:r>
            <a:r>
              <a:rPr lang="en-US" dirty="0" err="1"/>
              <a:t>simplí</a:t>
            </a:r>
            <a:r>
              <a:rPr lang="en-US" dirty="0"/>
              <a:t> </a:t>
            </a:r>
            <a:r>
              <a:rPr lang="en-US" dirty="0" err="1"/>
              <a:t>dóibh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ag </a:t>
            </a:r>
            <a:r>
              <a:rPr lang="en-US" dirty="0" err="1"/>
              <a:t>léiriú</a:t>
            </a:r>
            <a:r>
              <a:rPr lang="en-US" dirty="0"/>
              <a:t> </a:t>
            </a:r>
            <a:r>
              <a:rPr lang="en-US" dirty="0" err="1"/>
              <a:t>suime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chomhrá</a:t>
            </a:r>
            <a:r>
              <a:rPr lang="en-US" dirty="0"/>
              <a:t>.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Spend more quality – CAITH NÍOS MÓ AM FIÚNTACH LE DAOINE – Is </a:t>
            </a:r>
            <a:r>
              <a:rPr lang="en-US" dirty="0" err="1"/>
              <a:t>féidir</a:t>
            </a:r>
            <a:r>
              <a:rPr lang="en-US" dirty="0"/>
              <a:t> </a:t>
            </a:r>
            <a:r>
              <a:rPr lang="en-US" dirty="0" err="1"/>
              <a:t>leat</a:t>
            </a:r>
            <a:r>
              <a:rPr lang="en-US" dirty="0"/>
              <a:t> </a:t>
            </a:r>
            <a:r>
              <a:rPr lang="en-US" dirty="0" err="1"/>
              <a:t>nascadh</a:t>
            </a:r>
            <a:r>
              <a:rPr lang="en-US" dirty="0"/>
              <a:t> le do </a:t>
            </a:r>
            <a:r>
              <a:rPr lang="en-US" dirty="0" err="1"/>
              <a:t>theaghlach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cairde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dhóigh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fearr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thógann</a:t>
            </a:r>
            <a:r>
              <a:rPr lang="en-US" dirty="0"/>
              <a:t> </a:t>
            </a:r>
            <a:r>
              <a:rPr lang="en-US" dirty="0" err="1"/>
              <a:t>tú</a:t>
            </a:r>
            <a:r>
              <a:rPr lang="en-US" dirty="0"/>
              <a:t> an t-am le </a:t>
            </a:r>
            <a:r>
              <a:rPr lang="en-US" dirty="0" err="1"/>
              <a:t>nascadh</a:t>
            </a:r>
            <a:r>
              <a:rPr lang="en-US" dirty="0"/>
              <a:t> leis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daoine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do </a:t>
            </a:r>
            <a:r>
              <a:rPr lang="en-US" dirty="0" err="1"/>
              <a:t>chomhair</a:t>
            </a:r>
            <a:r>
              <a:rPr lang="en-US" dirty="0"/>
              <a:t> </a:t>
            </a:r>
            <a:r>
              <a:rPr lang="en-US" dirty="0" err="1"/>
              <a:t>amach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rudaí</a:t>
            </a:r>
            <a:r>
              <a:rPr lang="en-US" dirty="0"/>
              <a:t> </a:t>
            </a:r>
            <a:r>
              <a:rPr lang="en-US" dirty="0" err="1"/>
              <a:t>thart</a:t>
            </a:r>
            <a:r>
              <a:rPr lang="en-US" dirty="0"/>
              <a:t> ort a </a:t>
            </a:r>
            <a:r>
              <a:rPr lang="en-US" dirty="0" err="1"/>
              <a:t>mhúchadh</a:t>
            </a:r>
            <a:r>
              <a:rPr lang="en-US" dirty="0"/>
              <a:t> (</a:t>
            </a:r>
            <a:r>
              <a:rPr lang="en-US" dirty="0" err="1"/>
              <a:t>m.sh</a:t>
            </a:r>
            <a:r>
              <a:rPr lang="en-US" dirty="0"/>
              <a:t>. </a:t>
            </a:r>
            <a:r>
              <a:rPr lang="en-US" dirty="0" err="1"/>
              <a:t>scoil</a:t>
            </a:r>
            <a:r>
              <a:rPr lang="en-US" dirty="0"/>
              <a:t>, </a:t>
            </a:r>
            <a:r>
              <a:rPr lang="en-US" dirty="0" err="1"/>
              <a:t>obair</a:t>
            </a:r>
            <a:r>
              <a:rPr lang="en-US" dirty="0"/>
              <a:t>, </a:t>
            </a:r>
            <a:r>
              <a:rPr lang="en-US" dirty="0" err="1"/>
              <a:t>guthán</a:t>
            </a:r>
            <a:r>
              <a:rPr lang="en-US" dirty="0"/>
              <a:t> </a:t>
            </a:r>
            <a:r>
              <a:rPr lang="en-US" dirty="0" err="1"/>
              <a:t>cliste</a:t>
            </a:r>
            <a:r>
              <a:rPr lang="en-US" dirty="0"/>
              <a:t>, </a:t>
            </a:r>
            <a:r>
              <a:rPr lang="en-US" dirty="0" err="1"/>
              <a:t>ríomhaire</a:t>
            </a:r>
            <a:r>
              <a:rPr lang="en-US" dirty="0"/>
              <a:t>)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Connect with – NASC LE DO PHOBAL – </a:t>
            </a:r>
            <a:r>
              <a:rPr lang="en-US" dirty="0" err="1"/>
              <a:t>Bí</a:t>
            </a:r>
            <a:r>
              <a:rPr lang="en-US" dirty="0"/>
              <a:t> </a:t>
            </a:r>
            <a:r>
              <a:rPr lang="en-US" dirty="0" err="1"/>
              <a:t>cairdiúil</a:t>
            </a:r>
            <a:r>
              <a:rPr lang="en-US" dirty="0"/>
              <a:t> le do </a:t>
            </a:r>
            <a:r>
              <a:rPr lang="en-US" dirty="0" err="1"/>
              <a:t>chomharsana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cuir</a:t>
            </a:r>
            <a:r>
              <a:rPr lang="en-US" dirty="0"/>
              <a:t> </a:t>
            </a:r>
            <a:r>
              <a:rPr lang="en-US" dirty="0" err="1"/>
              <a:t>aithne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dhaoine</a:t>
            </a:r>
            <a:r>
              <a:rPr lang="en-US" dirty="0"/>
              <a:t> I do </a:t>
            </a:r>
            <a:r>
              <a:rPr lang="en-US" dirty="0" err="1"/>
              <a:t>phobal</a:t>
            </a:r>
            <a:r>
              <a:rPr lang="en-US" dirty="0"/>
              <a:t>.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Make an effort – DÉAN IARRACHT – Is </a:t>
            </a:r>
            <a:r>
              <a:rPr lang="en-US" dirty="0" err="1"/>
              <a:t>furasta</a:t>
            </a:r>
            <a:r>
              <a:rPr lang="en-US" dirty="0"/>
              <a:t> </a:t>
            </a:r>
            <a:r>
              <a:rPr lang="en-US" dirty="0" err="1"/>
              <a:t>atá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dul</a:t>
            </a:r>
            <a:r>
              <a:rPr lang="en-US" dirty="0"/>
              <a:t> I do </a:t>
            </a:r>
            <a:r>
              <a:rPr lang="en-US" dirty="0" err="1"/>
              <a:t>bhealach</a:t>
            </a:r>
            <a:r>
              <a:rPr lang="en-US" dirty="0"/>
              <a:t> </a:t>
            </a:r>
            <a:r>
              <a:rPr lang="en-US" dirty="0" err="1"/>
              <a:t>féin</a:t>
            </a:r>
            <a:r>
              <a:rPr lang="en-US" dirty="0"/>
              <a:t> </a:t>
            </a:r>
            <a:r>
              <a:rPr lang="en-US" dirty="0" err="1"/>
              <a:t>ó</a:t>
            </a:r>
            <a:r>
              <a:rPr lang="en-US" dirty="0"/>
              <a:t> </a:t>
            </a:r>
            <a:r>
              <a:rPr lang="en-US" dirty="0" err="1"/>
              <a:t>shean-chairde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teaghlach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aistríonn</a:t>
            </a:r>
            <a:r>
              <a:rPr lang="en-US" dirty="0"/>
              <a:t> </a:t>
            </a:r>
            <a:r>
              <a:rPr lang="en-US" dirty="0" err="1"/>
              <a:t>tú</a:t>
            </a:r>
            <a:r>
              <a:rPr lang="en-US" dirty="0"/>
              <a:t> </a:t>
            </a:r>
            <a:r>
              <a:rPr lang="en-US" dirty="0" err="1"/>
              <a:t>scoileanna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bhogann</a:t>
            </a:r>
            <a:r>
              <a:rPr lang="en-US" dirty="0"/>
              <a:t> </a:t>
            </a:r>
            <a:r>
              <a:rPr lang="en-US" dirty="0" err="1"/>
              <a:t>tú</a:t>
            </a:r>
            <a:r>
              <a:rPr lang="en-US" dirty="0"/>
              <a:t> </a:t>
            </a:r>
            <a:r>
              <a:rPr lang="en-US" dirty="0" err="1"/>
              <a:t>ón</a:t>
            </a:r>
            <a:r>
              <a:rPr lang="en-US" dirty="0"/>
              <a:t> </a:t>
            </a:r>
            <a:r>
              <a:rPr lang="en-US" dirty="0" err="1"/>
              <a:t>mbaile</a:t>
            </a:r>
            <a:r>
              <a:rPr lang="en-US" dirty="0"/>
              <a:t>. Bain leas as an </a:t>
            </a:r>
            <a:r>
              <a:rPr lang="en-US" dirty="0" err="1"/>
              <a:t>teicneolaíocht</a:t>
            </a:r>
            <a:r>
              <a:rPr lang="en-US" dirty="0"/>
              <a:t>, </a:t>
            </a:r>
            <a:r>
              <a:rPr lang="en-US" dirty="0" err="1"/>
              <a:t>idir</a:t>
            </a:r>
            <a:r>
              <a:rPr lang="en-US" dirty="0"/>
              <a:t> </a:t>
            </a:r>
            <a:r>
              <a:rPr lang="en-US" dirty="0" err="1"/>
              <a:t>suímh</a:t>
            </a:r>
            <a:r>
              <a:rPr lang="en-US" dirty="0"/>
              <a:t> </a:t>
            </a:r>
            <a:r>
              <a:rPr lang="en-US" dirty="0" err="1"/>
              <a:t>mheáin</a:t>
            </a:r>
            <a:r>
              <a:rPr lang="en-US" dirty="0"/>
              <a:t> </a:t>
            </a:r>
            <a:r>
              <a:rPr lang="en-US" dirty="0" err="1"/>
              <a:t>shóisialta</a:t>
            </a:r>
            <a:r>
              <a:rPr lang="en-US" dirty="0"/>
              <a:t>, </a:t>
            </a:r>
            <a:r>
              <a:rPr lang="en-US" dirty="0" err="1"/>
              <a:t>aipeanna</a:t>
            </a:r>
            <a:r>
              <a:rPr lang="en-US" dirty="0"/>
              <a:t> </a:t>
            </a:r>
            <a:r>
              <a:rPr lang="en-US" dirty="0" err="1"/>
              <a:t>seolta</a:t>
            </a:r>
            <a:r>
              <a:rPr lang="en-US" dirty="0"/>
              <a:t> </a:t>
            </a:r>
            <a:r>
              <a:rPr lang="en-US" dirty="0" err="1"/>
              <a:t>teachtaireachtaí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aipeanna</a:t>
            </a:r>
            <a:r>
              <a:rPr lang="en-US" dirty="0"/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físchomhrá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amhail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Skype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agus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Facetime,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níl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leithscéal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teagmháil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chailleadh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AutoNum type="arabicPeriod"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 through – TABHAIR PLEANANNA I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gCRÍCH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Is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féidir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feabhas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ghiúmar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bhíonn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ísle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chruinníonn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Stad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bheith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déanamh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pleananna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agus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iad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thabhairt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gcrích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agus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socraigh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am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cruinniú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bhfuil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gean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dóibh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AutoNum type="arabicPeriod"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Volunteer – DÉAN OBAIR DHEONACH 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hamháin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gcasfaidh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aon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thosaíonn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déanamh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phobail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bheith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cabhrú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carthanacht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bhfuil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paisean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dóibh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ach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déanfaidh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difear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saolta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eile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freisin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AutoNum type="arabicPeriod"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Stay in touch – FAN I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dTEAGMHÁIL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D’fhéadfadh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sé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bheith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deacair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am a chur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leataobh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chairde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ach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déan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sheacht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ndíchill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am a chur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leataobh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cruinniú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orthu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aghaidh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aghaidh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AutoNum type="arabicPeriod"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Join a – GABH I DO BHALL I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gCLUB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Fan nasctha trí ghabháil i do bhall de chlub nua agus ag bualadh le daoine a bhfuil dúil acu i rudaí a bhfuil dúil agat iontu.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D2B06F-BEB7-1941-9CC6-BE5F4A5762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0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PCVVFdaowqc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63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1" y="615590"/>
            <a:ext cx="1957525" cy="433071"/>
          </a:xfrm>
          <a:prstGeom prst="rect">
            <a:avLst/>
          </a:prstGeom>
        </p:spPr>
        <p:txBody>
          <a:bodyPr wrap="square" lIns="0" tIns="18192" rIns="0" bIns="0">
            <a:noAutofit/>
          </a:bodyPr>
          <a:lstStyle/>
          <a:p>
            <a:pPr marL="12700">
              <a:lnSpc>
                <a:spcPts val="2865"/>
              </a:lnSpc>
              <a:defRPr sz="2650"/>
            </a:pPr>
            <a:r>
              <a:rPr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>
            <a:noAutofit/>
          </a:bodyPr>
          <a:lstStyle/>
          <a:p>
            <a:pPr marL="12700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t>SEISIÚN 08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>
            <a:noAutofit/>
          </a:bodyPr>
          <a:lstStyle/>
          <a:p>
            <a:pPr marL="12700">
              <a:lnSpc>
                <a:spcPts val="1540"/>
              </a:lnSpc>
              <a:defRPr sz="1400" b="1">
                <a:solidFill>
                  <a:srgbClr val="92A4C3"/>
                </a:solidFill>
                <a:latin typeface="Arial"/>
                <a:cs typeface="Arial"/>
              </a:defRPr>
            </a:pPr>
            <a:r>
              <a:t>.................................................................................................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4131564" cy="12446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/>
              <a:t>Ag </a:t>
            </a:r>
            <a:r>
              <a:rPr dirty="0" err="1"/>
              <a:t>Nascadh</a:t>
            </a:r>
            <a:r>
              <a:rPr dirty="0"/>
              <a:t> le</a:t>
            </a:r>
            <a:endParaRPr sz="4000" dirty="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1018"/>
              </a:spcBef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 err="1"/>
              <a:t>Daoine</a:t>
            </a:r>
            <a:r>
              <a:rPr dirty="0"/>
              <a:t> </a:t>
            </a:r>
            <a:r>
              <a:rPr dirty="0" err="1"/>
              <a:t>eile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63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3">
            <a:extLst>
              <a:ext uri="{FF2B5EF4-FFF2-40B4-BE49-F238E27FC236}">
                <a16:creationId xmlns:a16="http://schemas.microsoft.com/office/drawing/2014/main" id="{1145BDCF-6255-8CF5-9B0D-73D841E44BFF}"/>
              </a:ext>
            </a:extLst>
          </p:cNvPr>
          <p:cNvSpPr/>
          <p:nvPr/>
        </p:nvSpPr>
        <p:spPr>
          <a:xfrm>
            <a:off x="721659" y="1116965"/>
            <a:ext cx="1799352" cy="1799352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6" name="object 15">
            <a:extLst>
              <a:ext uri="{FF2B5EF4-FFF2-40B4-BE49-F238E27FC236}">
                <a16:creationId xmlns:a16="http://schemas.microsoft.com/office/drawing/2014/main" id="{5DE8BB00-7684-850C-1A8F-8A285355ADD9}"/>
              </a:ext>
            </a:extLst>
          </p:cNvPr>
          <p:cNvSpPr/>
          <p:nvPr/>
        </p:nvSpPr>
        <p:spPr>
          <a:xfrm>
            <a:off x="721659" y="1194728"/>
            <a:ext cx="1799352" cy="1799352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93315D10-2E5B-03E9-4B27-DFDB80242087}"/>
              </a:ext>
            </a:extLst>
          </p:cNvPr>
          <p:cNvSpPr txBox="1"/>
          <p:nvPr/>
        </p:nvSpPr>
        <p:spPr>
          <a:xfrm>
            <a:off x="464434" y="1563626"/>
            <a:ext cx="2313803" cy="685655"/>
          </a:xfrm>
          <a:prstGeom prst="rect">
            <a:avLst/>
          </a:prstGeom>
        </p:spPr>
        <p:txBody>
          <a:bodyPr wrap="square" lIns="0" tIns="17804" rIns="0" bIns="0">
            <a:noAutofit/>
          </a:bodyPr>
          <a:lstStyle/>
          <a:p>
            <a:pPr algn="ctr">
              <a:lnSpc>
                <a:spcPts val="2804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31639F"/>
                </a:solidFill>
              </a:rPr>
              <a:t>SPRIOC</a:t>
            </a:r>
            <a:endParaRPr sz="2000" dirty="0">
              <a:solidFill>
                <a:srgbClr val="31639F"/>
              </a:solidFill>
              <a:latin typeface="Arial Black"/>
              <a:cs typeface="Arial Black"/>
            </a:endParaRPr>
          </a:p>
          <a:p>
            <a:pPr marL="232797" marR="255924" algn="ctr">
              <a:lnSpc>
                <a:spcPts val="2594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31639F"/>
                </a:solidFill>
              </a:rPr>
              <a:t>AN </a:t>
            </a:r>
            <a:r>
              <a:rPr sz="2000" dirty="0" err="1">
                <a:solidFill>
                  <a:srgbClr val="31639F"/>
                </a:solidFill>
              </a:rPr>
              <a:t>tSEISIÚIN</a:t>
            </a:r>
            <a:endParaRPr sz="2000" dirty="0">
              <a:solidFill>
                <a:srgbClr val="31639F"/>
              </a:solidFill>
              <a:latin typeface="Arial Black"/>
              <a:cs typeface="Arial Black"/>
            </a:endParaRPr>
          </a:p>
        </p:txBody>
      </p:sp>
      <p:sp>
        <p:nvSpPr>
          <p:cNvPr id="18" name="object 8">
            <a:extLst>
              <a:ext uri="{FF2B5EF4-FFF2-40B4-BE49-F238E27FC236}">
                <a16:creationId xmlns:a16="http://schemas.microsoft.com/office/drawing/2014/main" id="{2B855530-2837-818A-9A0B-BC6FF534AD5C}"/>
              </a:ext>
            </a:extLst>
          </p:cNvPr>
          <p:cNvSpPr txBox="1"/>
          <p:nvPr/>
        </p:nvSpPr>
        <p:spPr>
          <a:xfrm>
            <a:off x="435892" y="3462769"/>
            <a:ext cx="2062249" cy="838001"/>
          </a:xfrm>
          <a:prstGeom prst="rect">
            <a:avLst/>
          </a:prstGeom>
        </p:spPr>
        <p:txBody>
          <a:bodyPr wrap="square" lIns="0" tIns="16187" rIns="0" bIns="0">
            <a:noAutofit/>
          </a:bodyPr>
          <a:lstStyle/>
          <a:p>
            <a:pPr marL="12696" marR="16759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sz="2400"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A0D3A09-FF5F-284C-AF5B-C66FA40557A6}"/>
              </a:ext>
            </a:extLst>
          </p:cNvPr>
          <p:cNvCxnSpPr>
            <a:cxnSpLocks/>
          </p:cNvCxnSpPr>
          <p:nvPr/>
        </p:nvCxnSpPr>
        <p:spPr>
          <a:xfrm>
            <a:off x="634243" y="3251391"/>
            <a:ext cx="1665549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822FCF4-236A-BF2D-0B52-1BBBEAF3216A}"/>
              </a:ext>
            </a:extLst>
          </p:cNvPr>
          <p:cNvCxnSpPr>
            <a:cxnSpLocks/>
          </p:cNvCxnSpPr>
          <p:nvPr/>
        </p:nvCxnSpPr>
        <p:spPr>
          <a:xfrm>
            <a:off x="634242" y="3861952"/>
            <a:ext cx="1665549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object 10">
            <a:extLst>
              <a:ext uri="{FF2B5EF4-FFF2-40B4-BE49-F238E27FC236}">
                <a16:creationId xmlns:a16="http://schemas.microsoft.com/office/drawing/2014/main" id="{74BFA1BB-F790-91B1-AEAF-681FC2D0ABF8}"/>
              </a:ext>
            </a:extLst>
          </p:cNvPr>
          <p:cNvSpPr txBox="1"/>
          <p:nvPr/>
        </p:nvSpPr>
        <p:spPr>
          <a:xfrm>
            <a:off x="3134194" y="1540472"/>
            <a:ext cx="6415611" cy="1370803"/>
          </a:xfrm>
          <a:prstGeom prst="rect">
            <a:avLst/>
          </a:prstGeom>
        </p:spPr>
        <p:txBody>
          <a:bodyPr wrap="square" lIns="0" tIns="17519" rIns="0" bIns="0">
            <a:noAutofit/>
          </a:bodyPr>
          <a:lstStyle/>
          <a:p>
            <a:pPr marL="12696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sz="2599" dirty="0" err="1"/>
              <a:t>Daltaí</a:t>
            </a:r>
            <a:r>
              <a:rPr lang="en-IE" sz="2599" dirty="0"/>
              <a:t> a </a:t>
            </a:r>
            <a:r>
              <a:rPr lang="en-IE" sz="2599" dirty="0" err="1"/>
              <a:t>spreagadh</a:t>
            </a:r>
            <a:r>
              <a:rPr lang="en-IE" sz="2599" dirty="0"/>
              <a:t> </a:t>
            </a:r>
            <a:r>
              <a:rPr lang="en-IE" sz="2599" dirty="0" err="1"/>
              <a:t>chun</a:t>
            </a:r>
            <a:r>
              <a:rPr lang="en-IE" sz="2599" dirty="0"/>
              <a:t> </a:t>
            </a:r>
            <a:r>
              <a:rPr lang="en-IE" sz="2599" dirty="0" err="1"/>
              <a:t>smaoineamh</a:t>
            </a:r>
            <a:r>
              <a:rPr lang="en-IE" sz="2599" dirty="0"/>
              <a:t> </a:t>
            </a:r>
            <a:r>
              <a:rPr lang="en-IE" sz="2599" dirty="0" err="1"/>
              <a:t>ar</a:t>
            </a:r>
            <a:r>
              <a:rPr lang="en-IE" sz="2599" dirty="0"/>
              <a:t> a </a:t>
            </a:r>
            <a:r>
              <a:rPr lang="en-IE" sz="2599" dirty="0" err="1"/>
              <a:t>gcaidreamh</a:t>
            </a:r>
            <a:r>
              <a:rPr lang="en-IE" sz="2599" dirty="0"/>
              <a:t> </a:t>
            </a:r>
            <a:r>
              <a:rPr lang="en-IE" sz="2599" dirty="0" err="1"/>
              <a:t>agus</a:t>
            </a:r>
            <a:r>
              <a:rPr lang="en-IE" sz="2599" dirty="0"/>
              <a:t> </a:t>
            </a:r>
            <a:r>
              <a:rPr lang="en-IE" sz="2599" dirty="0" err="1"/>
              <a:t>conas</a:t>
            </a:r>
            <a:r>
              <a:rPr lang="en-IE" sz="2599" dirty="0"/>
              <a:t> is </a:t>
            </a:r>
            <a:r>
              <a:rPr lang="en-IE" sz="2599" dirty="0" err="1"/>
              <a:t>féidir</a:t>
            </a:r>
            <a:r>
              <a:rPr lang="en-IE" sz="2599" dirty="0"/>
              <a:t> </a:t>
            </a:r>
            <a:r>
              <a:rPr lang="en-IE" sz="2599" dirty="0" err="1"/>
              <a:t>leo</a:t>
            </a:r>
            <a:r>
              <a:rPr lang="en-IE" sz="2599" dirty="0"/>
              <a:t> </a:t>
            </a:r>
            <a:r>
              <a:rPr lang="en-IE" sz="2599" dirty="0" err="1"/>
              <a:t>naisc</a:t>
            </a:r>
            <a:r>
              <a:rPr lang="en-IE" sz="2599" dirty="0"/>
              <a:t> </a:t>
            </a:r>
            <a:r>
              <a:rPr lang="en-IE" sz="2599" dirty="0" err="1"/>
              <a:t>rathúla</a:t>
            </a:r>
            <a:r>
              <a:rPr lang="en-IE" sz="2599" dirty="0"/>
              <a:t> a </a:t>
            </a:r>
            <a:r>
              <a:rPr lang="en-IE" sz="2599" dirty="0" err="1"/>
              <a:t>dhéanamh</a:t>
            </a:r>
            <a:r>
              <a:rPr lang="en-IE" sz="2599" dirty="0"/>
              <a:t> le </a:t>
            </a:r>
            <a:r>
              <a:rPr lang="en-IE" sz="2599" dirty="0" err="1"/>
              <a:t>daoine</a:t>
            </a:r>
            <a:r>
              <a:rPr lang="en-IE" sz="2599" dirty="0"/>
              <a:t> </a:t>
            </a:r>
            <a:r>
              <a:rPr lang="en-IE" sz="2599" dirty="0" err="1"/>
              <a:t>eile</a:t>
            </a:r>
            <a:r>
              <a:rPr lang="en-IE" sz="2599" dirty="0"/>
              <a:t>. </a:t>
            </a:r>
            <a:endParaRPr lang="en-IE" sz="2599" dirty="0">
              <a:latin typeface="Arial"/>
              <a:cs typeface="Arial"/>
            </a:endParaRPr>
          </a:p>
        </p:txBody>
      </p:sp>
      <p:sp>
        <p:nvSpPr>
          <p:cNvPr id="22" name="object 7">
            <a:extLst>
              <a:ext uri="{FF2B5EF4-FFF2-40B4-BE49-F238E27FC236}">
                <a16:creationId xmlns:a16="http://schemas.microsoft.com/office/drawing/2014/main" id="{576D7F3C-4CA9-7A34-B868-708103981215}"/>
              </a:ext>
            </a:extLst>
          </p:cNvPr>
          <p:cNvSpPr txBox="1"/>
          <p:nvPr/>
        </p:nvSpPr>
        <p:spPr>
          <a:xfrm>
            <a:off x="3228058" y="3556082"/>
            <a:ext cx="2118642" cy="325688"/>
          </a:xfrm>
          <a:prstGeom prst="rect">
            <a:avLst/>
          </a:prstGeom>
        </p:spPr>
        <p:txBody>
          <a:bodyPr wrap="square" lIns="0" tIns="13615" rIns="0" bIns="0">
            <a:noAutofit/>
          </a:bodyPr>
          <a:lstStyle/>
          <a:p>
            <a:pPr marL="12696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2000" dirty="0" err="1"/>
              <a:t>Beidh</a:t>
            </a:r>
            <a:r>
              <a:rPr sz="2000" dirty="0"/>
              <a:t> </a:t>
            </a:r>
            <a:r>
              <a:rPr sz="2000" dirty="0" err="1"/>
              <a:t>na</a:t>
            </a:r>
            <a:r>
              <a:rPr sz="2000" dirty="0"/>
              <a:t> </a:t>
            </a:r>
            <a:r>
              <a:rPr sz="2000" dirty="0" err="1"/>
              <a:t>Scoláirí</a:t>
            </a:r>
            <a:r>
              <a:rPr sz="2000"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6E53708E-0BB0-1FC7-CC64-ED619D40F1D6}"/>
              </a:ext>
            </a:extLst>
          </p:cNvPr>
          <p:cNvSpPr txBox="1"/>
          <p:nvPr/>
        </p:nvSpPr>
        <p:spPr>
          <a:xfrm>
            <a:off x="3279294" y="3978247"/>
            <a:ext cx="5548330" cy="3011241"/>
          </a:xfrm>
          <a:prstGeom prst="rect">
            <a:avLst/>
          </a:prstGeom>
        </p:spPr>
        <p:txBody>
          <a:bodyPr wrap="square" lIns="0" tIns="13584" rIns="0" bIns="0">
            <a:noAutofit/>
          </a:bodyPr>
          <a:lstStyle/>
          <a:p>
            <a:pPr marL="355493" marR="14448" indent="-342797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sz="2000" dirty="0"/>
              <a:t>Níos compordaí ag bualadh le daoine.    </a:t>
            </a:r>
          </a:p>
          <a:p>
            <a:pPr marL="355493" marR="14448" indent="-342797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sz="2000" dirty="0"/>
          </a:p>
          <a:p>
            <a:pPr marL="355493" marR="14448" indent="-342797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sz="2000" dirty="0"/>
              <a:t>Ag cur feabhas ar obair foirne agus scileanna fadhbfhuascailte grúpa.    </a:t>
            </a:r>
          </a:p>
          <a:p>
            <a:pPr marL="355493" marR="14448" indent="-342797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sz="2000" dirty="0"/>
          </a:p>
          <a:p>
            <a:pPr marL="355493" marR="14448" indent="-342797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sz="2000" dirty="0"/>
              <a:t>Ag déanamh iniúchadh ar straitéisí chun nascadh a thuilleadh le daoine eile. </a:t>
            </a:r>
            <a:endParaRPr lang="ga-IE" sz="2000" dirty="0">
              <a:latin typeface="Arial"/>
              <a:cs typeface="Arial"/>
            </a:endParaRPr>
          </a:p>
        </p:txBody>
      </p:sp>
      <p:sp>
        <p:nvSpPr>
          <p:cNvPr id="24" name="object 169">
            <a:extLst>
              <a:ext uri="{FF2B5EF4-FFF2-40B4-BE49-F238E27FC236}">
                <a16:creationId xmlns:a16="http://schemas.microsoft.com/office/drawing/2014/main" id="{CC2E5411-8F7D-3D1F-E117-1C2402B021E3}"/>
              </a:ext>
            </a:extLst>
          </p:cNvPr>
          <p:cNvSpPr/>
          <p:nvPr/>
        </p:nvSpPr>
        <p:spPr>
          <a:xfrm>
            <a:off x="9869435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endParaRPr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object 170">
            <a:extLst>
              <a:ext uri="{FF2B5EF4-FFF2-40B4-BE49-F238E27FC236}">
                <a16:creationId xmlns:a16="http://schemas.microsoft.com/office/drawing/2014/main" id="{269777C2-643A-C188-37E0-F7C6BB2AF103}"/>
              </a:ext>
            </a:extLst>
          </p:cNvPr>
          <p:cNvSpPr/>
          <p:nvPr/>
        </p:nvSpPr>
        <p:spPr>
          <a:xfrm>
            <a:off x="9776657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endParaRPr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object 171">
            <a:extLst>
              <a:ext uri="{FF2B5EF4-FFF2-40B4-BE49-F238E27FC236}">
                <a16:creationId xmlns:a16="http://schemas.microsoft.com/office/drawing/2014/main" id="{6CD16D84-3D7B-841A-05AF-41D3F4FCD30C}"/>
              </a:ext>
            </a:extLst>
          </p:cNvPr>
          <p:cNvSpPr/>
          <p:nvPr/>
        </p:nvSpPr>
        <p:spPr>
          <a:xfrm>
            <a:off x="10014012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>
            <a:noAutofit/>
          </a:bodyPr>
          <a:lstStyle/>
          <a:p>
            <a:endParaRPr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78283FE5-5CEE-4D18-2284-1281D9948435}"/>
              </a:ext>
            </a:extLst>
          </p:cNvPr>
          <p:cNvSpPr txBox="1"/>
          <p:nvPr/>
        </p:nvSpPr>
        <p:spPr>
          <a:xfrm>
            <a:off x="8022911" y="618378"/>
            <a:ext cx="1892976" cy="481569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B1CDB3"/>
                </a:solidFill>
              </a:defRPr>
            </a:pPr>
            <a:r>
              <a:rPr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OUT</a:t>
            </a:r>
            <a:endParaRPr sz="27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7" name="object 7">
            <a:hlinkClick r:id="rId2"/>
          </p:cNvPr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03639" y="1385619"/>
            <a:ext cx="872731" cy="828763"/>
          </a:xfrm>
          <a:custGeom>
            <a:avLst/>
            <a:gdLst/>
            <a:ahLst/>
            <a:cxnLst/>
            <a:rect l="l" t="t" r="r" b="b"/>
            <a:pathLst>
              <a:path w="872731" h="828763">
                <a:moveTo>
                  <a:pt x="872731" y="414400"/>
                </a:moveTo>
                <a:lnTo>
                  <a:pt x="871284" y="380412"/>
                </a:lnTo>
                <a:lnTo>
                  <a:pt x="867019" y="347180"/>
                </a:lnTo>
                <a:lnTo>
                  <a:pt x="860048" y="314811"/>
                </a:lnTo>
                <a:lnTo>
                  <a:pt x="850482" y="283413"/>
                </a:lnTo>
                <a:lnTo>
                  <a:pt x="838436" y="253092"/>
                </a:lnTo>
                <a:lnTo>
                  <a:pt x="824020" y="223954"/>
                </a:lnTo>
                <a:lnTo>
                  <a:pt x="807348" y="196106"/>
                </a:lnTo>
                <a:lnTo>
                  <a:pt x="788531" y="169655"/>
                </a:lnTo>
                <a:lnTo>
                  <a:pt x="767682" y="144708"/>
                </a:lnTo>
                <a:lnTo>
                  <a:pt x="744913" y="121370"/>
                </a:lnTo>
                <a:lnTo>
                  <a:pt x="720337" y="99749"/>
                </a:lnTo>
                <a:lnTo>
                  <a:pt x="694066" y="79951"/>
                </a:lnTo>
                <a:lnTo>
                  <a:pt x="666212" y="62083"/>
                </a:lnTo>
                <a:lnTo>
                  <a:pt x="636888" y="46252"/>
                </a:lnTo>
                <a:lnTo>
                  <a:pt x="606206" y="32563"/>
                </a:lnTo>
                <a:lnTo>
                  <a:pt x="574279" y="21125"/>
                </a:lnTo>
                <a:lnTo>
                  <a:pt x="541218" y="12042"/>
                </a:lnTo>
                <a:lnTo>
                  <a:pt x="507136" y="5423"/>
                </a:lnTo>
                <a:lnTo>
                  <a:pt x="472146" y="1373"/>
                </a:lnTo>
                <a:lnTo>
                  <a:pt x="436359" y="0"/>
                </a:lnTo>
                <a:lnTo>
                  <a:pt x="400569" y="1373"/>
                </a:lnTo>
                <a:lnTo>
                  <a:pt x="365576" y="5423"/>
                </a:lnTo>
                <a:lnTo>
                  <a:pt x="331492" y="12042"/>
                </a:lnTo>
                <a:lnTo>
                  <a:pt x="298430" y="21125"/>
                </a:lnTo>
                <a:lnTo>
                  <a:pt x="266502" y="32563"/>
                </a:lnTo>
                <a:lnTo>
                  <a:pt x="235821" y="46252"/>
                </a:lnTo>
                <a:lnTo>
                  <a:pt x="206497" y="62083"/>
                </a:lnTo>
                <a:lnTo>
                  <a:pt x="178645" y="79951"/>
                </a:lnTo>
                <a:lnTo>
                  <a:pt x="152375" y="99749"/>
                </a:lnTo>
                <a:lnTo>
                  <a:pt x="127801" y="121370"/>
                </a:lnTo>
                <a:lnTo>
                  <a:pt x="105035" y="144708"/>
                </a:lnTo>
                <a:lnTo>
                  <a:pt x="84188" y="169655"/>
                </a:lnTo>
                <a:lnTo>
                  <a:pt x="65373" y="196106"/>
                </a:lnTo>
                <a:lnTo>
                  <a:pt x="48703" y="223954"/>
                </a:lnTo>
                <a:lnTo>
                  <a:pt x="34289" y="253092"/>
                </a:lnTo>
                <a:lnTo>
                  <a:pt x="22244" y="283413"/>
                </a:lnTo>
                <a:lnTo>
                  <a:pt x="12680" y="314811"/>
                </a:lnTo>
                <a:lnTo>
                  <a:pt x="5710" y="347180"/>
                </a:lnTo>
                <a:lnTo>
                  <a:pt x="1446" y="380412"/>
                </a:lnTo>
                <a:lnTo>
                  <a:pt x="0" y="414400"/>
                </a:lnTo>
                <a:lnTo>
                  <a:pt x="1446" y="448386"/>
                </a:lnTo>
                <a:lnTo>
                  <a:pt x="5710" y="481614"/>
                </a:lnTo>
                <a:lnTo>
                  <a:pt x="12680" y="513979"/>
                </a:lnTo>
                <a:lnTo>
                  <a:pt x="22244" y="545374"/>
                </a:lnTo>
                <a:lnTo>
                  <a:pt x="34289" y="575692"/>
                </a:lnTo>
                <a:lnTo>
                  <a:pt x="48703" y="604828"/>
                </a:lnTo>
                <a:lnTo>
                  <a:pt x="65373" y="632673"/>
                </a:lnTo>
                <a:lnTo>
                  <a:pt x="84188" y="659121"/>
                </a:lnTo>
                <a:lnTo>
                  <a:pt x="105035" y="684067"/>
                </a:lnTo>
                <a:lnTo>
                  <a:pt x="127801" y="707402"/>
                </a:lnTo>
                <a:lnTo>
                  <a:pt x="152375" y="729021"/>
                </a:lnTo>
                <a:lnTo>
                  <a:pt x="178645" y="748818"/>
                </a:lnTo>
                <a:lnTo>
                  <a:pt x="206497" y="766684"/>
                </a:lnTo>
                <a:lnTo>
                  <a:pt x="235821" y="782514"/>
                </a:lnTo>
                <a:lnTo>
                  <a:pt x="266502" y="796202"/>
                </a:lnTo>
                <a:lnTo>
                  <a:pt x="298430" y="807640"/>
                </a:lnTo>
                <a:lnTo>
                  <a:pt x="331492" y="816721"/>
                </a:lnTo>
                <a:lnTo>
                  <a:pt x="365576" y="823340"/>
                </a:lnTo>
                <a:lnTo>
                  <a:pt x="400569" y="827390"/>
                </a:lnTo>
                <a:lnTo>
                  <a:pt x="436359" y="828763"/>
                </a:lnTo>
                <a:lnTo>
                  <a:pt x="472146" y="827390"/>
                </a:lnTo>
                <a:lnTo>
                  <a:pt x="507136" y="823340"/>
                </a:lnTo>
                <a:lnTo>
                  <a:pt x="541218" y="816721"/>
                </a:lnTo>
                <a:lnTo>
                  <a:pt x="574279" y="807640"/>
                </a:lnTo>
                <a:lnTo>
                  <a:pt x="606206" y="796202"/>
                </a:lnTo>
                <a:lnTo>
                  <a:pt x="636888" y="782514"/>
                </a:lnTo>
                <a:lnTo>
                  <a:pt x="666212" y="766684"/>
                </a:lnTo>
                <a:lnTo>
                  <a:pt x="694066" y="748818"/>
                </a:lnTo>
                <a:lnTo>
                  <a:pt x="720337" y="729021"/>
                </a:lnTo>
                <a:lnTo>
                  <a:pt x="744913" y="707402"/>
                </a:lnTo>
                <a:lnTo>
                  <a:pt x="767682" y="684067"/>
                </a:lnTo>
                <a:lnTo>
                  <a:pt x="788531" y="659121"/>
                </a:lnTo>
                <a:lnTo>
                  <a:pt x="807348" y="632673"/>
                </a:lnTo>
                <a:lnTo>
                  <a:pt x="824020" y="604828"/>
                </a:lnTo>
                <a:lnTo>
                  <a:pt x="838436" y="575692"/>
                </a:lnTo>
                <a:lnTo>
                  <a:pt x="850482" y="545374"/>
                </a:lnTo>
                <a:lnTo>
                  <a:pt x="860048" y="513979"/>
                </a:lnTo>
                <a:lnTo>
                  <a:pt x="867019" y="481614"/>
                </a:lnTo>
                <a:lnTo>
                  <a:pt x="871284" y="448386"/>
                </a:lnTo>
                <a:lnTo>
                  <a:pt x="872731" y="414400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>
            <a:hlinkClick r:id="rId2"/>
          </p:cNvPr>
          <p:cNvSpPr/>
          <p:nvPr/>
        </p:nvSpPr>
        <p:spPr>
          <a:xfrm>
            <a:off x="1289278" y="1586901"/>
            <a:ext cx="388696" cy="426211"/>
          </a:xfrm>
          <a:custGeom>
            <a:avLst/>
            <a:gdLst/>
            <a:ahLst/>
            <a:cxnLst/>
            <a:rect l="l" t="t" r="r" b="b"/>
            <a:pathLst>
              <a:path w="388696" h="426212">
                <a:moveTo>
                  <a:pt x="0" y="213118"/>
                </a:moveTo>
                <a:lnTo>
                  <a:pt x="0" y="426212"/>
                </a:lnTo>
                <a:lnTo>
                  <a:pt x="194348" y="319659"/>
                </a:lnTo>
                <a:lnTo>
                  <a:pt x="388696" y="213118"/>
                </a:lnTo>
                <a:lnTo>
                  <a:pt x="194348" y="106565"/>
                </a:lnTo>
                <a:lnTo>
                  <a:pt x="0" y="0"/>
                </a:lnTo>
                <a:lnTo>
                  <a:pt x="0" y="21311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20051" y="3060005"/>
            <a:ext cx="5039904" cy="2879959"/>
          </a:xfrm>
          <a:custGeom>
            <a:avLst/>
            <a:gdLst/>
            <a:ahLst/>
            <a:cxnLst/>
            <a:rect l="l" t="t" r="r" b="b"/>
            <a:pathLst>
              <a:path w="5039904" h="2879959">
                <a:moveTo>
                  <a:pt x="359949" y="0"/>
                </a:moveTo>
                <a:lnTo>
                  <a:pt x="308605" y="44"/>
                </a:lnTo>
                <a:lnTo>
                  <a:pt x="262390" y="359"/>
                </a:lnTo>
                <a:lnTo>
                  <a:pt x="221036" y="1214"/>
                </a:lnTo>
                <a:lnTo>
                  <a:pt x="151827" y="5624"/>
                </a:lnTo>
                <a:lnTo>
                  <a:pt x="98818" y="15434"/>
                </a:lnTo>
                <a:lnTo>
                  <a:pt x="59849" y="32804"/>
                </a:lnTo>
                <a:lnTo>
                  <a:pt x="32759" y="59894"/>
                </a:lnTo>
                <a:lnTo>
                  <a:pt x="15389" y="98863"/>
                </a:lnTo>
                <a:lnTo>
                  <a:pt x="5579" y="151872"/>
                </a:lnTo>
                <a:lnTo>
                  <a:pt x="1169" y="221081"/>
                </a:lnTo>
                <a:lnTo>
                  <a:pt x="314" y="262435"/>
                </a:lnTo>
                <a:lnTo>
                  <a:pt x="0" y="308650"/>
                </a:lnTo>
                <a:lnTo>
                  <a:pt x="0" y="2571343"/>
                </a:lnTo>
                <a:lnTo>
                  <a:pt x="314" y="2617559"/>
                </a:lnTo>
                <a:lnTo>
                  <a:pt x="1169" y="2658915"/>
                </a:lnTo>
                <a:lnTo>
                  <a:pt x="5579" y="2728126"/>
                </a:lnTo>
                <a:lnTo>
                  <a:pt x="15389" y="2781137"/>
                </a:lnTo>
                <a:lnTo>
                  <a:pt x="32759" y="2820108"/>
                </a:lnTo>
                <a:lnTo>
                  <a:pt x="59849" y="2847198"/>
                </a:lnTo>
                <a:lnTo>
                  <a:pt x="98818" y="2864569"/>
                </a:lnTo>
                <a:lnTo>
                  <a:pt x="151827" y="2874379"/>
                </a:lnTo>
                <a:lnTo>
                  <a:pt x="221036" y="2878789"/>
                </a:lnTo>
                <a:lnTo>
                  <a:pt x="262390" y="2879644"/>
                </a:lnTo>
                <a:lnTo>
                  <a:pt x="308605" y="2879959"/>
                </a:lnTo>
                <a:lnTo>
                  <a:pt x="4731289" y="2879959"/>
                </a:lnTo>
                <a:lnTo>
                  <a:pt x="4777504" y="2879644"/>
                </a:lnTo>
                <a:lnTo>
                  <a:pt x="4818860" y="2878789"/>
                </a:lnTo>
                <a:lnTo>
                  <a:pt x="4888072" y="2874379"/>
                </a:lnTo>
                <a:lnTo>
                  <a:pt x="4941083" y="2864569"/>
                </a:lnTo>
                <a:lnTo>
                  <a:pt x="4980053" y="2847198"/>
                </a:lnTo>
                <a:lnTo>
                  <a:pt x="5007144" y="2820108"/>
                </a:lnTo>
                <a:lnTo>
                  <a:pt x="5024514" y="2781137"/>
                </a:lnTo>
                <a:lnTo>
                  <a:pt x="5034324" y="2728126"/>
                </a:lnTo>
                <a:lnTo>
                  <a:pt x="5038734" y="2658915"/>
                </a:lnTo>
                <a:lnTo>
                  <a:pt x="5039589" y="2617559"/>
                </a:lnTo>
                <a:lnTo>
                  <a:pt x="5039904" y="2571343"/>
                </a:lnTo>
                <a:lnTo>
                  <a:pt x="5039904" y="308650"/>
                </a:lnTo>
                <a:lnTo>
                  <a:pt x="5039589" y="262435"/>
                </a:lnTo>
                <a:lnTo>
                  <a:pt x="5038734" y="221081"/>
                </a:lnTo>
                <a:lnTo>
                  <a:pt x="5034324" y="151872"/>
                </a:lnTo>
                <a:lnTo>
                  <a:pt x="5024514" y="98863"/>
                </a:lnTo>
                <a:lnTo>
                  <a:pt x="5007144" y="59894"/>
                </a:lnTo>
                <a:lnTo>
                  <a:pt x="4980053" y="32804"/>
                </a:lnTo>
                <a:lnTo>
                  <a:pt x="4941083" y="15434"/>
                </a:lnTo>
                <a:lnTo>
                  <a:pt x="4888072" y="5624"/>
                </a:lnTo>
                <a:lnTo>
                  <a:pt x="4818860" y="1214"/>
                </a:lnTo>
                <a:lnTo>
                  <a:pt x="4777504" y="359"/>
                </a:lnTo>
                <a:lnTo>
                  <a:pt x="4731289" y="44"/>
                </a:lnTo>
                <a:lnTo>
                  <a:pt x="359949" y="0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object 5">
            <a:hlinkClick r:id="rId2"/>
          </p:cNvPr>
          <p:cNvSpPr/>
          <p:nvPr/>
        </p:nvSpPr>
        <p:spPr>
          <a:xfrm>
            <a:off x="2519303" y="3044585"/>
            <a:ext cx="5041391" cy="2910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92A4C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07300" y="1232921"/>
            <a:ext cx="4522724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547BA7"/>
                </a:solidFill>
                <a:latin typeface="Arial"/>
                <a:cs typeface="Arial"/>
              </a:defRPr>
            </a:pPr>
            <a:r>
              <a:t>Ditch the Monkey-</a:t>
            </a:r>
            <a:endParaRPr sz="400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  <a:defRPr sz="4000" b="1">
                <a:solidFill>
                  <a:srgbClr val="547BA7"/>
                </a:solidFill>
                <a:latin typeface="Arial"/>
                <a:cs typeface="Arial"/>
              </a:defRPr>
            </a:pPr>
            <a:r>
              <a:t>Mír Connect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6581" y="2179545"/>
            <a:ext cx="9360001" cy="4931578"/>
          </a:xfrm>
          <a:custGeom>
            <a:avLst/>
            <a:gdLst/>
            <a:ahLst/>
            <a:cxnLst/>
            <a:rect l="l" t="t" r="r" b="b"/>
            <a:pathLst>
              <a:path w="9360001" h="5220004">
                <a:moveTo>
                  <a:pt x="0" y="5220004"/>
                </a:moveTo>
                <a:lnTo>
                  <a:pt x="9360001" y="5220004"/>
                </a:lnTo>
                <a:lnTo>
                  <a:pt x="9360001" y="0"/>
                </a:lnTo>
                <a:lnTo>
                  <a:pt x="0" y="0"/>
                </a:lnTo>
                <a:lnTo>
                  <a:pt x="0" y="5220004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79998" y="529615"/>
            <a:ext cx="1572006" cy="1187996"/>
          </a:xfrm>
          <a:custGeom>
            <a:avLst/>
            <a:gdLst/>
            <a:ahLst/>
            <a:cxnLst/>
            <a:rect l="l" t="t" r="r" b="b"/>
            <a:pathLst>
              <a:path w="1572006" h="1187996">
                <a:moveTo>
                  <a:pt x="0" y="1187996"/>
                </a:moveTo>
                <a:lnTo>
                  <a:pt x="1572006" y="1187996"/>
                </a:lnTo>
                <a:lnTo>
                  <a:pt x="1572006" y="0"/>
                </a:lnTo>
                <a:lnTo>
                  <a:pt x="0" y="0"/>
                </a:lnTo>
                <a:lnTo>
                  <a:pt x="0" y="1187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79998" y="529615"/>
            <a:ext cx="1572006" cy="1187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07299" y="692921"/>
            <a:ext cx="4978450" cy="1168400"/>
          </a:xfrm>
          <a:prstGeom prst="rect">
            <a:avLst/>
          </a:prstGeom>
        </p:spPr>
        <p:txBody>
          <a:bodyPr wrap="square" lIns="0" tIns="26765" rIns="0" bIns="0" rtlCol="0">
            <a:noAutofit/>
          </a:bodyPr>
          <a:lstStyle/>
          <a:p>
            <a:pPr marL="12700">
              <a:lnSpc>
                <a:spcPts val="4215"/>
              </a:lnSpc>
            </a:pPr>
            <a:r>
              <a:rPr sz="4000" b="1" spc="22" dirty="0">
                <a:solidFill>
                  <a:srgbClr val="547BA7"/>
                </a:solidFill>
                <a:latin typeface="Arial"/>
                <a:cs typeface="Arial"/>
              </a:rPr>
              <a:t>Tips for Connecting</a:t>
            </a:r>
            <a:endParaRPr sz="4000" dirty="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</a:pPr>
            <a:r>
              <a:rPr sz="4000" b="1" spc="30" dirty="0">
                <a:solidFill>
                  <a:srgbClr val="547BA7"/>
                </a:solidFill>
                <a:latin typeface="Arial"/>
                <a:cs typeface="Arial"/>
              </a:rPr>
              <a:t>with Others: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2" name="object 10">
            <a:extLst>
              <a:ext uri="{FF2B5EF4-FFF2-40B4-BE49-F238E27FC236}">
                <a16:creationId xmlns:a16="http://schemas.microsoft.com/office/drawing/2014/main" id="{5985865F-CAC1-06C7-937E-6C1D3D170F68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1">
            <a:extLst>
              <a:ext uri="{FF2B5EF4-FFF2-40B4-BE49-F238E27FC236}">
                <a16:creationId xmlns:a16="http://schemas.microsoft.com/office/drawing/2014/main" id="{385B3E21-7AF4-F710-348B-FE12B94D3914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2">
            <a:extLst>
              <a:ext uri="{FF2B5EF4-FFF2-40B4-BE49-F238E27FC236}">
                <a16:creationId xmlns:a16="http://schemas.microsoft.com/office/drawing/2014/main" id="{89C3570C-F11B-D149-F3AD-934A5A0844A4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13">
            <a:extLst>
              <a:ext uri="{FF2B5EF4-FFF2-40B4-BE49-F238E27FC236}">
                <a16:creationId xmlns:a16="http://schemas.microsoft.com/office/drawing/2014/main" id="{11854829-5966-48BD-87A5-16C336264E8C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14">
            <a:extLst>
              <a:ext uri="{FF2B5EF4-FFF2-40B4-BE49-F238E27FC236}">
                <a16:creationId xmlns:a16="http://schemas.microsoft.com/office/drawing/2014/main" id="{AF75E959-C30D-8068-4837-87C6C502192C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15">
            <a:extLst>
              <a:ext uri="{FF2B5EF4-FFF2-40B4-BE49-F238E27FC236}">
                <a16:creationId xmlns:a16="http://schemas.microsoft.com/office/drawing/2014/main" id="{427C7F42-AD73-8C83-8637-50994FEC6B5E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16">
            <a:extLst>
              <a:ext uri="{FF2B5EF4-FFF2-40B4-BE49-F238E27FC236}">
                <a16:creationId xmlns:a16="http://schemas.microsoft.com/office/drawing/2014/main" id="{12420201-56E6-BC40-12FD-897F13CAFCC6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17">
            <a:extLst>
              <a:ext uri="{FF2B5EF4-FFF2-40B4-BE49-F238E27FC236}">
                <a16:creationId xmlns:a16="http://schemas.microsoft.com/office/drawing/2014/main" id="{D323201E-4965-C706-63EF-7CFAA0FCD2CE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0" name="object 18">
            <a:extLst>
              <a:ext uri="{FF2B5EF4-FFF2-40B4-BE49-F238E27FC236}">
                <a16:creationId xmlns:a16="http://schemas.microsoft.com/office/drawing/2014/main" id="{A6F3716A-C857-09C5-D915-0C5A25E73ECB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1" name="object 19">
            <a:extLst>
              <a:ext uri="{FF2B5EF4-FFF2-40B4-BE49-F238E27FC236}">
                <a16:creationId xmlns:a16="http://schemas.microsoft.com/office/drawing/2014/main" id="{1E6EA277-BF76-CCF8-B5E0-B9201C8F99B4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2" name="object 21">
            <a:extLst>
              <a:ext uri="{FF2B5EF4-FFF2-40B4-BE49-F238E27FC236}">
                <a16:creationId xmlns:a16="http://schemas.microsoft.com/office/drawing/2014/main" id="{4F50A129-4190-E758-6F50-F162A01A026A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3" name="object 22">
            <a:extLst>
              <a:ext uri="{FF2B5EF4-FFF2-40B4-BE49-F238E27FC236}">
                <a16:creationId xmlns:a16="http://schemas.microsoft.com/office/drawing/2014/main" id="{A46C6229-728A-8446-BC2E-9C2C302C9165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4" name="object 23">
            <a:extLst>
              <a:ext uri="{FF2B5EF4-FFF2-40B4-BE49-F238E27FC236}">
                <a16:creationId xmlns:a16="http://schemas.microsoft.com/office/drawing/2014/main" id="{EF76A228-2514-5A85-B208-3CB53E059A18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5" name="object 24">
            <a:extLst>
              <a:ext uri="{FF2B5EF4-FFF2-40B4-BE49-F238E27FC236}">
                <a16:creationId xmlns:a16="http://schemas.microsoft.com/office/drawing/2014/main" id="{E8FD4173-0F7E-262B-EE13-792A4A6AFFB4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6" name="object 3">
            <a:extLst>
              <a:ext uri="{FF2B5EF4-FFF2-40B4-BE49-F238E27FC236}">
                <a16:creationId xmlns:a16="http://schemas.microsoft.com/office/drawing/2014/main" id="{DC11F371-D941-4D0E-796E-CA12469AEBFE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92A4C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FC20618-EF33-9C73-EC17-3605177442C8}"/>
              </a:ext>
            </a:extLst>
          </p:cNvPr>
          <p:cNvSpPr txBox="1"/>
          <p:nvPr/>
        </p:nvSpPr>
        <p:spPr>
          <a:xfrm>
            <a:off x="797014" y="2367521"/>
            <a:ext cx="8996160" cy="433965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b="1" dirty="0">
                <a:solidFill>
                  <a:srgbClr val="31639F"/>
                </a:solidFill>
              </a:rPr>
              <a:t>BÍ CAIRDIÚIL AGUS DEARFACH </a:t>
            </a:r>
            <a:r>
              <a:rPr lang="en-US" sz="1200" dirty="0"/>
              <a:t>– </a:t>
            </a:r>
            <a:r>
              <a:rPr lang="en-US" sz="1200" dirty="0" err="1"/>
              <a:t>Cuidíonn</a:t>
            </a:r>
            <a:r>
              <a:rPr lang="en-US" sz="1200" dirty="0"/>
              <a:t> </a:t>
            </a:r>
            <a:r>
              <a:rPr lang="en-US" sz="1200" dirty="0" err="1"/>
              <a:t>dearcadh</a:t>
            </a:r>
            <a:r>
              <a:rPr lang="en-US" sz="1200" dirty="0"/>
              <a:t> </a:t>
            </a:r>
            <a:r>
              <a:rPr lang="en-US" sz="1200" dirty="0" err="1"/>
              <a:t>dearfach</a:t>
            </a:r>
            <a:r>
              <a:rPr lang="en-US" sz="1200" dirty="0"/>
              <a:t> </a:t>
            </a:r>
            <a:r>
              <a:rPr lang="en-US" sz="1200" dirty="0" err="1"/>
              <a:t>agus</a:t>
            </a:r>
            <a:r>
              <a:rPr lang="en-US" sz="1200" dirty="0"/>
              <a:t> </a:t>
            </a:r>
            <a:r>
              <a:rPr lang="en-US" sz="1200" dirty="0" err="1"/>
              <a:t>tú</a:t>
            </a:r>
            <a:r>
              <a:rPr lang="en-US" sz="1200" dirty="0"/>
              <a:t> a </a:t>
            </a:r>
            <a:r>
              <a:rPr lang="en-US" sz="1200" dirty="0" err="1"/>
              <a:t>bheith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do </a:t>
            </a:r>
            <a:r>
              <a:rPr lang="en-US" sz="1200" dirty="0" err="1"/>
              <a:t>dhuine</a:t>
            </a:r>
            <a:r>
              <a:rPr lang="en-US" sz="1200" dirty="0"/>
              <a:t> </a:t>
            </a:r>
            <a:r>
              <a:rPr lang="en-US" sz="1200" dirty="0" err="1"/>
              <a:t>sona</a:t>
            </a:r>
            <a:r>
              <a:rPr lang="en-US" sz="1200" dirty="0"/>
              <a:t> </a:t>
            </a:r>
            <a:r>
              <a:rPr lang="en-US" sz="1200" dirty="0" err="1"/>
              <a:t>leat</a:t>
            </a:r>
            <a:r>
              <a:rPr lang="en-US" sz="1200" dirty="0"/>
              <a:t> </a:t>
            </a:r>
            <a:r>
              <a:rPr lang="en-US" sz="1200" dirty="0" err="1"/>
              <a:t>bualadh</a:t>
            </a:r>
            <a:r>
              <a:rPr lang="en-US" sz="1200" dirty="0"/>
              <a:t> le </a:t>
            </a:r>
            <a:r>
              <a:rPr lang="en-US" sz="1200" dirty="0" err="1"/>
              <a:t>daoine</a:t>
            </a:r>
            <a:r>
              <a:rPr lang="en-US" sz="1200" dirty="0"/>
              <a:t> </a:t>
            </a:r>
            <a:r>
              <a:rPr lang="en-US" sz="1200" dirty="0" err="1"/>
              <a:t>nua</a:t>
            </a:r>
            <a:r>
              <a:rPr lang="en-US" sz="1200" dirty="0"/>
              <a:t>.</a:t>
            </a:r>
          </a:p>
          <a:p>
            <a:pPr marL="228600" indent="-228600">
              <a:buAutoNum type="arabicPeriod"/>
            </a:pPr>
            <a:endParaRPr lang="en-US" sz="1200" b="1" dirty="0">
              <a:solidFill>
                <a:srgbClr val="31639F"/>
              </a:solidFill>
            </a:endParaRPr>
          </a:p>
          <a:p>
            <a:pPr marL="228600" indent="-228600">
              <a:buAutoNum type="arabicPeriod"/>
            </a:pPr>
            <a:r>
              <a:rPr lang="en-US" sz="1200" b="1" dirty="0">
                <a:solidFill>
                  <a:srgbClr val="31639F"/>
                </a:solidFill>
              </a:rPr>
              <a:t>BÍ MAR AN CARA A BHEIFEÁ FÉIN AG IARRAIDH LE DAOINE EILE </a:t>
            </a:r>
            <a:r>
              <a:rPr lang="en-US" sz="1200" dirty="0"/>
              <a:t>– </a:t>
            </a:r>
            <a:r>
              <a:rPr lang="en-US" sz="1200" dirty="0" err="1"/>
              <a:t>Beidh</a:t>
            </a:r>
            <a:r>
              <a:rPr lang="en-US" sz="1200" dirty="0"/>
              <a:t> </a:t>
            </a:r>
            <a:r>
              <a:rPr lang="en-US" sz="1200" dirty="0" err="1"/>
              <a:t>sé</a:t>
            </a:r>
            <a:r>
              <a:rPr lang="en-US" sz="1200" dirty="0"/>
              <a:t> </a:t>
            </a:r>
            <a:r>
              <a:rPr lang="en-US" sz="1200" dirty="0" err="1"/>
              <a:t>níos</a:t>
            </a:r>
            <a:r>
              <a:rPr lang="en-US" sz="1200" dirty="0"/>
              <a:t> </a:t>
            </a:r>
            <a:r>
              <a:rPr lang="en-US" sz="1200" dirty="0" err="1"/>
              <a:t>fusa</a:t>
            </a:r>
            <a:r>
              <a:rPr lang="en-US" sz="1200" dirty="0"/>
              <a:t> </a:t>
            </a:r>
            <a:r>
              <a:rPr lang="en-US" sz="1200" dirty="0" err="1"/>
              <a:t>nascadh</a:t>
            </a:r>
            <a:r>
              <a:rPr lang="en-US" sz="1200" dirty="0"/>
              <a:t> le </a:t>
            </a:r>
            <a:r>
              <a:rPr lang="en-US" sz="1200" dirty="0" err="1"/>
              <a:t>daoine</a:t>
            </a:r>
            <a:r>
              <a:rPr lang="en-US" sz="1200" dirty="0"/>
              <a:t> </a:t>
            </a:r>
            <a:r>
              <a:rPr lang="en-US" sz="1200" dirty="0" err="1"/>
              <a:t>eile</a:t>
            </a:r>
            <a:r>
              <a:rPr lang="en-US" sz="1200" dirty="0"/>
              <a:t> </a:t>
            </a:r>
            <a:r>
              <a:rPr lang="en-US" sz="1200" dirty="0" err="1"/>
              <a:t>má</a:t>
            </a:r>
            <a:r>
              <a:rPr lang="en-US" sz="1200" dirty="0"/>
              <a:t> </a:t>
            </a:r>
            <a:r>
              <a:rPr lang="en-US" sz="1200" dirty="0" err="1"/>
              <a:t>bhíonn</a:t>
            </a:r>
            <a:r>
              <a:rPr lang="en-US" sz="1200" dirty="0"/>
              <a:t> </a:t>
            </a:r>
            <a:r>
              <a:rPr lang="en-US" sz="1200" dirty="0" err="1"/>
              <a:t>tusa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do </a:t>
            </a:r>
            <a:r>
              <a:rPr lang="en-US" sz="1200" dirty="0" err="1"/>
              <a:t>chineál</a:t>
            </a:r>
            <a:r>
              <a:rPr lang="en-US" sz="1200" dirty="0"/>
              <a:t> </a:t>
            </a:r>
            <a:r>
              <a:rPr lang="en-US" sz="1200" dirty="0" err="1"/>
              <a:t>carad</a:t>
            </a:r>
            <a:r>
              <a:rPr lang="en-US" sz="1200" dirty="0"/>
              <a:t> a </a:t>
            </a:r>
            <a:r>
              <a:rPr lang="en-US" sz="1200" dirty="0" err="1"/>
              <a:t>bheifeá</a:t>
            </a:r>
            <a:r>
              <a:rPr lang="en-US" sz="1200" dirty="0"/>
              <a:t> </a:t>
            </a:r>
            <a:r>
              <a:rPr lang="en-US" sz="1200" dirty="0" err="1"/>
              <a:t>féin</a:t>
            </a:r>
            <a:r>
              <a:rPr lang="en-US" sz="1200" dirty="0"/>
              <a:t> ag </a:t>
            </a:r>
            <a:r>
              <a:rPr lang="en-US" sz="1200" dirty="0" err="1"/>
              <a:t>iarraidh</a:t>
            </a:r>
            <a:r>
              <a:rPr lang="en-US" sz="1200" dirty="0"/>
              <a:t>.</a:t>
            </a:r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b="1" dirty="0" err="1">
                <a:solidFill>
                  <a:srgbClr val="31639F"/>
                </a:solidFill>
              </a:rPr>
              <a:t>Tosaigh</a:t>
            </a:r>
            <a:r>
              <a:rPr lang="en-US" sz="1200" b="1" dirty="0">
                <a:solidFill>
                  <a:srgbClr val="31639F"/>
                </a:solidFill>
              </a:rPr>
              <a:t> an </a:t>
            </a:r>
            <a:r>
              <a:rPr lang="en-US" sz="1200" b="1" dirty="0" err="1">
                <a:solidFill>
                  <a:srgbClr val="31639F"/>
                </a:solidFill>
              </a:rPr>
              <a:t>Comhrá</a:t>
            </a:r>
            <a:r>
              <a:rPr lang="en-US" sz="1200" b="1" dirty="0">
                <a:solidFill>
                  <a:srgbClr val="31639F"/>
                </a:solidFill>
              </a:rPr>
              <a:t> </a:t>
            </a:r>
            <a:r>
              <a:rPr lang="en-US" sz="1200" dirty="0"/>
              <a:t>– Is </a:t>
            </a:r>
            <a:r>
              <a:rPr lang="en-US" sz="1200" dirty="0" err="1"/>
              <a:t>bealaí</a:t>
            </a:r>
            <a:r>
              <a:rPr lang="en-US" sz="1200" dirty="0"/>
              <a:t> </a:t>
            </a:r>
            <a:r>
              <a:rPr lang="en-US" sz="1200" dirty="0" err="1"/>
              <a:t>fusa</a:t>
            </a:r>
            <a:r>
              <a:rPr lang="en-US" sz="1200" dirty="0"/>
              <a:t> le </a:t>
            </a:r>
            <a:r>
              <a:rPr lang="en-US" sz="1200" dirty="0" err="1"/>
              <a:t>nascadh</a:t>
            </a:r>
            <a:r>
              <a:rPr lang="en-US" sz="1200" dirty="0"/>
              <a:t> le </a:t>
            </a:r>
            <a:r>
              <a:rPr lang="en-US" sz="1200" dirty="0" err="1"/>
              <a:t>daoine</a:t>
            </a:r>
            <a:r>
              <a:rPr lang="en-US" sz="1200" dirty="0"/>
              <a:t> </a:t>
            </a:r>
            <a:r>
              <a:rPr lang="en-US" sz="1200" dirty="0" err="1"/>
              <a:t>ná</a:t>
            </a:r>
            <a:r>
              <a:rPr lang="en-US" sz="1200" dirty="0"/>
              <a:t> ag </a:t>
            </a:r>
            <a:r>
              <a:rPr lang="en-US" sz="1200" dirty="0" err="1"/>
              <a:t>fiafraigh</a:t>
            </a:r>
            <a:r>
              <a:rPr lang="en-US" sz="1200" dirty="0"/>
              <a:t> </a:t>
            </a:r>
            <a:r>
              <a:rPr lang="en-US" sz="1200" dirty="0" err="1"/>
              <a:t>ceisteanna</a:t>
            </a:r>
            <a:r>
              <a:rPr lang="en-US" sz="1200" dirty="0"/>
              <a:t> </a:t>
            </a:r>
            <a:r>
              <a:rPr lang="en-US" sz="1200" dirty="0" err="1"/>
              <a:t>simplí</a:t>
            </a:r>
            <a:r>
              <a:rPr lang="en-US" sz="1200" dirty="0"/>
              <a:t> </a:t>
            </a:r>
            <a:r>
              <a:rPr lang="en-US" sz="1200" dirty="0" err="1"/>
              <a:t>dóibh</a:t>
            </a:r>
            <a:r>
              <a:rPr lang="en-US" sz="1200" dirty="0"/>
              <a:t> </a:t>
            </a:r>
            <a:r>
              <a:rPr lang="en-US" sz="1200" dirty="0" err="1"/>
              <a:t>agus</a:t>
            </a:r>
            <a:r>
              <a:rPr lang="en-US" sz="1200" dirty="0"/>
              <a:t> ag </a:t>
            </a:r>
            <a:r>
              <a:rPr lang="en-US" sz="1200" dirty="0" err="1"/>
              <a:t>léiriú</a:t>
            </a:r>
            <a:r>
              <a:rPr lang="en-US" sz="1200" dirty="0"/>
              <a:t> </a:t>
            </a:r>
            <a:r>
              <a:rPr lang="en-US" sz="1200" dirty="0" err="1"/>
              <a:t>suime</a:t>
            </a:r>
            <a:r>
              <a:rPr lang="en-US" sz="1200" dirty="0"/>
              <a:t> </a:t>
            </a:r>
            <a:r>
              <a:rPr lang="en-US" sz="1200" dirty="0" err="1"/>
              <a:t>sa</a:t>
            </a:r>
            <a:r>
              <a:rPr lang="en-US" sz="1200" dirty="0"/>
              <a:t> </a:t>
            </a:r>
            <a:r>
              <a:rPr lang="en-US" sz="1200" dirty="0" err="1"/>
              <a:t>chomhrá</a:t>
            </a:r>
            <a:r>
              <a:rPr lang="en-US" sz="1200" dirty="0"/>
              <a:t>.</a:t>
            </a:r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b="1" dirty="0">
                <a:solidFill>
                  <a:srgbClr val="31639F"/>
                </a:solidFill>
              </a:rPr>
              <a:t>CAITH NÍOS MÓ AM FIÚNTACH LE DAOINE </a:t>
            </a:r>
            <a:r>
              <a:rPr lang="en-US" sz="1200" dirty="0"/>
              <a:t>– Is </a:t>
            </a:r>
            <a:r>
              <a:rPr lang="en-US" sz="1200" dirty="0" err="1"/>
              <a:t>féidir</a:t>
            </a:r>
            <a:r>
              <a:rPr lang="en-US" sz="1200" dirty="0"/>
              <a:t> </a:t>
            </a:r>
            <a:r>
              <a:rPr lang="en-US" sz="1200" dirty="0" err="1"/>
              <a:t>leat</a:t>
            </a:r>
            <a:r>
              <a:rPr lang="en-US" sz="1200" dirty="0"/>
              <a:t> </a:t>
            </a:r>
            <a:r>
              <a:rPr lang="en-US" sz="1200" dirty="0" err="1"/>
              <a:t>nascadh</a:t>
            </a:r>
            <a:r>
              <a:rPr lang="en-US" sz="1200" dirty="0"/>
              <a:t> le do </a:t>
            </a:r>
            <a:r>
              <a:rPr lang="en-US" sz="1200" dirty="0" err="1"/>
              <a:t>theaghlach</a:t>
            </a:r>
            <a:r>
              <a:rPr lang="en-US" sz="1200" dirty="0"/>
              <a:t> </a:t>
            </a:r>
            <a:r>
              <a:rPr lang="en-US" sz="1200" dirty="0" err="1"/>
              <a:t>agus</a:t>
            </a:r>
            <a:r>
              <a:rPr lang="en-US" sz="1200" dirty="0"/>
              <a:t> </a:t>
            </a:r>
            <a:r>
              <a:rPr lang="en-US" sz="1200" dirty="0" err="1"/>
              <a:t>cairde</a:t>
            </a:r>
            <a:r>
              <a:rPr lang="en-US" sz="1200" dirty="0"/>
              <a:t> </a:t>
            </a:r>
            <a:r>
              <a:rPr lang="en-US" sz="1200" dirty="0" err="1"/>
              <a:t>ar</a:t>
            </a:r>
            <a:r>
              <a:rPr lang="en-US" sz="1200" dirty="0"/>
              <a:t> </a:t>
            </a:r>
            <a:r>
              <a:rPr lang="en-US" sz="1200" dirty="0" err="1"/>
              <a:t>dhóigh</a:t>
            </a:r>
            <a:r>
              <a:rPr lang="en-US" sz="1200" dirty="0"/>
              <a:t> </a:t>
            </a:r>
            <a:r>
              <a:rPr lang="en-US" sz="1200" dirty="0" err="1"/>
              <a:t>níos</a:t>
            </a:r>
            <a:r>
              <a:rPr lang="en-US" sz="1200" dirty="0"/>
              <a:t> </a:t>
            </a:r>
            <a:r>
              <a:rPr lang="en-US" sz="1200" dirty="0" err="1"/>
              <a:t>fearr</a:t>
            </a:r>
            <a:r>
              <a:rPr lang="en-US" sz="1200" dirty="0"/>
              <a:t> </a:t>
            </a:r>
            <a:r>
              <a:rPr lang="en-US" sz="1200" dirty="0" err="1"/>
              <a:t>má</a:t>
            </a:r>
            <a:r>
              <a:rPr lang="en-US" sz="1200" dirty="0"/>
              <a:t> </a:t>
            </a:r>
            <a:r>
              <a:rPr lang="en-US" sz="1200" dirty="0" err="1"/>
              <a:t>thógann</a:t>
            </a:r>
            <a:r>
              <a:rPr lang="en-US" sz="1200" dirty="0"/>
              <a:t> </a:t>
            </a:r>
            <a:r>
              <a:rPr lang="en-US" sz="1200" dirty="0" err="1"/>
              <a:t>tú</a:t>
            </a:r>
            <a:r>
              <a:rPr lang="en-US" sz="1200" dirty="0"/>
              <a:t> an t-am le </a:t>
            </a:r>
            <a:r>
              <a:rPr lang="en-US" sz="1200" dirty="0" err="1"/>
              <a:t>nascadh</a:t>
            </a:r>
            <a:r>
              <a:rPr lang="en-US" sz="1200" dirty="0"/>
              <a:t> leis </a:t>
            </a:r>
            <a:r>
              <a:rPr lang="en-US" sz="1200" dirty="0" err="1"/>
              <a:t>na</a:t>
            </a:r>
            <a:r>
              <a:rPr lang="en-US" sz="1200" dirty="0"/>
              <a:t> </a:t>
            </a:r>
            <a:r>
              <a:rPr lang="en-US" sz="1200" dirty="0" err="1"/>
              <a:t>daoine</a:t>
            </a:r>
            <a:r>
              <a:rPr lang="en-US" sz="1200" dirty="0"/>
              <a:t> </a:t>
            </a:r>
            <a:r>
              <a:rPr lang="en-US" sz="1200" dirty="0" err="1"/>
              <a:t>os</a:t>
            </a:r>
            <a:r>
              <a:rPr lang="en-US" sz="1200" dirty="0"/>
              <a:t> do </a:t>
            </a:r>
            <a:r>
              <a:rPr lang="en-US" sz="1200" dirty="0" err="1"/>
              <a:t>chomhair</a:t>
            </a:r>
            <a:r>
              <a:rPr lang="en-US" sz="1200" dirty="0"/>
              <a:t> </a:t>
            </a:r>
            <a:r>
              <a:rPr lang="en-US" sz="1200" dirty="0" err="1"/>
              <a:t>amach</a:t>
            </a:r>
            <a:r>
              <a:rPr lang="en-US" sz="1200" dirty="0"/>
              <a:t> </a:t>
            </a:r>
            <a:r>
              <a:rPr lang="en-US" sz="1200" dirty="0" err="1"/>
              <a:t>agus</a:t>
            </a:r>
            <a:r>
              <a:rPr lang="en-US" sz="1200" dirty="0"/>
              <a:t> </a:t>
            </a:r>
            <a:r>
              <a:rPr lang="en-US" sz="1200" dirty="0" err="1"/>
              <a:t>na</a:t>
            </a:r>
            <a:r>
              <a:rPr lang="en-US" sz="1200" dirty="0"/>
              <a:t> </a:t>
            </a:r>
            <a:r>
              <a:rPr lang="en-US" sz="1200" dirty="0" err="1"/>
              <a:t>rudaí</a:t>
            </a:r>
            <a:r>
              <a:rPr lang="en-US" sz="1200" dirty="0"/>
              <a:t> </a:t>
            </a:r>
            <a:r>
              <a:rPr lang="en-US" sz="1200" dirty="0" err="1"/>
              <a:t>thart</a:t>
            </a:r>
            <a:r>
              <a:rPr lang="en-US" sz="1200" dirty="0"/>
              <a:t> ort a </a:t>
            </a:r>
            <a:r>
              <a:rPr lang="en-US" sz="1200" dirty="0" err="1"/>
              <a:t>mhúchadh</a:t>
            </a:r>
            <a:r>
              <a:rPr lang="en-US" sz="1200" dirty="0"/>
              <a:t> (</a:t>
            </a:r>
            <a:r>
              <a:rPr lang="en-US" sz="1200" dirty="0" err="1"/>
              <a:t>m.sh</a:t>
            </a:r>
            <a:r>
              <a:rPr lang="en-US" sz="1200" dirty="0"/>
              <a:t>. </a:t>
            </a:r>
            <a:r>
              <a:rPr lang="en-US" sz="1200" dirty="0" err="1"/>
              <a:t>scoil</a:t>
            </a:r>
            <a:r>
              <a:rPr lang="en-US" sz="1200" dirty="0"/>
              <a:t>, </a:t>
            </a:r>
            <a:r>
              <a:rPr lang="en-US" sz="1200" dirty="0" err="1"/>
              <a:t>obair</a:t>
            </a:r>
            <a:r>
              <a:rPr lang="en-US" sz="1200" dirty="0"/>
              <a:t>, </a:t>
            </a:r>
            <a:r>
              <a:rPr lang="en-US" sz="1200" dirty="0" err="1"/>
              <a:t>guthán</a:t>
            </a:r>
            <a:r>
              <a:rPr lang="en-US" sz="1200" dirty="0"/>
              <a:t> </a:t>
            </a:r>
            <a:r>
              <a:rPr lang="en-US" sz="1200" dirty="0" err="1"/>
              <a:t>cliste</a:t>
            </a:r>
            <a:r>
              <a:rPr lang="en-US" sz="1200" dirty="0"/>
              <a:t>, </a:t>
            </a:r>
            <a:r>
              <a:rPr lang="en-US" sz="1200" dirty="0" err="1"/>
              <a:t>ríomhaire</a:t>
            </a:r>
            <a:r>
              <a:rPr lang="en-US" sz="1200" dirty="0"/>
              <a:t>)</a:t>
            </a:r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b="1" dirty="0">
                <a:solidFill>
                  <a:srgbClr val="31639F"/>
                </a:solidFill>
              </a:rPr>
              <a:t>NASC LE DO PHOBAL </a:t>
            </a:r>
            <a:r>
              <a:rPr lang="en-US" sz="1200" dirty="0"/>
              <a:t>– </a:t>
            </a:r>
            <a:r>
              <a:rPr lang="en-US" sz="1200" dirty="0" err="1"/>
              <a:t>Bí</a:t>
            </a:r>
            <a:r>
              <a:rPr lang="en-US" sz="1200" dirty="0"/>
              <a:t> </a:t>
            </a:r>
            <a:r>
              <a:rPr lang="en-US" sz="1200" dirty="0" err="1"/>
              <a:t>cairdiúil</a:t>
            </a:r>
            <a:r>
              <a:rPr lang="en-US" sz="1200" dirty="0"/>
              <a:t> le do </a:t>
            </a:r>
            <a:r>
              <a:rPr lang="en-US" sz="1200" dirty="0" err="1"/>
              <a:t>chomharsana</a:t>
            </a:r>
            <a:r>
              <a:rPr lang="en-US" sz="1200" dirty="0"/>
              <a:t> </a:t>
            </a:r>
            <a:r>
              <a:rPr lang="en-US" sz="1200" dirty="0" err="1"/>
              <a:t>agus</a:t>
            </a:r>
            <a:r>
              <a:rPr lang="en-US" sz="1200" dirty="0"/>
              <a:t> </a:t>
            </a:r>
            <a:r>
              <a:rPr lang="en-US" sz="1200" dirty="0" err="1"/>
              <a:t>cuir</a:t>
            </a:r>
            <a:r>
              <a:rPr lang="en-US" sz="1200" dirty="0"/>
              <a:t> </a:t>
            </a:r>
            <a:r>
              <a:rPr lang="en-US" sz="1200" dirty="0" err="1"/>
              <a:t>aithne</a:t>
            </a:r>
            <a:r>
              <a:rPr lang="en-US" sz="1200" dirty="0"/>
              <a:t> </a:t>
            </a:r>
            <a:r>
              <a:rPr lang="en-US" sz="1200" dirty="0" err="1"/>
              <a:t>ar</a:t>
            </a:r>
            <a:r>
              <a:rPr lang="en-US" sz="1200" dirty="0"/>
              <a:t> </a:t>
            </a:r>
            <a:r>
              <a:rPr lang="en-US" sz="1200" dirty="0" err="1"/>
              <a:t>dhaoine</a:t>
            </a:r>
            <a:r>
              <a:rPr lang="en-US" sz="1200" dirty="0"/>
              <a:t> I do </a:t>
            </a:r>
            <a:r>
              <a:rPr lang="en-US" sz="1200" dirty="0" err="1"/>
              <a:t>phobal</a:t>
            </a:r>
            <a:r>
              <a:rPr lang="en-US" sz="1200" dirty="0"/>
              <a:t>.</a:t>
            </a:r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b="1" dirty="0">
                <a:solidFill>
                  <a:srgbClr val="31639F"/>
                </a:solidFill>
              </a:rPr>
              <a:t>DÉAN IARRACHT </a:t>
            </a:r>
            <a:r>
              <a:rPr lang="en-US" sz="1200" dirty="0"/>
              <a:t>– Is </a:t>
            </a:r>
            <a:r>
              <a:rPr lang="en-US" sz="1200" dirty="0" err="1"/>
              <a:t>furasta</a:t>
            </a:r>
            <a:r>
              <a:rPr lang="en-US" sz="1200" dirty="0"/>
              <a:t> </a:t>
            </a:r>
            <a:r>
              <a:rPr lang="en-US" sz="1200" dirty="0" err="1"/>
              <a:t>atá</a:t>
            </a:r>
            <a:r>
              <a:rPr lang="en-US" sz="1200" dirty="0"/>
              <a:t> </a:t>
            </a:r>
            <a:r>
              <a:rPr lang="en-US" sz="1200" dirty="0" err="1"/>
              <a:t>sé</a:t>
            </a:r>
            <a:r>
              <a:rPr lang="en-US" sz="1200" dirty="0"/>
              <a:t> </a:t>
            </a:r>
            <a:r>
              <a:rPr lang="en-US" sz="1200" dirty="0" err="1"/>
              <a:t>dul</a:t>
            </a:r>
            <a:r>
              <a:rPr lang="en-US" sz="1200" dirty="0"/>
              <a:t> I do </a:t>
            </a:r>
            <a:r>
              <a:rPr lang="en-US" sz="1200" dirty="0" err="1"/>
              <a:t>bhealach</a:t>
            </a:r>
            <a:r>
              <a:rPr lang="en-US" sz="1200" dirty="0"/>
              <a:t> </a:t>
            </a:r>
            <a:r>
              <a:rPr lang="en-US" sz="1200" dirty="0" err="1"/>
              <a:t>féin</a:t>
            </a:r>
            <a:r>
              <a:rPr lang="en-US" sz="1200" dirty="0"/>
              <a:t> </a:t>
            </a:r>
            <a:r>
              <a:rPr lang="en-US" sz="1200" dirty="0" err="1"/>
              <a:t>ó</a:t>
            </a:r>
            <a:r>
              <a:rPr lang="en-US" sz="1200" dirty="0"/>
              <a:t> </a:t>
            </a:r>
            <a:r>
              <a:rPr lang="en-US" sz="1200" dirty="0" err="1"/>
              <a:t>shean-chairde</a:t>
            </a:r>
            <a:r>
              <a:rPr lang="en-US" sz="1200" dirty="0"/>
              <a:t> </a:t>
            </a:r>
            <a:r>
              <a:rPr lang="en-US" sz="1200" dirty="0" err="1"/>
              <a:t>agus</a:t>
            </a:r>
            <a:r>
              <a:rPr lang="en-US" sz="1200" dirty="0"/>
              <a:t> </a:t>
            </a:r>
            <a:r>
              <a:rPr lang="en-US" sz="1200" dirty="0" err="1"/>
              <a:t>teaghlach</a:t>
            </a:r>
            <a:r>
              <a:rPr lang="en-US" sz="1200" dirty="0"/>
              <a:t> </a:t>
            </a:r>
            <a:r>
              <a:rPr lang="en-US" sz="1200" dirty="0" err="1"/>
              <a:t>má</a:t>
            </a:r>
            <a:r>
              <a:rPr lang="en-US" sz="1200" dirty="0"/>
              <a:t> </a:t>
            </a:r>
            <a:r>
              <a:rPr lang="en-US" sz="1200" dirty="0" err="1"/>
              <a:t>aistríonn</a:t>
            </a:r>
            <a:r>
              <a:rPr lang="en-US" sz="1200" dirty="0"/>
              <a:t> </a:t>
            </a:r>
            <a:r>
              <a:rPr lang="en-US" sz="1200" dirty="0" err="1"/>
              <a:t>tú</a:t>
            </a:r>
            <a:r>
              <a:rPr lang="en-US" sz="1200" dirty="0"/>
              <a:t> </a:t>
            </a:r>
            <a:r>
              <a:rPr lang="en-US" sz="1200" dirty="0" err="1"/>
              <a:t>scoileanna</a:t>
            </a:r>
            <a:r>
              <a:rPr lang="en-US" sz="1200" dirty="0"/>
              <a:t> </a:t>
            </a:r>
            <a:r>
              <a:rPr lang="en-US" sz="1200" dirty="0" err="1"/>
              <a:t>nó</a:t>
            </a:r>
            <a:r>
              <a:rPr lang="en-US" sz="1200" dirty="0"/>
              <a:t> </a:t>
            </a:r>
            <a:r>
              <a:rPr lang="en-US" sz="1200" dirty="0" err="1"/>
              <a:t>má</a:t>
            </a:r>
            <a:r>
              <a:rPr lang="en-US" sz="1200" dirty="0"/>
              <a:t> </a:t>
            </a:r>
            <a:r>
              <a:rPr lang="en-US" sz="1200" dirty="0" err="1"/>
              <a:t>bhogann</a:t>
            </a:r>
            <a:r>
              <a:rPr lang="en-US" sz="1200" dirty="0"/>
              <a:t> </a:t>
            </a:r>
            <a:r>
              <a:rPr lang="en-US" sz="1200" dirty="0" err="1"/>
              <a:t>tú</a:t>
            </a:r>
            <a:r>
              <a:rPr lang="en-US" sz="1200" dirty="0"/>
              <a:t> </a:t>
            </a:r>
            <a:r>
              <a:rPr lang="en-US" sz="1200" dirty="0" err="1"/>
              <a:t>ón</a:t>
            </a:r>
            <a:r>
              <a:rPr lang="en-US" sz="1200" dirty="0"/>
              <a:t> </a:t>
            </a:r>
            <a:r>
              <a:rPr lang="en-US" sz="1200" dirty="0" err="1"/>
              <a:t>mbaile</a:t>
            </a:r>
            <a:r>
              <a:rPr lang="en-US" sz="1200" dirty="0"/>
              <a:t>. Bain leas as an </a:t>
            </a:r>
            <a:r>
              <a:rPr lang="en-US" sz="1200" dirty="0" err="1"/>
              <a:t>teicneolaíocht</a:t>
            </a:r>
            <a:r>
              <a:rPr lang="en-US" sz="1200" dirty="0"/>
              <a:t>, </a:t>
            </a:r>
            <a:r>
              <a:rPr lang="en-US" sz="1200" dirty="0" err="1"/>
              <a:t>idir</a:t>
            </a:r>
            <a:r>
              <a:rPr lang="en-US" sz="1200" dirty="0"/>
              <a:t> </a:t>
            </a:r>
            <a:r>
              <a:rPr lang="en-US" sz="1200" dirty="0" err="1"/>
              <a:t>suímh</a:t>
            </a:r>
            <a:r>
              <a:rPr lang="en-US" sz="1200" dirty="0"/>
              <a:t> </a:t>
            </a:r>
            <a:r>
              <a:rPr lang="en-US" sz="1200" dirty="0" err="1"/>
              <a:t>mheáin</a:t>
            </a:r>
            <a:r>
              <a:rPr lang="en-US" sz="1200" dirty="0"/>
              <a:t> </a:t>
            </a:r>
            <a:r>
              <a:rPr lang="en-US" sz="1200" dirty="0" err="1"/>
              <a:t>shóisialta</a:t>
            </a:r>
            <a:r>
              <a:rPr lang="en-US" sz="1200" dirty="0"/>
              <a:t>, </a:t>
            </a:r>
            <a:r>
              <a:rPr lang="en-US" sz="1200" dirty="0" err="1"/>
              <a:t>aipeanna</a:t>
            </a:r>
            <a:r>
              <a:rPr lang="en-US" sz="1200" dirty="0"/>
              <a:t> </a:t>
            </a:r>
            <a:r>
              <a:rPr lang="en-US" sz="1200" dirty="0" err="1"/>
              <a:t>seolta</a:t>
            </a:r>
            <a:r>
              <a:rPr lang="en-US" sz="1200" dirty="0"/>
              <a:t> </a:t>
            </a:r>
            <a:r>
              <a:rPr lang="en-US" sz="1200" dirty="0" err="1"/>
              <a:t>teachtaireachtaí</a:t>
            </a:r>
            <a:r>
              <a:rPr lang="en-US" sz="1200" dirty="0"/>
              <a:t> </a:t>
            </a:r>
            <a:r>
              <a:rPr lang="en-US" sz="1200" dirty="0" err="1"/>
              <a:t>agus</a:t>
            </a:r>
            <a:r>
              <a:rPr lang="en-US" sz="1200" dirty="0"/>
              <a:t> </a:t>
            </a:r>
            <a:r>
              <a:rPr lang="en-US" sz="1200" dirty="0" err="1"/>
              <a:t>aipeanna</a:t>
            </a:r>
            <a:r>
              <a:rPr lang="en-US" sz="1200" dirty="0"/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físchomhrá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amhail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Skype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agus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Facetime,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níl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leithscéal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teagmháil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chailleadh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AutoNum type="arabicPeriod"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GB" sz="1200" b="1" i="0" u="none" strike="noStrike" kern="1200" dirty="0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TABHAIR PLEANANNA I </a:t>
            </a:r>
            <a:r>
              <a:rPr lang="en-GB" sz="1200" b="1" i="0" u="none" strike="noStrike" kern="1200" dirty="0" err="1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gCRÍCH</a:t>
            </a:r>
            <a:r>
              <a:rPr lang="en-GB" sz="1200" b="1" i="0" u="none" strike="noStrike" kern="1200" dirty="0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Is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féidir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feabhas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ghiúmar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bhíonn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ísle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chruinníonn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Stad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bheith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déanamh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pleananna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agus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iad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thabhairt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gcrích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agus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socraigh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am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cruinniú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bhfuil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gean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dóibh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AutoNum type="arabicPeriod"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GB" sz="1200" b="1" i="0" u="none" strike="noStrike" kern="1200" dirty="0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DÉAN OBAIR DHEONACH 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hamháin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gcasfaidh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dhaoine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aon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thosaíonn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déanamh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phobail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nó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bheith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cabhrú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carthanacht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bhfuil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paisean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dóibh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ach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déanfaidh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difear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saolta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eile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freisin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AutoNum type="arabicPeriod"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GB" sz="1200" b="1" i="0" u="none" strike="noStrike" kern="1200" dirty="0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FAN I </a:t>
            </a:r>
            <a:r>
              <a:rPr lang="en-GB" sz="1200" b="1" i="0" u="none" strike="noStrike" kern="1200" dirty="0" err="1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dTEAGMHÁIL</a:t>
            </a:r>
            <a:r>
              <a:rPr lang="en-GB" sz="1200" b="1" i="0" u="none" strike="noStrike" kern="1200" dirty="0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D’fhéadfadh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sé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bheith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deacair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am a chur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leataobh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chairde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ach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déan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sheacht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ndíchill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am a chur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leataobh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cruinniú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orthu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aghaidh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aghaidh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AutoNum type="arabicPeriod"/>
            </a:pPr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GB" sz="1200" b="1" i="0" u="none" strike="noStrike" kern="1200" dirty="0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GABH I DO BHALL I </a:t>
            </a:r>
            <a:r>
              <a:rPr lang="en-GB" sz="1200" b="1" i="0" u="none" strike="noStrike" kern="1200" dirty="0" err="1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gCLUB</a:t>
            </a:r>
            <a:r>
              <a:rPr lang="en-GB" sz="1200" b="1" i="0" u="none" strike="noStrike" kern="1200" dirty="0">
                <a:solidFill>
                  <a:srgbClr val="31639F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Fan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nasctha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ghabháil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bhall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chlub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nua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agus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bualadh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daoine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bhfuil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dúil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acu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rudaí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bhfuil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dúil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agat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iontu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AutoNum type="arabicPeriod"/>
            </a:pPr>
            <a:endParaRPr lang="en-US" sz="1200" dirty="0"/>
          </a:p>
          <a:p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47BA7"/>
                </a:solidFill>
                <a:latin typeface="Arial"/>
                <a:cs typeface="Arial"/>
              </a:defRPr>
            </a:pPr>
            <a:r>
              <a:t>Cleacht sa bhaile</a:t>
            </a:r>
            <a:endParaRPr sz="4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07300" y="2426271"/>
            <a:ext cx="5502686" cy="330200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>
              <a:lnSpc>
                <a:spcPts val="2570"/>
              </a:lnSpc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dirty="0"/>
              <a:t>I </a:t>
            </a:r>
            <a:r>
              <a:rPr dirty="0" err="1"/>
              <a:t>rith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seachtaine</a:t>
            </a:r>
            <a:r>
              <a:rPr dirty="0"/>
              <a:t> </a:t>
            </a:r>
            <a:r>
              <a:rPr dirty="0" err="1"/>
              <a:t>seo</a:t>
            </a:r>
            <a:r>
              <a:rPr dirty="0"/>
              <a:t> </a:t>
            </a:r>
            <a:r>
              <a:rPr dirty="0" err="1"/>
              <a:t>chugainn</a:t>
            </a:r>
            <a:r>
              <a:rPr dirty="0"/>
              <a:t>, </a:t>
            </a:r>
            <a:r>
              <a:rPr dirty="0" err="1"/>
              <a:t>iarr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daltaí</a:t>
            </a:r>
            <a:r>
              <a:rPr dirty="0"/>
              <a:t>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07300" y="3360754"/>
            <a:ext cx="139722" cy="254000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547BA7"/>
                </a:solidFill>
                <a:latin typeface="Arial"/>
                <a:cs typeface="Arial"/>
              </a:defRPr>
            </a:pPr>
            <a: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7345" y="3360754"/>
            <a:ext cx="5626204" cy="914196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Smaoinigh ar líonra na nasc atá acu faoi láthair</a:t>
            </a:r>
            <a:endParaRPr sz="1800" dirty="0">
              <a:latin typeface="Arial"/>
              <a:cs typeface="Arial"/>
            </a:endParaRPr>
          </a:p>
          <a:p>
            <a:pPr marL="12700" marR="34290">
              <a:lnSpc>
                <a:spcPct val="95825"/>
              </a:lnSpc>
              <a:spcBef>
                <a:spcPts val="432"/>
              </a:spcBef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le daoine eile agus déan machnamh ar conas is féidir leo na naisc seo a fheabhsú.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7300" y="4639085"/>
            <a:ext cx="139722" cy="254000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67345" y="4639085"/>
            <a:ext cx="5651928" cy="584098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 err="1"/>
              <a:t>Fiosraigh</a:t>
            </a:r>
            <a:r>
              <a:rPr dirty="0"/>
              <a:t> </a:t>
            </a:r>
            <a:r>
              <a:rPr dirty="0" err="1"/>
              <a:t>rud</a:t>
            </a:r>
            <a:r>
              <a:rPr dirty="0"/>
              <a:t> </a:t>
            </a:r>
            <a:r>
              <a:rPr dirty="0" err="1"/>
              <a:t>éigin</a:t>
            </a:r>
            <a:r>
              <a:rPr dirty="0"/>
              <a:t> </a:t>
            </a:r>
            <a:r>
              <a:rPr dirty="0" err="1"/>
              <a:t>nach</a:t>
            </a:r>
            <a:r>
              <a:rPr dirty="0"/>
              <a:t> </a:t>
            </a:r>
            <a:r>
              <a:rPr dirty="0" err="1"/>
              <a:t>raibh</a:t>
            </a:r>
            <a:r>
              <a:rPr dirty="0"/>
              <a:t> a </a:t>
            </a:r>
            <a:r>
              <a:rPr dirty="0" err="1"/>
              <a:t>fhios</a:t>
            </a:r>
            <a:r>
              <a:rPr dirty="0"/>
              <a:t> </a:t>
            </a:r>
            <a:r>
              <a:rPr dirty="0" err="1"/>
              <a:t>acu</a:t>
            </a:r>
            <a:r>
              <a:rPr dirty="0"/>
              <a:t> </a:t>
            </a:r>
            <a:r>
              <a:rPr dirty="0" err="1"/>
              <a:t>roimhe</a:t>
            </a:r>
            <a:r>
              <a:rPr dirty="0"/>
              <a:t> </a:t>
            </a:r>
            <a:r>
              <a:rPr dirty="0" err="1"/>
              <a:t>seo</a:t>
            </a:r>
            <a:r>
              <a:rPr dirty="0"/>
              <a:t> </a:t>
            </a:r>
            <a:r>
              <a:rPr dirty="0" err="1"/>
              <a:t>ó</a:t>
            </a:r>
            <a:r>
              <a:rPr dirty="0"/>
              <a:t> </a:t>
            </a:r>
            <a:r>
              <a:rPr dirty="0" err="1"/>
              <a:t>cheann</a:t>
            </a:r>
            <a:r>
              <a:rPr dirty="0"/>
              <a:t> de </a:t>
            </a:r>
            <a:r>
              <a:rPr dirty="0" err="1"/>
              <a:t>na</a:t>
            </a:r>
            <a:r>
              <a:rPr lang="gd-GB" dirty="0">
                <a:latin typeface="Arial"/>
                <a:cs typeface="Arial"/>
              </a:rPr>
              <a:t> </a:t>
            </a:r>
            <a:r>
              <a:rPr dirty="0" err="1"/>
              <a:t>naisc</a:t>
            </a:r>
            <a:r>
              <a:rPr dirty="0"/>
              <a:t> </a:t>
            </a:r>
            <a:r>
              <a:rPr dirty="0" err="1"/>
              <a:t>seo</a:t>
            </a:r>
            <a:r>
              <a:rPr dirty="0"/>
              <a:t> </a:t>
            </a:r>
            <a:r>
              <a:rPr dirty="0" err="1"/>
              <a:t>trí</a:t>
            </a:r>
            <a:r>
              <a:rPr dirty="0"/>
              <a:t> </a:t>
            </a:r>
            <a:r>
              <a:rPr dirty="0" err="1"/>
              <a:t>thús</a:t>
            </a:r>
            <a:r>
              <a:rPr dirty="0"/>
              <a:t> a chur leis an </a:t>
            </a:r>
            <a:r>
              <a:rPr dirty="0" err="1"/>
              <a:t>gcomhrá</a:t>
            </a:r>
            <a:r>
              <a:rPr dirty="0"/>
              <a:t>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7300" y="5587318"/>
            <a:ext cx="139722" cy="254000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>
              <a:lnSpc>
                <a:spcPts val="1939"/>
              </a:lnSpc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67345" y="5587318"/>
            <a:ext cx="5713710" cy="914196"/>
          </a:xfrm>
          <a:prstGeom prst="rect">
            <a:avLst/>
          </a:prstGeom>
        </p:spPr>
        <p:txBody>
          <a:bodyPr wrap="square" lIns="0" tIns="12319" rIns="0" bIns="0">
            <a:noAutofit/>
          </a:bodyPr>
          <a:lstStyle/>
          <a:p>
            <a:pPr marL="12700" marR="26730">
              <a:lnSpc>
                <a:spcPts val="1939"/>
              </a:lnSpc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Bain triail as ceann nó dhó de na leid</a:t>
            </a:r>
            <a:r>
              <a:rPr lang="en-IE" dirty="0" err="1"/>
              <a:t>eanna</a:t>
            </a:r>
            <a:r>
              <a:rPr dirty="0"/>
              <a:t> le nascadh le daoine eile, mar shampla , d'fhéadfaidís glaoch ar chara nár labhair siad leo le tamall.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10">
            <a:extLst>
              <a:ext uri="{FF2B5EF4-FFF2-40B4-BE49-F238E27FC236}">
                <a16:creationId xmlns:a16="http://schemas.microsoft.com/office/drawing/2014/main" id="{40A48BA6-3DAC-5B8B-918A-D686703F368C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6" name="object 11">
            <a:extLst>
              <a:ext uri="{FF2B5EF4-FFF2-40B4-BE49-F238E27FC236}">
                <a16:creationId xmlns:a16="http://schemas.microsoft.com/office/drawing/2014/main" id="{750EA258-E295-DDB0-C435-A8BF856CE7E0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7" name="object 12">
            <a:extLst>
              <a:ext uri="{FF2B5EF4-FFF2-40B4-BE49-F238E27FC236}">
                <a16:creationId xmlns:a16="http://schemas.microsoft.com/office/drawing/2014/main" id="{FE06ED84-156B-955F-DD67-717015C7361A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8" name="object 13">
            <a:extLst>
              <a:ext uri="{FF2B5EF4-FFF2-40B4-BE49-F238E27FC236}">
                <a16:creationId xmlns:a16="http://schemas.microsoft.com/office/drawing/2014/main" id="{B27447C3-5F19-30BF-F028-CB1EE6FB6CE8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9" name="object 14">
            <a:extLst>
              <a:ext uri="{FF2B5EF4-FFF2-40B4-BE49-F238E27FC236}">
                <a16:creationId xmlns:a16="http://schemas.microsoft.com/office/drawing/2014/main" id="{0DE16CEE-610E-FD51-6427-4101598C00DE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7A985EAC-5BFB-8B0F-FD38-AED9FF21F2D7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1" name="object 16">
            <a:extLst>
              <a:ext uri="{FF2B5EF4-FFF2-40B4-BE49-F238E27FC236}">
                <a16:creationId xmlns:a16="http://schemas.microsoft.com/office/drawing/2014/main" id="{0F7DDDD1-3F19-58B4-F69C-BEEE5A480E80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2" name="object 17">
            <a:extLst>
              <a:ext uri="{FF2B5EF4-FFF2-40B4-BE49-F238E27FC236}">
                <a16:creationId xmlns:a16="http://schemas.microsoft.com/office/drawing/2014/main" id="{4E5C3AFF-E9D4-EAB8-2AD2-10BDAF6C4C19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3" name="object 18">
            <a:extLst>
              <a:ext uri="{FF2B5EF4-FFF2-40B4-BE49-F238E27FC236}">
                <a16:creationId xmlns:a16="http://schemas.microsoft.com/office/drawing/2014/main" id="{9112FA1A-38AD-0369-AF52-9C2431BD075D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4" name="object 19">
            <a:extLst>
              <a:ext uri="{FF2B5EF4-FFF2-40B4-BE49-F238E27FC236}">
                <a16:creationId xmlns:a16="http://schemas.microsoft.com/office/drawing/2014/main" id="{D11F177B-A6E0-78FC-C440-3EE7279FFC52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5" name="object 21">
            <a:extLst>
              <a:ext uri="{FF2B5EF4-FFF2-40B4-BE49-F238E27FC236}">
                <a16:creationId xmlns:a16="http://schemas.microsoft.com/office/drawing/2014/main" id="{8D99D4FC-C072-6A4A-793D-A7B6A98EA758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6" name="object 22">
            <a:extLst>
              <a:ext uri="{FF2B5EF4-FFF2-40B4-BE49-F238E27FC236}">
                <a16:creationId xmlns:a16="http://schemas.microsoft.com/office/drawing/2014/main" id="{2C1ABE65-815A-8A1F-48C0-1F7AEE6F6231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7" name="object 23">
            <a:extLst>
              <a:ext uri="{FF2B5EF4-FFF2-40B4-BE49-F238E27FC236}">
                <a16:creationId xmlns:a16="http://schemas.microsoft.com/office/drawing/2014/main" id="{9F932844-F81D-CAE7-F0E8-A109875BEC09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8" name="object 24">
            <a:extLst>
              <a:ext uri="{FF2B5EF4-FFF2-40B4-BE49-F238E27FC236}">
                <a16:creationId xmlns:a16="http://schemas.microsoft.com/office/drawing/2014/main" id="{CD5C94DA-B34C-E5C2-DC55-E750EE0A6CAF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2A4C3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9" name="object 3">
            <a:extLst>
              <a:ext uri="{FF2B5EF4-FFF2-40B4-BE49-F238E27FC236}">
                <a16:creationId xmlns:a16="http://schemas.microsoft.com/office/drawing/2014/main" id="{8A9595DA-FACF-FBBB-7664-3A898E9C5228}"/>
              </a:ext>
            </a:extLst>
          </p:cNvPr>
          <p:cNvSpPr txBox="1"/>
          <p:nvPr/>
        </p:nvSpPr>
        <p:spPr>
          <a:xfrm>
            <a:off x="8023100" y="618378"/>
            <a:ext cx="1892976" cy="486217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92A4C3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1052</Words>
  <Application>Microsoft Macintosh PowerPoint</Application>
  <PresentationFormat>Custom</PresentationFormat>
  <Paragraphs>85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Don O'Connor</cp:lastModifiedBy>
  <cp:revision>13</cp:revision>
  <dcterms:modified xsi:type="dcterms:W3CDTF">2022-10-12T14:32:57Z</dcterms:modified>
</cp:coreProperties>
</file>